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79" r:id="rId3"/>
    <p:sldId id="256" r:id="rId4"/>
    <p:sldId id="257" r:id="rId5"/>
    <p:sldId id="258" r:id="rId6"/>
    <p:sldId id="268" r:id="rId7"/>
    <p:sldId id="269" r:id="rId8"/>
    <p:sldId id="270" r:id="rId9"/>
    <p:sldId id="271" r:id="rId10"/>
    <p:sldId id="272" r:id="rId11"/>
    <p:sldId id="329" r:id="rId12"/>
    <p:sldId id="274" r:id="rId13"/>
    <p:sldId id="275" r:id="rId14"/>
    <p:sldId id="276" r:id="rId15"/>
    <p:sldId id="277" r:id="rId16"/>
    <p:sldId id="278" r:id="rId17"/>
    <p:sldId id="280" r:id="rId18"/>
    <p:sldId id="281" r:id="rId19"/>
    <p:sldId id="284" r:id="rId20"/>
    <p:sldId id="285" r:id="rId21"/>
    <p:sldId id="322" r:id="rId22"/>
    <p:sldId id="318" r:id="rId23"/>
    <p:sldId id="287" r:id="rId24"/>
    <p:sldId id="323" r:id="rId25"/>
    <p:sldId id="324" r:id="rId26"/>
    <p:sldId id="325" r:id="rId27"/>
    <p:sldId id="326" r:id="rId28"/>
    <p:sldId id="288" r:id="rId29"/>
    <p:sldId id="289" r:id="rId30"/>
    <p:sldId id="308" r:id="rId31"/>
    <p:sldId id="309" r:id="rId32"/>
    <p:sldId id="310" r:id="rId33"/>
    <p:sldId id="311" r:id="rId34"/>
    <p:sldId id="312" r:id="rId35"/>
    <p:sldId id="313" r:id="rId36"/>
    <p:sldId id="314" r:id="rId37"/>
    <p:sldId id="315" r:id="rId38"/>
    <p:sldId id="319" r:id="rId39"/>
    <p:sldId id="321" r:id="rId40"/>
    <p:sldId id="316" r:id="rId41"/>
    <p:sldId id="291" r:id="rId42"/>
    <p:sldId id="292" r:id="rId43"/>
    <p:sldId id="293" r:id="rId44"/>
    <p:sldId id="294" r:id="rId45"/>
    <p:sldId id="295" r:id="rId46"/>
    <p:sldId id="296" r:id="rId47"/>
    <p:sldId id="297" r:id="rId48"/>
    <p:sldId id="320" r:id="rId49"/>
    <p:sldId id="302" r:id="rId50"/>
    <p:sldId id="303" r:id="rId51"/>
    <p:sldId id="304" r:id="rId52"/>
    <p:sldId id="305" r:id="rId5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13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9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B41992A-692D-432D-966D-2D5356046D60}" type="datetimeFigureOut">
              <a:rPr lang="fr-FR" smtClean="0"/>
              <a:pPr/>
              <a:t>25/02/2019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93632D-4496-4121-B60E-D3BE32046B9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B41992A-692D-432D-966D-2D5356046D60}" type="datetimeFigureOut">
              <a:rPr lang="fr-FR" smtClean="0"/>
              <a:pPr/>
              <a:t>25/02/2019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93632D-4496-4121-B60E-D3BE32046B9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B41992A-692D-432D-966D-2D5356046D60}" type="datetimeFigureOut">
              <a:rPr lang="fr-FR" smtClean="0"/>
              <a:pPr/>
              <a:t>25/02/2019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93632D-4496-4121-B60E-D3BE32046B98}"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5167"/>
            <a:ext cx="8229600" cy="585107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2"/>
          <p:cNvSpPr>
            <a:spLocks noGrp="1"/>
          </p:cNvSpPr>
          <p:nvPr>
            <p:ph type="dt" sz="half" idx="10"/>
          </p:nvPr>
        </p:nvSpPr>
        <p:spPr>
          <a:xfrm>
            <a:off x="457200" y="6245679"/>
            <a:ext cx="2133600" cy="476250"/>
          </a:xfrm>
        </p:spPr>
        <p:txBody>
          <a:bodyPr/>
          <a:lstStyle>
            <a:lvl1pPr>
              <a:defRPr/>
            </a:lvl1pPr>
          </a:lstStyle>
          <a:p>
            <a:endParaRPr lang="fr-FR"/>
          </a:p>
        </p:txBody>
      </p:sp>
      <p:sp>
        <p:nvSpPr>
          <p:cNvPr id="4" name="Espace réservé du pied de page 3"/>
          <p:cNvSpPr>
            <a:spLocks noGrp="1"/>
          </p:cNvSpPr>
          <p:nvPr>
            <p:ph type="ftr" sz="quarter" idx="11"/>
          </p:nvPr>
        </p:nvSpPr>
        <p:spPr>
          <a:xfrm>
            <a:off x="3124200" y="6245679"/>
            <a:ext cx="2895600" cy="476250"/>
          </a:xfrm>
        </p:spPr>
        <p:txBody>
          <a:bodyPr/>
          <a:lstStyle>
            <a:lvl1pPr>
              <a:defRPr/>
            </a:lvl1pPr>
          </a:lstStyle>
          <a:p>
            <a:endParaRPr lang="fr-FR"/>
          </a:p>
        </p:txBody>
      </p:sp>
      <p:sp>
        <p:nvSpPr>
          <p:cNvPr id="5" name="Espace réservé du numéro de diapositive 4"/>
          <p:cNvSpPr>
            <a:spLocks noGrp="1"/>
          </p:cNvSpPr>
          <p:nvPr>
            <p:ph type="sldNum" sz="quarter" idx="12"/>
          </p:nvPr>
        </p:nvSpPr>
        <p:spPr>
          <a:xfrm>
            <a:off x="6553200" y="6245679"/>
            <a:ext cx="2133600" cy="476250"/>
          </a:xfrm>
        </p:spPr>
        <p:txBody>
          <a:bodyPr/>
          <a:lstStyle>
            <a:lvl1pPr>
              <a:defRPr/>
            </a:lvl1pPr>
          </a:lstStyle>
          <a:p>
            <a:fld id="{BFA8DE24-EA61-4C14-BD61-905DE1E5D409}"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B41992A-692D-432D-966D-2D5356046D60}" type="datetimeFigureOut">
              <a:rPr lang="fr-FR" smtClean="0"/>
              <a:pPr/>
              <a:t>25/02/2019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93632D-4496-4121-B60E-D3BE32046B9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B41992A-692D-432D-966D-2D5356046D60}" type="datetimeFigureOut">
              <a:rPr lang="fr-FR" smtClean="0"/>
              <a:pPr/>
              <a:t>25/02/2019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93632D-4496-4121-B60E-D3BE32046B9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B41992A-692D-432D-966D-2D5356046D60}" type="datetimeFigureOut">
              <a:rPr lang="fr-FR" smtClean="0"/>
              <a:pPr/>
              <a:t>25/02/2019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93632D-4496-4121-B60E-D3BE32046B9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B41992A-692D-432D-966D-2D5356046D60}" type="datetimeFigureOut">
              <a:rPr lang="fr-FR" smtClean="0"/>
              <a:pPr/>
              <a:t>25/02/2019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693632D-4496-4121-B60E-D3BE32046B9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B41992A-692D-432D-966D-2D5356046D60}" type="datetimeFigureOut">
              <a:rPr lang="fr-FR" smtClean="0"/>
              <a:pPr/>
              <a:t>25/02/2019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693632D-4496-4121-B60E-D3BE32046B9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B41992A-692D-432D-966D-2D5356046D60}" type="datetimeFigureOut">
              <a:rPr lang="fr-FR" smtClean="0"/>
              <a:pPr/>
              <a:t>25/02/2019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693632D-4496-4121-B60E-D3BE32046B9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B41992A-692D-432D-966D-2D5356046D60}" type="datetimeFigureOut">
              <a:rPr lang="fr-FR" smtClean="0"/>
              <a:pPr/>
              <a:t>25/02/2019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93632D-4496-4121-B60E-D3BE32046B9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B41992A-692D-432D-966D-2D5356046D60}" type="datetimeFigureOut">
              <a:rPr lang="fr-FR" smtClean="0"/>
              <a:pPr/>
              <a:t>25/02/2019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93632D-4496-4121-B60E-D3BE32046B9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1992A-692D-432D-966D-2D5356046D60}" type="datetimeFigureOut">
              <a:rPr lang="fr-FR" smtClean="0"/>
              <a:pPr/>
              <a:t>25/02/2019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3632D-4496-4121-B60E-D3BE32046B9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12.xml"/><Relationship Id="rId5" Type="http://schemas.openxmlformats.org/officeDocument/2006/relationships/image" Target="../media/image42.gif"/><Relationship Id="rId4" Type="http://schemas.openxmlformats.org/officeDocument/2006/relationships/image" Target="../media/image41.gif"/></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2.xml"/><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2.xml"/><Relationship Id="rId5" Type="http://schemas.openxmlformats.org/officeDocument/2006/relationships/image" Target="../media/image67.png"/><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2.xml"/><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2.xml"/><Relationship Id="rId4" Type="http://schemas.openxmlformats.org/officeDocument/2006/relationships/image" Target="../media/image8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data:image/jpeg;base64,/9j/4AAQSkZJRgABAQAAAQABAAD/2wCEAAkGBhQSERUUEhQVFRUUGRYWFhcYGBQVFBcYFhcXFxYXFRUXHSYfGBklGRQVIC8gIygpLCwsFx4xNTAqNSYtLCkBCQoKDgwOGg8PGiwiHyUtLCwuLjEsLSwsLSwqLCw0MDI0KjQvLCwqKiosLCwvLCwsLCopLywsLCw0LCwsLCwsLP/AABEIAKcBLgMBIgACEQEDEQH/xAAcAAABBQEBAQAAAAAAAAAAAAACAAEDBAUGBwj/xABHEAABAgQEAwYEBAMCDAcAAAABAhEAAyExBBJBUQVhcRMigZGhsQYywdEjQuHwFFKSM2IHFkNTVGNyc4Kis/EVJDQ2k8LS/8QAGwEAAQUBAQAAAAAAAAAAAAAAAAEDBAUGAgf/xAA0EQABBAECBAMGBgIDAQAAAAABAAIDEQQhMQUSQVETYXEGIoGRofAUMrHB0eEj8TNCUiT/2gAMAwEAAhEDEQA/AOthtfD7Q8Dr4Rerz1EYZFh0EOYZFh0ECExuOh9xBQJuOh9xBP4dbePKEJpKBZpCg0HhEkpAUsAkJcHvEjKDS+4NqGl6iGltRUt1BA7yiAQHDOA1E9be0E5YSQ9mblUJKb9REfxOcGjX6qUIvDIsX+iu4ULQoEKMt1FCiGLEaKSqmo8DF3D4ztZgyBKklORQzlKlpAT3gLDKVdaq2jO7M2NFd0gEaEOTm/LRnBqfSJcBPlpQlRUsKajJDAUUCf5+8AofaIGRHz+8NT5D6qxx5OT3HaDzPXsrXGkzO2SnO6VABCB8wNEklVzmKmvpF/hXCTLOZRBUQzCwrvrYaRg4qfnWVZszuxYgMGAppbzjU4Xj0IquapyAMinVlYmrjTmWpeG5o5GQNa3rvou4ZY5MhzndNrK25VhDK+YeP0hpCwUggggihFQfGHV8w8fpFT1Vt0RwAUyX2D+UHEM0/hlk5u6e7/NQ08YAlK5GYt1PoSogbAlwPAFvCFEaVglwCA5oS+g1YU8IkjXs/KKWMk/Ob7pkWifhxQVhJSc5WRRJLoUliT0zGosAHtEEu0EiZlUCz0UBUhiRQtYsd4ayYzIwgbp7FlEcgJ2R/wASQlUtKipBUTVnVVqlyQKCh2GhrDLtW/n6weYsA9BYUo92128oFFvP3juJnI2lxNJzuv7CRuP3oYeGNx+9DDw6mUyLefvCVcfvQxLhsMVB/lTV1qom5sdTyEQnT96GOA9riQCu3RuaASN0USYCfkVmYKBzJUDqCatsaRHAJUw1NasCbqYO1g5hJGtc0h2yWNzmODmbqzi5IbtM4GZajkLZgkklKm01vRiG5wxpSuCkynIZZLgHYA0ZwxJu8VMVglSyAsCtmLiI2PMwkxh1m1KyYJNJC2hWv9qun6n3hl6dfoYdP1PvDLNuv0MTVBRQyPqfeEFhyHqLjUeHgYSPqfeEBtKRW6ZenX7wUCvTr94KFSJk69YeGTr1h4EJm5n0gWrc25coOB18PqIEJyOZ9IZAoK6DaLZ4dNy5simZ9H/pvFYJIYEEFhQhjbYw22Vj/wApBTj4Xs/M0hARW5sdtxFrA4MzF5QpqEuz2b7xWN/A+4i3w7iHZqJYKcNsfA7OzxzOXhh5N+i7xwwyDxPy9UAlLk5QokOHZKhtlDsHbl9oixE4rbMp8rigSGsbAUjU4VPQuXlmh1E3ZSiSqgJISyaFhWnKG4rwwISMgcAqLAOUpOWnMAj1iuZM0Scr2jmvdWckDjFzRuJbW3VZqQpCnYBXcUHCSRl+VstktprfnFqRjyAkiUh1AlwB3kpcqo1AHLnceEKYgzEqmAJRkCAQBRTO55UalaCLvClpXkUwGSVkclDpNKgbEPtbV4SZzQyy3XY+WiWBrzIQHGtxtrr6LFXJKSApwWJqALtW1oQHM+kbWK4WFJSJSsxRmBclRLN3XehdoxhdtQWI1BFwecTcbIbK2uo6KBlYzoXX0PVa3w1PoZb2GYW1orTdvONlSaip125co5TA4xUohSUhRZmNHFCWO9GHMx1mZyk7g/SKfPj5JiRsVdcPk54QD0RZeZ9PtFPFYtCEhKlgFQISCUh6HVqDRzrF6Ob41OQtRQqipYJSpiwUQCxoXcOARq/URYm87qUuV/I21lhJepJJepLwbcz6QlXHjDgxrAKFLHk2bQoFL+0JQqKnXbaHRaEq48faFSJNzPpDJFLnXbeEheYskFR1y1a9/IwQDUOhPvHIe0mgdV0WOA5iNEJFRU+mxgpbZhmcpDqIpUJD5RapLBucMbj96GJRPAQtJBqUKepByq+XKBS7uaU0hua+Sh10+acgrnt3TX1romnYhUwuo7sAzJDmg+8QkVFT6bHlBSw/iW8zGrxHhTzEolhIIQ4YAPUhRPNm9YbfMyAhlaap5kL8gF966fVUcJw1SyGCspIBVRmBYsTR7x0+GwwSGTS9gNCeVYr4KV2cwywe6U5wNUuWIfURdl28T7mKPLyHSny6K9xMZsLfPqo56gkOpTAVJLUoeUYXEDMnEFKFZQ+Q5Q5GpNH8GbrG/Olg5XD1fxDkesSQ1DN4RDgLKemh8ZpaTQXFyZJU+UKLOSwfXZniKam2teWxjtZUoByAASS5AAJrqYwZnBJilkkgd8tspwouGttWLeHiDXk8+gVNNw5zAPD1KoT8QqZVagXowCB8p1AD/m8YiSL6VNrerx0uE4MgSwlYClXJ16A0LCkZk/giwo5A6SVNUBqmhc1MLBlwWWjT9EmRhz0HHX6lZixauvLnBZeZ9IKfLKSxDEFjDPFkCCLCqyCDRQpF6m/KHbmfSHA5v4M3LnCgBtBFJRa4ZOlJmPNozFJPypL3P3sG8Yqxc4ZOmE5ZaUqB7xJDgeNn2d4jZX/ER+9KVif8oP7WumCgQ4LghwbgwCkAoYhxl1rpCnTwkd6nUpA9TEScUFI7qkml8yTpyNYzAtatVV8EldoFkEAJPdchFSmrb09YsLwkssciQ1ASGpWw1ufOJky+8CaljXxFoKdIChXwNHHR+kdmRxI5iU2I2gGgFmSsAQEmQoNdSSTkPdDd0WuD5RXm8MnTMwWpLF0lLd0gZSCmn7ap2vjiEuUkJdy2latV1GgPIl9hDdtMWxDIBBaneal8w9MvjDhnLTf1O6RuLzihfoDQVPB8FWFstsjKfL+dzQLe7XdohVwwISvOUEZAEBTV7oJUBd3BoNzGjjEMnMpSiAzsoo15a1jnwpGWy37oQ61LAH5vm9h+sPwPkmJOtaXXr9/BMZUEeOA01etWfL7+Km4TiDKmICflUcpT1YAg7h7bA8mucW4cc6lpOZynMkOVJpdv5aP4xmSJ5lrCgH+a+ZjYHKRQM+oNSKRa4hiEKIKMwzgBYoUqSliOlaZS3Tea8OGQHM0v7++qrmFpxi2TWtfT+f0VSRJK8qUkAq7oJcCoq7XDaR16EtlGwbyAjj5SiACLhiOoqI6o4odmJjuAkqcC7CrD6Q3xJruZvb905wtzeRw6/sn4hjhKQTQqskbn7anlHO4riSpiQFMEiuUOz6OT83K0VrnMqqlNmJuT1iNcoKSHqxBaztpEnHwmxDmOrlEyc50x5W6NRk1HjBRZxmJQQlKJYSBV2ZTszXOmpJf1is8TI3ue23ClClY1jqa60yLQcrAqmrSlJYP3uh033ttygJeg1JYDcmwEb/D8IJIKlsCxKi/JwByAfziPmT+GyhudlJwsfxX2fyjdW8LhUo7iWCRXKAAAeniIqp4fIIysErUCQ1FGpr/erAcNkZpy54BSlVAHqqgdx1BPX1fEIE6WlKSHzEjNrdTOLFi/hFIAWP1dXc9ir8kSMsNvsO4WLPwxSsod1Jp3auSPMX8/GNKVwIUzTRzAb0JjQ4fw/sgAVBRzKYs1CDzP2i/D0udIdGn4qPFgRN1cPh2/lZsrg0vs8urqZQ+Yd4kVG0QznXNAlrOeWhSVKDAZ2dINGu5IjRVkCXVlAcirC5NOsQmaCRlQrxdIND/MX9Ii+MbJcb3U0QA0Gjt9FbK2uQIBE9P8wudRuYhTn0CE9AVHz7sRy1qb+1DudE77PEfmCl+A/srijbr9DBxRXLXSqDXWXyOyoSlEXErzKfvBzBJ4Eg6K4n6n3gZl09f/AKqioiYrRKbmxXvzAEVMTxAggOgkK/KmYtqKcFlCvKF5mjqk8GTstqAQpnfc+8ZIxoJqpn/1ZHqpxE2FUC5C1KDmo7Mpuf5Exzzt6Lv8O/qpZ+HkqLkIJJDmjmhg5GGlAFIykEksSFM9wH0gJi3YBZBJahS9ATYiHmzFIBJUFAXzgD/mSG/5TDnikgCyuDikW6gsvifCsjqQO64BTcgkgBtw5FP2M0iJpePWlalJIBJLgBkFgz5QdhEDm5Lk1J1J1MabGErRTzYrfqshlGFzrjFG9R0Q5Tv6frBSMTMlrdChUMQUu4BBp3hW93vDZw7eFjEZBJ26X/SH5Gh7eUi1Hje6N3M00rvEMf3AxGdZKe8l1NYkkUbTYaCkU8OCBU5wQKKSCBQBhWkHlhIsOg9ojRYUbG0RamzcRme4Fpr0UmDxbTZaCUlagpgUDvEMe6R8tAb60e0b8qWFvWooQU1HIxymMw4W1KpqkhsyS6apOh6RvoxBMoLBOYgJWaFSWYqc0chOYg3atYqOIY3g+83ZX3Ccsz2x+6myy5YS7OQGSAVeOV2A50FBFb+PnKb5UXsMyrihc5R6+EUpuJEtILEvldmclQo5N6C55QcjFhVU1YVFlh2Zxr/3vFA+d7ttlp2YzWiz/SXEcTMKR3gtIU5oAoaUYgKqbM/PSKUkukEEMQGp+saGEnhaXDMbAacjzcGIVYcJBUEkul2TfM18ur6gVq9YuOHcSEH+GUdd/wCVn+LcIOT/APRCda216dv4V3hZ/DUCQ3eJGWgDJuXY2eMyVh1qzEBstWIZRS7OAakCnryifBkKAIFC/wDxFJDE8hoN3N2adaQulCKg7g2I5agw3JxEwZD/AA9r1+aei4W3IxY/F3A0+I+ys5ALCvp+sEmatPdCyEqCgUs6asSwehO/M7wpaCEpcpcg0BdsqsterP8AdnLKuPGNSxzJ2B24WKkZJjSFhNEJ8p39P1gUgtf0/WDhkWh5MISkuK76frDhBJpUs5YaOz9A8ObjxibC/MgpUCV5kKSXyhJNmBDqOWmtWaGJ5fDbak40HjPr71UOELKQomiS5oXZjZubesas/HFcuYoilUig3YA1LEhQrzpaMmT3iEJqS4ANDehIuI0k8CUCDNm0W61ApCWVQ6lvmV4c4r8p0LnhxOv7KxxWTsYW8ulkfH+lDw2ZN7wSoJABU5Q7mxavS9o3cPgylDO+V2o1a8+esUcGhnSFpyh+8kOo2L5nKQC9moBzi1h5YqMyy5LHOuu7MWoYrMjIDnktVziYT2sAJ6d1bU7iofpyPOIsXiCgAAgqNg3MAk1sH+ggFzFJIdlDcslVjejH0iBOLCe9MUHNAkV65Rc3qaXqwAiMXgC1KZjuLqcpJEhVyRmrUpc3Pyh2SOQeIZuOSCAZjsS5CSQKG6khh9NYozMaqY4JypcgJDlR/wBpr3tbreIjnBASARo9DY0YfpEJ+R72mqtWQe6Oi2yUs5WltyQR5lTRXTxFDHvOATUIUU3Ouo6RkqxMtJc9mD1Tm9ngJXEU1OYM50WNTqUxz4zq0Cdbj2V0XZ2YpY7ANY7GGnTRLZyA9gE1PgD6xgSOMIB7i2/uuG/NZC7VNwA7xKvFh3UoOdVqSKbBrDlHTpabdJsRe9RVmZipiwQ+VJeg+a+qgadE+ZiBaCMoBDPt/dVFUcVRV1i5+Xva3o7iBnY1CgAJmUvQqzI/KrcCGPfe73v0UjlDGW0Wp5mKILBj6RWVPUXsK1UHdq0cV2hWLULAVFi+0KWW8D9Y1cGBithErBzEC77keSw+RxPMfOYZDygmq7A6bou0XLKbOXYkfKCXIZ7ksXgp+IWtsy3a1PtrziPELzEHwHSta709Id4m4kRLBJK0c519LVfnTgSOihceQab71+uqBINa67frDsd/T9YdOvWHieqxNnG8DnD30+0HDa+H2gQmKxvDIWGFdBBmGRYdB7QIQlYcV0PuIJClP+HMMs/MVBIVRHeOZJuMoI5P1hjcdD7iIOIKUEEpLXB1ooFJDWq7Vs76RFyxcLtL0U7h5P4lgBqyAq6sa8oDMcpKSlRRlq2cMASCDbKCDfaIP43KpJCwFVYUJIYEghqgs36xzcr4lYkK7pFHLsKB9DXyPOGw3EULUyCcwq5cZmoWJLvV6jfSMU8gHZevY2HK2Ih3YHyXoP8AEhs8suFVFAxJN6M+v/eHk4tg+YLSPmIFUWqQ5ZNa6jmDTnOHYpbGrgl2zEZmyuCNyDflpHQYfHMlwc0tWRSu6CaJSCMxom1XsxFKwkYjoh4sHqqvKimicC07fJWl4pANVCx8iUgdA9IzsRjKh1F3qEn5XDhrU0e7iKxxoWrs5QKUtnUXCnrQulq/MwegL6AC5KlgADbVm6xbcP4aSfFvTzG6znFeKhgMNe95Gq7fFDLmJCEgJYu+bMbPbKzW1eHKw4rvBS7CGNx4xp2MDLpY6SQyUSnzjeBQsNeJIBCo7TaYrDiu8NMXTukP422oekGbjxjMxGOAmKClhISRQ5Qagamuum8RMycQR8xF9FZcMwn5k3hscARrrstPGcXRh5WdMoqmlsoCqkuzhRNhm2erQsHxTtiFZOyJYpBY9oz98KIBLO4IqSC8UZeFSpIUvvFnTnJLbDvG3pEM5Gbs0uCVAOi4BqVKQtNQQSag0fnWnbhSFvM86lX0nEIWvMcY0HXoa7fyf7XQ4bias6yFIWPytmBA1OYqdZNKsBS5gv8AGWSUh0zCTYMQNXIUSAL7xy6FkLKFEvLCRm7xZAUWBU3eYHM5c+TjSRiUNVaia/Klkj+qvrERsbIyfxFjtQ89fvdTy+aahiAOre/MAj72WvP4gSwTlSTr80wljQD01iDGz0oYzFByLOFzKN3W/LfTfSMZeOWGCGS5rZa2bYnKP+aNLjkgNKmP3pgdZCs7lLP76UDM0RPCD2OJN18NPT+VaRxyNkYHDl5vibr1VabjFpcMJWrMCsg1Dk0B5abxWnz8zZlFXIktY6O0RTJ4SHUpndibltNzSMxfFlKLJoSSxerNon7wwQxpJGyuo4qaG1Z06LSmTEp1SkWegqdtzS0UVcV0SkXNS7muwI9/CIcpJdRJPWvnp0DQkpp+94jOyOysWYp3crCeJgsFJBbY1/pVbziVOPl75TS9PUUihMFql/WJAI5E5C6OMCTRpa0qcCm4IL2Li+8CqYxAej+PymKuHldnmWVBmAU1WqS6st6C9GcxqYeUlkrfM5zO9LKalqD2i6xsCSZ1OFaWstxDjePixczDzm6Fdx37fdIZCUpVdmS5aiQ5Nx9eRiwiYlQ3Dn3ilg0CbMmKLqCFsguWokAgAUICgfPcRop+p941UDQ1lN26LzTMe58vM8+8dT01Ov7+SFaxSuv3gs43hL06/eHh9Q0CVitdYLtBvCTr1h4EJs/XyMDnrrbY8oOG18PtAhNn6+RhkLoL2GhhCaCW1Z2N23gkWHQQIQlddbHQ7iEtiCCCxBBobGhhzcdD7iDgQNF538RcBMpedDlCku5JzZgBmDtUt3umbaMaRLKlJAFSacmq/gHPhHqk/CJmIAVsCDqDoRHPTuCow6wUgAzAaO9mJSl/y1H1jMcTw/BBlYNF6x7Me0pmjGFOff2aa3rv3NKbAfKWuFUGV/yvVrXArziQoAlgqCghgW75Q5IZw1nvSLnAJYCFNfN6ZUge3vEyp6ZkshIKwe6WppupuULjcPjfjtfzakWB96qp4hxyePMfF4Y5Wuok/YA8lJh5ISQauQxoWvoG53ixn6+RilJxqQrKSQQKhVCB3Q5U+Vn23EXkl6i0aGIMawNZoFhsp0skrnykkk790CF0F/IwiuovroYKXYQyrjxh1Rk+fr5GBQumvkYOGRaBCEzA4+xjhviT4wWFq7IACVmSFGpOhbqQPtF7/CFxjskIl94dpmdQF0pbuvzJDjYc480xeMKy1kiw+pil4hkOLvCbpWpK9B9mOEw+CczIp12Gt39Sf2C3pXGZ00ErOV9QPm5l3eOm4D8XplpRLmpZKX76XN3NUAUvp5R5/K4qoADulgBq/vBf+Lr2T6/eKmJ8sMheyltsrD4ZmYrYJgdOoFEH+r6il6an41kFagoKABISoVCxzFD4GKXGfiqUUASXzZmtlGUEqdLavl5s9o86mcSWdW6ARp/DcwTJvYziopnjI7OZanHZrDnRVDyUd4mDImlaWPI1VDJwfhmI8TwteS2jV6GvLU+dLoJfxXMFGer1L6NR0xaxHxPMSSlSSlQvRKSPQxzEjhypJKVuFAsoWbwMbCuMZ0oTMlJmKSwzlxMKGACXGuxLxVcjCS0miPVa84xDWSsi5mncBwsaaEEmiO/qFHN46pyQACdSSonW5aJsJxqoCwS6hVIAYGlurW5x0Ej4KlKlhTzUqUHYlJyk6EZdDGThvh5UqYDN0JKQAz3qX/fOOsrDfA3neNFX4XGOGZtwwGnDoRXy1N+dLSlr018YmwOHCxmUSxKgA2xIeou8R9k9GqfMxZ4Zh1IBlrSzupLsSQ7EFtixb+8IroIucF9Gh8l3lZAjeyIuAcboXqfgpjgECwV+weUMrCo/vfvwiYq+UMTpyJ5bxYCVH5RyclgOuvlEqPFMhpjLUKfiEeOCZZA31P7IMHKBlLlkEVUHAqQav1gFYEqOUqUmWCyUpeqWc5nerv8AprdwqFDMCzZjla5DCp5u/gBEq9Ov0MbOGAeG0PGoFffkvI8rMJnkfEdC4kfHr6/ohlJCQwfyPT6Q6V9bnQ7wcMj6n3iUAGigq9zi48zjZQrXa99jzgs/XyMMvTr94KFXKBK73vsYLP18jCTr1h4EJREZwzfMn9nrB9qNx5iOh4IonDoZRFZtj/rpn2iNkz+AznIU/Bw/xchZdaWua7VLu6XZno7bXhIxCWHeTYa/rHZd7+dfn+kPOxCv4UqzHM7ZtW7XL7RBbxNrgSG7aq3PAaIt/wBP7XGHEJf5k2OvTnBfxCf5k+Y+8bf8ZM/zq/MRS4/i1/wWKdaiyEkObHtE2hqHjDJnhgadV1P7POhjLy/byVKVYdBEeKwiZgyzEpUnYh9q8jziDhOIeSgkh2Goi32ge4sdRyi7IsarMtcWEFpohZ0zgIYhK1CjAFyP+I3Pj6xR4avESpyJSkyuyVmIUCcxoSLl81Ei20dB2qdx5iIlJQtICmIpqPAg6GIf4JjDzxDlP032+Kt28XmkaY8k87T33BqgQe481X4iuSn+2yst6Kc5iGFE6mukBJx2HQO6uWjQCiCHcgZC2r6Rk47szMIQU5RS4IBDAttYORcxVzVorXdduhUR6RUT8Y8OUtDQa+91pcP2Y/EYrHukcObWtK+V9qXYS7CEbjxjnsLxtaQBRQG97fzPv1jdTiEqykKDEPccot8TNjygeTcbhZfiXCZ+HEeLRB2IO9fopoFILQu1G48xDImhrjzETVUrk/jvhqpqpTg5E5qhLgKLfN3hoPeORGEKTlCWIowT9hbnHq2IShYyqIIUCDVvURlr4CliBNAGlj4HvDlFBxHBmkk54xd/ReiezPtLj4MBhnoVsaOvy6rzubwtUy8tRO4BfwLViFPDUJGVSe8DVx3rbizbc49OTwWVloQ/NTerv5vHPcT4YjMMxe4zgtbQm1NN3o1oq8jHnxvzjTyWt4d7QYfEHEgCxV6dL897+a4edwqvcUOh/SJsBhTLckhyzEGzc9D9o3JvCVAshSVD/aSCOtYWFxAkF1ozKch3YBrhJNy/SgiN4znNoaq8LcVrhJHvrorU0Kxq0q7ktaUhK1KLBTPlU1yWDHpHScE+GJMtlv2qgaKIZKSnYPWup2ipISZpAS1dXsGdydI6aQEpSEghhzHifOLnhbTkOMsjPj3P6f2vOvabPdhxDDxpSG/+B0b5n83oLArojRbz9zGN8VSVdlnSoJKaOaAA6vps/ONhEwNca6jeAnhChlVlKVOCCxBBBcGLzIhE8boz1WE4fmHDyWTt/wCp+Y6/RZXwtw4IkpW5UpYcklR1/KDYEAc40p+E7QByzEkEUNXBrtWHwslMvMynzKK6qBAJZwnYUtDzJzJJSUuHuaXjmOBrIfDI0r5/7TuVmyZGYcgP1JsHav4A2XNTMIuXlUHSTZQep57nrd46fCvkDgAkVDNXWkZfDsWDMKKZAMyUlu4py4zdSW6eEScQ40A6ZZBNiTYbtuYrcYRYjDLzHlPQ9x2V5xB2VxOVuN4Y5xqXDsRpfQV8ddlNJxTTSkkd9yku7gPptcPyi4vTr9DFIpQopJWHSXYFk0rbS3oBFvt0nKQRWtxqkxbR2LCzM9GiN6107aD6KWBR9T7wu0G48xDJmDcXOo3h1R069Ov3gojXMFKi+45wXajceYgQknXrBQCZgrUX3EP2o3HmIEIo3+FSFHCJVLBUoKmDKCgOO3VmqoGoSVEWjny/L1+8PiphEmSylD+3+VSk/wCXXsYruIuDIrcLFrQez8RmySxpo0VvJRiuzQTJOclGZPaSe66wFl8uiHNHrSNtfDUmV2bqY1emZ82Z7NflHnXaq/nmf1r+8dJipyhwkqClZso72ZWb+1A+Z3tFLHPG4OptUFsZcGSItDnXZpRnheIZf4S3TmyfiSBmZagnQ3QEmrX8BX49gFo4ZiVTUlK1AjKVIUAkTe4XSBUpyk9Y5D+Nmf52b/8AJM//AFF+ViFKwOOzLWr8OW2ZSlN+JpmJaGMTKgkma1jKPfRO8Q4ZPBjPkfJYA21U3Bf7FHQRdN/P6RR4K/YotYbxcq+mu/LnGxC8pKMiASnusGFKbWgq8vX7wMt2FrQqAaXE4acoLXLm0moLKrRvyqSdQ0X0iLHxTwJU4CZKbtUAkAFipmps5oPLmDk8KxBmykkslZISoapUVAEEHZ9downEsF8Ml9CdF7RwPi8WZANucDUdv99Fr4PAhaApRIf5WLU0J5m/SI8RgJsoPhlV2V4Peh8f0jSkqJGlP3vFeVxOWteVK0kglNlDvBnAJoT0htlxm26UpUrWTNqQWD3Fj5KL4d45NmzFSpyAFIGbMA2oDEeflaN9FohwySz0r96ekSIdtPX7xtcQPELfENleQ8XkgflvMDAxoNUNrG58r7bIjceMPAF3Ftd/vBV5ev3iUqtNLsIy+ILTLUMxobJqSdwEi4tpGmh209Y434x4lNE4S0kpSlIU4o7u5c6DKB5xV8VaDASd+i1Pso2WTiDYmGgQb9B/av4rFdoUskpCS7qZyGswJYOxqdI5fA4qYVIQhSlArKwNysDMVf8ACnWgym0Qni0w/wCUOzgAHzAeAwCVlYTKDqNAGBJvvpv0jKRtdqD1XsJxRExznVoDqaoba30oL0vhssCWgj8wCjzJT+xFyOexfEF4PDys4CphzCj5cxzKq12fS7Rr8OVMMpBmNnKUlVDch42sD2gCICiALHZeE52NL72U48zXPcA69XV19FZRbz9zCVcfvQwKHbTXfc84Rdxb12MSlVI4ZH1PuYVeXrAoflc77wJVTxPD/wARMxDgiigCzhtOfdF4imYdBW6kzBVySAUlv9l40VPS1+ex5wVeXrEV+LG7cdbrpfdWMfEp4xo43XLYNGu3mPVZkgJStSionOSPlVmcqJZ2s2jXDweM4ZmIKVFKrZmB0JBajkMBo0ZfxP8AGCcIQnuqmmrEEgJJN2NyU2pvHLy/jRS54mGYpKSoEywWBA0Gb91NojSzwxf43a+nT4q7wOD52a38RGQ3TSyLdVUAK6+ehXW4HEz5aD2hKyhyoFJBKNCCA4LdegjUwmIKxnSUqSagA6EuS5AqxHdjCR8VhWLRlV+GtKUlwRlUSog3u5SD+kdMgGtrnTnDmJRBDXlwB+/gofGYZYSwzwhjnNvQV62Ohv6Ju0BtoQCNRTWJIimg6ZX5g6Oz8ng68vIxPWfTp16w8RylEh7VN7+8HXl6wITxsYPhiZuEQWQVhczLnWtCcv8AEKzju65Xal4xezG0ct/hAA7PCdMT/wBcxXcReGRcxF6rU+yuIcvO8EO5bB1Xdj4cW0umEdk9p38RfOnNk71R2YWA7VI2jpl8NkmR2RA7JmbMWZ3+Z3vzj5tpyj1fiH/tg/7gf9QRTQTNksBtLd8U4O/Baxxl5rNen1K0R8LDv93B/wCr/ExFe+v5+/T8MyxR+8FGxYBxjhKJPC8TSUJqk9/slLUnKJv4Y75JfKQ+5ePnZ+kd1/g7P/k+Kf7qR/1FQ9CWc4poCrM7Fkjx3udIXCjpr/K7jgv9ijoIum/n9Io8FljsUU0EXDLD23+kaMLy4qSBl2HQQ3ZjaBlywwpoIVCJSmL7AnyaOJwHw8qVPM5c78Ik5UgHMomozBq1c0e2kdmuWnWzEa6sIyZeAZKpajmYqAUQHZyASLEikZ/jMlcrfVbn2Raf8pHWh8kw4ikBxU/yh3tQsbbVitwn4dScyyVNMUpWSjCp/M1b7QXD+CEgZiXBA/KxSLFqlz4RvCQkZQAwAIHpDXDcHxCZJR7vQd/NSuP8bMLRBjOIf/2I6Dt6nf8A2pUpam0Mi0N2Y2hkSw1o0q88u0RuPGCiMyw4pvD9mNoEJ0Wjkv8ACThlHDomIBdCmJAchKrnzA846pEsNaI8XhErSUkBlBQ8wYZnjErCxT+G5Zw8lk46H6HQ/ReHyeLTEg95wQxfXW46CPQPgPALMxU6yUgo17xO3IM/lzhSvgGafmmISNWBJ92jrsBw9EqWlCAyU0Hnc84psPDcZA97eUBb3j3tDCMR2NjS+IX6E0dB133v6KPiOAMxSGLAO/iLjnF4JgDLDin7Yw/ZjaLpsLGvc8bmr+C87kyZJImROPutuvjunRbz9zCVcfvQwKJYa2/uYSpYcU/bGHVHRwyPqfcw3ZjaGRLG2p9zAhErTr9DHP8AxpNmCUgSyoBRUF5XqGBDkWFDG8qWKU1+hivxHB50EAVcEcm639LxGy2OfC4N3pWnB8hmNnRSyAFocLvb7G68kXgEKNQX5EwB4Uj+9+/CPSUfCwUfxMrdHU+zKcDwJiLH/B0kAGWku9RmUxDFzf2jNtwcotLiCPKxa9Wd7VcH5xGWg31A0H0H7rz1GAb5VrHKhHkY9H+Dp83sck2pT8pZlZbAKG/7MZ+G4Jlr2YQdCp8x0JB71PHqBG3wXAZcylanKKkihqdNaW0g4a+Y5AaNuu23+1C9qp8Obh5cAOnLqTr5dNrWlOlu3X6GDaI1yxSmv3hKABAa/l0jWaBeRizojTr1h4BMsVprD9mNoVIiJjawWBlzcIgHsgsLWUlaEroMQoqSyhZQBFN4xMsdP8MzkpkJdSU1mXIH+WmxDy/yj1V1wc/5nen7hZQ+GaIHbYegSFn+GkuoiYlRIowdAKPF7x1cvDSzLyBKDLZsoCcjbZbM8L+NR/nEeY+8cV8R8cmyph7LFqljIpQQMKqeg99RKjMQ9wGbQHmDFeBa0jn8osm1pp+Dl5VjPh3L5D/DSu6CtSg41ZJCfCK/xHwgSOF4gHIVkEqWiWiW4M10AhI/KkgeEUf8YZ4mqlKxisxPZpIwK8qV9olJq5dglTE92ruQI3fjoEcNnglyEJBO5zJctHQ3CZe4GN1diuQ4KfwUdBF0mvn9IpcFH4KOgi4Uh7b/AEi5CxBRPAyzQdBBZRsIGWkMOghUiZdSA2bMFJAoKqGUVPNQPhFWdglpXlKFhJUohZoA5zFy4c1buuIuYZIOIlApSQc5ruAGPqfttd4qUmZ3dO6dag2DxTZELZ8xrXDQBaTBy5MPAe+MgEmvNZ8lAADQSjUeMKWKCEU1HjFwABoFnXuc88zjZRPDINIfLAoSGtCrlImo8YJ4EpDim8FlG0CEMs0hE1Hj7QkJDWhKSHFN/aBCJ4ZBp5+8PlgUJp5+8CEiaj96GCeBKaj96GHyjYQITINPP3MJRqP3oYSE08/cwlJqP3oYEIngUH3PuYfKNhDIT7n3MCE6jbr9DDvAqSKdfoYLLAhMk+594ZZt1+hhJHufeGWm3X6GBCabLBZ7O+tNHp19TDyaCwF6eMFlhkJ5an3htsYa4uHX0TzpnOYGHp5n/SSzbr94pHFCcooQQQmqlCoChoNCaxbnIBDEBiW8wRBhH7YfSOZGF9N6dV3BKIrePzDbsPP+kMsABhpSDeBSkVprD5RsIeUa7TxRxKcQ7ScRNlpqcqVUclyw6knxhQo5LQ7ddskcw200oMuO/wBNnf1Qkpx3+mzv6oUKOPCZ2Tv4qb/0fmmbHP8A+tnf1QGIweLmpKJmKmrQqikkuCL18oUKF8JnZByZTpzH5rRwEjJLSnYCJzfz+kKFDijp4GXYdBDwoEKLESszMWIqDzDN4WgpGZu8DmNVEkEEm5GrdYUKGywc3N1TgkdycnTdPJQAkABoc3HjDwocTZTwyLQoUCEjceMPChQITItCVcePtChQITwyLefvChQISNx+9DDwoUCEyLefuYSrj96GFCgQnhkfU+5hQoEJK06/Qw8KFAhMn6n3hl6dfoYeFAhPDI+p94UKBCZenX7wUKFAhMnXrDwoUC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2532" name="AutoShape 4" descr="data:image/jpeg;base64,/9j/4AAQSkZJRgABAQAAAQABAAD/2wCEAAkGBhQSERUUEhQVFRUUGRYWFhcYGBQVFBcYFhcXFxYXFRUXHSYfGBklGRQVIC8gIygpLCwsFx4xNTAqNSYtLCkBCQoKDgwOGg8PGiwiHyUtLCwuLjEsLSwsLSwqLCw0MDI0KjQvLCwqKiosLCwvLCwsLCopLywsLCw0LCwsLCwsLP/AABEIAKcBLgMBIgACEQEDEQH/xAAcAAABBQEBAQAAAAAAAAAAAAACAAEDBAUGBwj/xABHEAABAgQEAwYEBAMCDAcAAAABAhEAAyExBBJBUQVhcRMigZGhsQYywdEjQuHwFFKSM2IHFkNTVGNyc4Kis/EVJDQ2k8LS/8QAGwEAAQUBAQAAAAAAAAAAAAAAAAEDBAUGAgf/xAA0EQABBAECBAMGBgIDAQAAAAABAAIDEQQhMQUSQVETYXEGIoGRofAUMrHB0eEj8TNCUiT/2gAMAwEAAhEDEQA/AOthtfD7Q8Dr4Rerz1EYZFh0EOYZFh0ECExuOh9xBQJuOh9xBP4dbePKEJpKBZpCg0HhEkpAUsAkJcHvEjKDS+4NqGl6iGltRUt1BA7yiAQHDOA1E9be0E5YSQ9mblUJKb9REfxOcGjX6qUIvDIsX+iu4ULQoEKMt1FCiGLEaKSqmo8DF3D4ztZgyBKklORQzlKlpAT3gLDKVdaq2jO7M2NFd0gEaEOTm/LRnBqfSJcBPlpQlRUsKajJDAUUCf5+8AofaIGRHz+8NT5D6qxx5OT3HaDzPXsrXGkzO2SnO6VABCB8wNEklVzmKmvpF/hXCTLOZRBUQzCwrvrYaRg4qfnWVZszuxYgMGAppbzjU4Xj0IquapyAMinVlYmrjTmWpeG5o5GQNa3rvou4ZY5MhzndNrK25VhDK+YeP0hpCwUggggihFQfGHV8w8fpFT1Vt0RwAUyX2D+UHEM0/hlk5u6e7/NQ08YAlK5GYt1PoSogbAlwPAFvCFEaVglwCA5oS+g1YU8IkjXs/KKWMk/Ob7pkWifhxQVhJSc5WRRJLoUliT0zGosAHtEEu0EiZlUCz0UBUhiRQtYsd4ayYzIwgbp7FlEcgJ2R/wASQlUtKipBUTVnVVqlyQKCh2GhrDLtW/n6weYsA9BYUo92128oFFvP3juJnI2lxNJzuv7CRuP3oYeGNx+9DDw6mUyLefvCVcfvQxLhsMVB/lTV1qom5sdTyEQnT96GOA9riQCu3RuaASN0USYCfkVmYKBzJUDqCatsaRHAJUw1NasCbqYO1g5hJGtc0h2yWNzmODmbqzi5IbtM4GZajkLZgkklKm01vRiG5wxpSuCkynIZZLgHYA0ZwxJu8VMVglSyAsCtmLiI2PMwkxh1m1KyYJNJC2hWv9qun6n3hl6dfoYdP1PvDLNuv0MTVBRQyPqfeEFhyHqLjUeHgYSPqfeEBtKRW6ZenX7wUCvTr94KFSJk69YeGTr1h4EJm5n0gWrc25coOB18PqIEJyOZ9IZAoK6DaLZ4dNy5simZ9H/pvFYJIYEEFhQhjbYw22Vj/wApBTj4Xs/M0hARW5sdtxFrA4MzF5QpqEuz2b7xWN/A+4i3w7iHZqJYKcNsfA7OzxzOXhh5N+i7xwwyDxPy9UAlLk5QokOHZKhtlDsHbl9oixE4rbMp8rigSGsbAUjU4VPQuXlmh1E3ZSiSqgJISyaFhWnKG4rwwISMgcAqLAOUpOWnMAj1iuZM0Scr2jmvdWckDjFzRuJbW3VZqQpCnYBXcUHCSRl+VstktprfnFqRjyAkiUh1AlwB3kpcqo1AHLnceEKYgzEqmAJRkCAQBRTO55UalaCLvClpXkUwGSVkclDpNKgbEPtbV4SZzQyy3XY+WiWBrzIQHGtxtrr6LFXJKSApwWJqALtW1oQHM+kbWK4WFJSJSsxRmBclRLN3XehdoxhdtQWI1BFwecTcbIbK2uo6KBlYzoXX0PVa3w1PoZb2GYW1orTdvONlSaip125co5TA4xUohSUhRZmNHFCWO9GHMx1mZyk7g/SKfPj5JiRsVdcPk54QD0RZeZ9PtFPFYtCEhKlgFQISCUh6HVqDRzrF6Ob41OQtRQqipYJSpiwUQCxoXcOARq/URYm87qUuV/I21lhJepJJepLwbcz6QlXHjDgxrAKFLHk2bQoFL+0JQqKnXbaHRaEq48faFSJNzPpDJFLnXbeEheYskFR1y1a9/IwQDUOhPvHIe0mgdV0WOA5iNEJFRU+mxgpbZhmcpDqIpUJD5RapLBucMbj96GJRPAQtJBqUKepByq+XKBS7uaU0hua+Sh10+acgrnt3TX1romnYhUwuo7sAzJDmg+8QkVFT6bHlBSw/iW8zGrxHhTzEolhIIQ4YAPUhRPNm9YbfMyAhlaap5kL8gF966fVUcJw1SyGCspIBVRmBYsTR7x0+GwwSGTS9gNCeVYr4KV2cwywe6U5wNUuWIfURdl28T7mKPLyHSny6K9xMZsLfPqo56gkOpTAVJLUoeUYXEDMnEFKFZQ+Q5Q5GpNH8GbrG/Olg5XD1fxDkesSQ1DN4RDgLKemh8ZpaTQXFyZJU+UKLOSwfXZniKam2teWxjtZUoByAASS5AAJrqYwZnBJilkkgd8tspwouGttWLeHiDXk8+gVNNw5zAPD1KoT8QqZVagXowCB8p1AD/m8YiSL6VNrerx0uE4MgSwlYClXJ16A0LCkZk/giwo5A6SVNUBqmhc1MLBlwWWjT9EmRhz0HHX6lZixauvLnBZeZ9IKfLKSxDEFjDPFkCCLCqyCDRQpF6m/KHbmfSHA5v4M3LnCgBtBFJRa4ZOlJmPNozFJPypL3P3sG8Yqxc4ZOmE5ZaUqB7xJDgeNn2d4jZX/ER+9KVif8oP7WumCgQ4LghwbgwCkAoYhxl1rpCnTwkd6nUpA9TEScUFI7qkml8yTpyNYzAtatVV8EldoFkEAJPdchFSmrb09YsLwkssciQ1ASGpWw1ufOJky+8CaljXxFoKdIChXwNHHR+kdmRxI5iU2I2gGgFmSsAQEmQoNdSSTkPdDd0WuD5RXm8MnTMwWpLF0lLd0gZSCmn7ap2vjiEuUkJdy2latV1GgPIl9hDdtMWxDIBBaneal8w9MvjDhnLTf1O6RuLzihfoDQVPB8FWFstsjKfL+dzQLe7XdohVwwISvOUEZAEBTV7oJUBd3BoNzGjjEMnMpSiAzsoo15a1jnwpGWy37oQ61LAH5vm9h+sPwPkmJOtaXXr9/BMZUEeOA01etWfL7+Km4TiDKmICflUcpT1YAg7h7bA8mucW4cc6lpOZynMkOVJpdv5aP4xmSJ5lrCgH+a+ZjYHKRQM+oNSKRa4hiEKIKMwzgBYoUqSliOlaZS3Tea8OGQHM0v7++qrmFpxi2TWtfT+f0VSRJK8qUkAq7oJcCoq7XDaR16EtlGwbyAjj5SiACLhiOoqI6o4odmJjuAkqcC7CrD6Q3xJruZvb905wtzeRw6/sn4hjhKQTQqskbn7anlHO4riSpiQFMEiuUOz6OT83K0VrnMqqlNmJuT1iNcoKSHqxBaztpEnHwmxDmOrlEyc50x5W6NRk1HjBRZxmJQQlKJYSBV2ZTszXOmpJf1is8TI3ue23ClClY1jqa60yLQcrAqmrSlJYP3uh033ttygJeg1JYDcmwEb/D8IJIKlsCxKi/JwByAfziPmT+GyhudlJwsfxX2fyjdW8LhUo7iWCRXKAAAeniIqp4fIIysErUCQ1FGpr/erAcNkZpy54BSlVAHqqgdx1BPX1fEIE6WlKSHzEjNrdTOLFi/hFIAWP1dXc9ir8kSMsNvsO4WLPwxSsod1Jp3auSPMX8/GNKVwIUzTRzAb0JjQ4fw/sgAVBRzKYs1CDzP2i/D0udIdGn4qPFgRN1cPh2/lZsrg0vs8urqZQ+Yd4kVG0QznXNAlrOeWhSVKDAZ2dINGu5IjRVkCXVlAcirC5NOsQmaCRlQrxdIND/MX9Ii+MbJcb3U0QA0Gjt9FbK2uQIBE9P8wudRuYhTn0CE9AVHz7sRy1qb+1DudE77PEfmCl+A/srijbr9DBxRXLXSqDXWXyOyoSlEXErzKfvBzBJ4Eg6K4n6n3gZl09f/AKqioiYrRKbmxXvzAEVMTxAggOgkK/KmYtqKcFlCvKF5mjqk8GTstqAQpnfc+8ZIxoJqpn/1ZHqpxE2FUC5C1KDmo7Mpuf5Exzzt6Lv8O/qpZ+HkqLkIJJDmjmhg5GGlAFIykEksSFM9wH0gJi3YBZBJahS9ATYiHmzFIBJUFAXzgD/mSG/5TDnikgCyuDikW6gsvifCsjqQO64BTcgkgBtw5FP2M0iJpePWlalJIBJLgBkFgz5QdhEDm5Lk1J1J1MabGErRTzYrfqshlGFzrjFG9R0Q5Tv6frBSMTMlrdChUMQUu4BBp3hW93vDZw7eFjEZBJ26X/SH5Gh7eUi1Hje6N3M00rvEMf3AxGdZKe8l1NYkkUbTYaCkU8OCBU5wQKKSCBQBhWkHlhIsOg9ojRYUbG0RamzcRme4Fpr0UmDxbTZaCUlagpgUDvEMe6R8tAb60e0b8qWFvWooQU1HIxymMw4W1KpqkhsyS6apOh6RvoxBMoLBOYgJWaFSWYqc0chOYg3atYqOIY3g+83ZX3Ccsz2x+6myy5YS7OQGSAVeOV2A50FBFb+PnKb5UXsMyrihc5R6+EUpuJEtILEvldmclQo5N6C55QcjFhVU1YVFlh2Zxr/3vFA+d7ttlp2YzWiz/SXEcTMKR3gtIU5oAoaUYgKqbM/PSKUkukEEMQGp+saGEnhaXDMbAacjzcGIVYcJBUEkul2TfM18ur6gVq9YuOHcSEH+GUdd/wCVn+LcIOT/APRCda216dv4V3hZ/DUCQ3eJGWgDJuXY2eMyVh1qzEBstWIZRS7OAakCnryifBkKAIFC/wDxFJDE8hoN3N2adaQulCKg7g2I5agw3JxEwZD/AA9r1+aei4W3IxY/F3A0+I+ys5ALCvp+sEmatPdCyEqCgUs6asSwehO/M7wpaCEpcpcg0BdsqsterP8AdnLKuPGNSxzJ2B24WKkZJjSFhNEJ8p39P1gUgtf0/WDhkWh5MISkuK76frDhBJpUs5YaOz9A8ObjxibC/MgpUCV5kKSXyhJNmBDqOWmtWaGJ5fDbak40HjPr71UOELKQomiS5oXZjZubesas/HFcuYoilUig3YA1LEhQrzpaMmT3iEJqS4ANDehIuI0k8CUCDNm0W61ApCWVQ6lvmV4c4r8p0LnhxOv7KxxWTsYW8ulkfH+lDw2ZN7wSoJABU5Q7mxavS9o3cPgylDO+V2o1a8+esUcGhnSFpyh+8kOo2L5nKQC9moBzi1h5YqMyy5LHOuu7MWoYrMjIDnktVziYT2sAJ6d1bU7iofpyPOIsXiCgAAgqNg3MAk1sH+ggFzFJIdlDcslVjejH0iBOLCe9MUHNAkV65Rc3qaXqwAiMXgC1KZjuLqcpJEhVyRmrUpc3Pyh2SOQeIZuOSCAZjsS5CSQKG6khh9NYozMaqY4JypcgJDlR/wBpr3tbreIjnBASARo9DY0YfpEJ+R72mqtWQe6Oi2yUs5WltyQR5lTRXTxFDHvOATUIUU3Ouo6RkqxMtJc9mD1Tm9ngJXEU1OYM50WNTqUxz4zq0Cdbj2V0XZ2YpY7ANY7GGnTRLZyA9gE1PgD6xgSOMIB7i2/uuG/NZC7VNwA7xKvFh3UoOdVqSKbBrDlHTpabdJsRe9RVmZipiwQ+VJeg+a+qgadE+ZiBaCMoBDPt/dVFUcVRV1i5+Xva3o7iBnY1CgAJmUvQqzI/KrcCGPfe73v0UjlDGW0Wp5mKILBj6RWVPUXsK1UHdq0cV2hWLULAVFi+0KWW8D9Y1cGBithErBzEC77keSw+RxPMfOYZDygmq7A6bou0XLKbOXYkfKCXIZ7ksXgp+IWtsy3a1PtrziPELzEHwHSta709Id4m4kRLBJK0c519LVfnTgSOihceQab71+uqBINa67frDsd/T9YdOvWHieqxNnG8DnD30+0HDa+H2gQmKxvDIWGFdBBmGRYdB7QIQlYcV0PuIJClP+HMMs/MVBIVRHeOZJuMoI5P1hjcdD7iIOIKUEEpLXB1ooFJDWq7Vs76RFyxcLtL0U7h5P4lgBqyAq6sa8oDMcpKSlRRlq2cMASCDbKCDfaIP43KpJCwFVYUJIYEghqgs36xzcr4lYkK7pFHLsKB9DXyPOGw3EULUyCcwq5cZmoWJLvV6jfSMU8gHZevY2HK2Ih3YHyXoP8AEhs8suFVFAxJN6M+v/eHk4tg+YLSPmIFUWqQ5ZNa6jmDTnOHYpbGrgl2zEZmyuCNyDflpHQYfHMlwc0tWRSu6CaJSCMxom1XsxFKwkYjoh4sHqqvKimicC07fJWl4pANVCx8iUgdA9IzsRjKh1F3qEn5XDhrU0e7iKxxoWrs5QKUtnUXCnrQulq/MwegL6AC5KlgADbVm6xbcP4aSfFvTzG6znFeKhgMNe95Gq7fFDLmJCEgJYu+bMbPbKzW1eHKw4rvBS7CGNx4xp2MDLpY6SQyUSnzjeBQsNeJIBCo7TaYrDiu8NMXTukP422oekGbjxjMxGOAmKClhISRQ5Qagamuum8RMycQR8xF9FZcMwn5k3hscARrrstPGcXRh5WdMoqmlsoCqkuzhRNhm2erQsHxTtiFZOyJYpBY9oz98KIBLO4IqSC8UZeFSpIUvvFnTnJLbDvG3pEM5Gbs0uCVAOi4BqVKQtNQQSag0fnWnbhSFvM86lX0nEIWvMcY0HXoa7fyf7XQ4bias6yFIWPytmBA1OYqdZNKsBS5gv8AGWSUh0zCTYMQNXIUSAL7xy6FkLKFEvLCRm7xZAUWBU3eYHM5c+TjSRiUNVaia/Klkj+qvrERsbIyfxFjtQ89fvdTy+aahiAOre/MAj72WvP4gSwTlSTr80wljQD01iDGz0oYzFByLOFzKN3W/LfTfSMZeOWGCGS5rZa2bYnKP+aNLjkgNKmP3pgdZCs7lLP76UDM0RPCD2OJN18NPT+VaRxyNkYHDl5vibr1VabjFpcMJWrMCsg1Dk0B5abxWnz8zZlFXIktY6O0RTJ4SHUpndibltNzSMxfFlKLJoSSxerNon7wwQxpJGyuo4qaG1Z06LSmTEp1SkWegqdtzS0UVcV0SkXNS7muwI9/CIcpJdRJPWvnp0DQkpp+94jOyOysWYp3crCeJgsFJBbY1/pVbziVOPl75TS9PUUihMFql/WJAI5E5C6OMCTRpa0qcCm4IL2Li+8CqYxAej+PymKuHldnmWVBmAU1WqS6st6C9GcxqYeUlkrfM5zO9LKalqD2i6xsCSZ1OFaWstxDjePixczDzm6Fdx37fdIZCUpVdmS5aiQ5Nx9eRiwiYlQ3Dn3ilg0CbMmKLqCFsguWokAgAUICgfPcRop+p941UDQ1lN26LzTMe58vM8+8dT01Ov7+SFaxSuv3gs43hL06/eHh9Q0CVitdYLtBvCTr1h4EJs/XyMDnrrbY8oOG18PtAhNn6+RhkLoL2GhhCaCW1Z2N23gkWHQQIQlddbHQ7iEtiCCCxBBobGhhzcdD7iDgQNF538RcBMpedDlCku5JzZgBmDtUt3umbaMaRLKlJAFSacmq/gHPhHqk/CJmIAVsCDqDoRHPTuCow6wUgAzAaO9mJSl/y1H1jMcTw/BBlYNF6x7Me0pmjGFOff2aa3rv3NKbAfKWuFUGV/yvVrXArziQoAlgqCghgW75Q5IZw1nvSLnAJYCFNfN6ZUge3vEyp6ZkshIKwe6WppupuULjcPjfjtfzakWB96qp4hxyePMfF4Y5Wuok/YA8lJh5ISQauQxoWvoG53ixn6+RilJxqQrKSQQKhVCB3Q5U+Vn23EXkl6i0aGIMawNZoFhsp0skrnykkk790CF0F/IwiuovroYKXYQyrjxh1Rk+fr5GBQumvkYOGRaBCEzA4+xjhviT4wWFq7IACVmSFGpOhbqQPtF7/CFxjskIl94dpmdQF0pbuvzJDjYc480xeMKy1kiw+pil4hkOLvCbpWpK9B9mOEw+CczIp12Gt39Sf2C3pXGZ00ErOV9QPm5l3eOm4D8XplpRLmpZKX76XN3NUAUvp5R5/K4qoADulgBq/vBf+Lr2T6/eKmJ8sMheyltsrD4ZmYrYJgdOoFEH+r6il6an41kFagoKABISoVCxzFD4GKXGfiqUUASXzZmtlGUEqdLavl5s9o86mcSWdW6ARp/DcwTJvYziopnjI7OZanHZrDnRVDyUd4mDImlaWPI1VDJwfhmI8TwteS2jV6GvLU+dLoJfxXMFGer1L6NR0xaxHxPMSSlSSlQvRKSPQxzEjhypJKVuFAsoWbwMbCuMZ0oTMlJmKSwzlxMKGACXGuxLxVcjCS0miPVa84xDWSsi5mncBwsaaEEmiO/qFHN46pyQACdSSonW5aJsJxqoCwS6hVIAYGlurW5x0Ej4KlKlhTzUqUHYlJyk6EZdDGThvh5UqYDN0JKQAz3qX/fOOsrDfA3neNFX4XGOGZtwwGnDoRXy1N+dLSlr018YmwOHCxmUSxKgA2xIeou8R9k9GqfMxZ4Zh1IBlrSzupLsSQ7EFtixb+8IroIucF9Gh8l3lZAjeyIuAcboXqfgpjgECwV+weUMrCo/vfvwiYq+UMTpyJ5bxYCVH5RyclgOuvlEqPFMhpjLUKfiEeOCZZA31P7IMHKBlLlkEVUHAqQav1gFYEqOUqUmWCyUpeqWc5nerv8AprdwqFDMCzZjla5DCp5u/gBEq9Ov0MbOGAeG0PGoFffkvI8rMJnkfEdC4kfHr6/ohlJCQwfyPT6Q6V9bnQ7wcMj6n3iUAGigq9zi48zjZQrXa99jzgs/XyMMvTr94KFXKBK73vsYLP18jCTr1h4EJREZwzfMn9nrB9qNx5iOh4IonDoZRFZtj/rpn2iNkz+AznIU/Bw/xchZdaWua7VLu6XZno7bXhIxCWHeTYa/rHZd7+dfn+kPOxCv4UqzHM7ZtW7XL7RBbxNrgSG7aq3PAaIt/wBP7XGHEJf5k2OvTnBfxCf5k+Y+8bf8ZM/zq/MRS4/i1/wWKdaiyEkObHtE2hqHjDJnhgadV1P7POhjLy/byVKVYdBEeKwiZgyzEpUnYh9q8jziDhOIeSgkh2Goi32ge4sdRyi7IsarMtcWEFpohZ0zgIYhK1CjAFyP+I3Pj6xR4avESpyJSkyuyVmIUCcxoSLl81Ei20dB2qdx5iIlJQtICmIpqPAg6GIf4JjDzxDlP032+Kt28XmkaY8k87T33BqgQe481X4iuSn+2yst6Kc5iGFE6mukBJx2HQO6uWjQCiCHcgZC2r6Rk47szMIQU5RS4IBDAttYORcxVzVorXdduhUR6RUT8Y8OUtDQa+91pcP2Y/EYrHukcObWtK+V9qXYS7CEbjxjnsLxtaQBRQG97fzPv1jdTiEqykKDEPccot8TNjygeTcbhZfiXCZ+HEeLRB2IO9fopoFILQu1G48xDImhrjzETVUrk/jvhqpqpTg5E5qhLgKLfN3hoPeORGEKTlCWIowT9hbnHq2IShYyqIIUCDVvURlr4CliBNAGlj4HvDlFBxHBmkk54xd/ReiezPtLj4MBhnoVsaOvy6rzubwtUy8tRO4BfwLViFPDUJGVSe8DVx3rbizbc49OTwWVloQ/NTerv5vHPcT4YjMMxe4zgtbQm1NN3o1oq8jHnxvzjTyWt4d7QYfEHEgCxV6dL897+a4edwqvcUOh/SJsBhTLckhyzEGzc9D9o3JvCVAshSVD/aSCOtYWFxAkF1ozKch3YBrhJNy/SgiN4znNoaq8LcVrhJHvrorU0Kxq0q7ktaUhK1KLBTPlU1yWDHpHScE+GJMtlv2qgaKIZKSnYPWup2ipISZpAS1dXsGdydI6aQEpSEghhzHifOLnhbTkOMsjPj3P6f2vOvabPdhxDDxpSG/+B0b5n83oLArojRbz9zGN8VSVdlnSoJKaOaAA6vps/ONhEwNca6jeAnhChlVlKVOCCxBBBcGLzIhE8boz1WE4fmHDyWTt/wCp+Y6/RZXwtw4IkpW5UpYcklR1/KDYEAc40p+E7QByzEkEUNXBrtWHwslMvMynzKK6qBAJZwnYUtDzJzJJSUuHuaXjmOBrIfDI0r5/7TuVmyZGYcgP1JsHav4A2XNTMIuXlUHSTZQep57nrd46fCvkDgAkVDNXWkZfDsWDMKKZAMyUlu4py4zdSW6eEScQ40A6ZZBNiTYbtuYrcYRYjDLzHlPQ9x2V5xB2VxOVuN4Y5xqXDsRpfQV8ddlNJxTTSkkd9yku7gPptcPyi4vTr9DFIpQopJWHSXYFk0rbS3oBFvt0nKQRWtxqkxbR2LCzM9GiN6107aD6KWBR9T7wu0G48xDJmDcXOo3h1R069Ov3gojXMFKi+45wXajceYgQknXrBQCZgrUX3EP2o3HmIEIo3+FSFHCJVLBUoKmDKCgOO3VmqoGoSVEWjny/L1+8PiphEmSylD+3+VSk/wCXXsYruIuDIrcLFrQez8RmySxpo0VvJRiuzQTJOclGZPaSe66wFl8uiHNHrSNtfDUmV2bqY1emZ82Z7NflHnXaq/nmf1r+8dJipyhwkqClZso72ZWb+1A+Z3tFLHPG4OptUFsZcGSItDnXZpRnheIZf4S3TmyfiSBmZagnQ3QEmrX8BX49gFo4ZiVTUlK1AjKVIUAkTe4XSBUpyk9Y5D+Nmf52b/8AJM//AFF+ViFKwOOzLWr8OW2ZSlN+JpmJaGMTKgkma1jKPfRO8Q4ZPBjPkfJYA21U3Bf7FHQRdN/P6RR4K/YotYbxcq+mu/LnGxC8pKMiASnusGFKbWgq8vX7wMt2FrQqAaXE4acoLXLm0moLKrRvyqSdQ0X0iLHxTwJU4CZKbtUAkAFipmps5oPLmDk8KxBmykkslZISoapUVAEEHZ9downEsF8Ml9CdF7RwPi8WZANucDUdv99Fr4PAhaApRIf5WLU0J5m/SI8RgJsoPhlV2V4Peh8f0jSkqJGlP3vFeVxOWteVK0kglNlDvBnAJoT0htlxm26UpUrWTNqQWD3Fj5KL4d45NmzFSpyAFIGbMA2oDEeflaN9FohwySz0r96ekSIdtPX7xtcQPELfENleQ8XkgflvMDAxoNUNrG58r7bIjceMPAF3Ftd/vBV5ev3iUqtNLsIy+ILTLUMxobJqSdwEi4tpGmh209Y434x4lNE4S0kpSlIU4o7u5c6DKB5xV8VaDASd+i1Pso2WTiDYmGgQb9B/av4rFdoUskpCS7qZyGswJYOxqdI5fA4qYVIQhSlArKwNysDMVf8ACnWgym0Qni0w/wCUOzgAHzAeAwCVlYTKDqNAGBJvvpv0jKRtdqD1XsJxRExznVoDqaoba30oL0vhssCWgj8wCjzJT+xFyOexfEF4PDys4CphzCj5cxzKq12fS7Rr8OVMMpBmNnKUlVDch42sD2gCICiALHZeE52NL72U48zXPcA69XV19FZRbz9zCVcfvQwKHbTXfc84Rdxb12MSlVI4ZH1PuYVeXrAoflc77wJVTxPD/wARMxDgiigCzhtOfdF4imYdBW6kzBVySAUlv9l40VPS1+ex5wVeXrEV+LG7cdbrpfdWMfEp4xo43XLYNGu3mPVZkgJStSionOSPlVmcqJZ2s2jXDweM4ZmIKVFKrZmB0JBajkMBo0ZfxP8AGCcIQnuqmmrEEgJJN2NyU2pvHLy/jRS54mGYpKSoEywWBA0Gb91NojSzwxf43a+nT4q7wOD52a38RGQ3TSyLdVUAK6+ehXW4HEz5aD2hKyhyoFJBKNCCA4LdegjUwmIKxnSUqSagA6EuS5AqxHdjCR8VhWLRlV+GtKUlwRlUSog3u5SD+kdMgGtrnTnDmJRBDXlwB+/gofGYZYSwzwhjnNvQV62Ohv6Ju0BtoQCNRTWJIimg6ZX5g6Oz8ng68vIxPWfTp16w8RylEh7VN7+8HXl6wITxsYPhiZuEQWQVhczLnWtCcv8AEKzju65Xal4xezG0ct/hAA7PCdMT/wBcxXcReGRcxF6rU+yuIcvO8EO5bB1Xdj4cW0umEdk9p38RfOnNk71R2YWA7VI2jpl8NkmR2RA7JmbMWZ3+Z3vzj5tpyj1fiH/tg/7gf9QRTQTNksBtLd8U4O/Baxxl5rNen1K0R8LDv93B/wCr/ExFe+v5+/T8MyxR+8FGxYBxjhKJPC8TSUJqk9/slLUnKJv4Y75JfKQ+5ePnZ+kd1/g7P/k+Kf7qR/1FQ9CWc4poCrM7Fkjx3udIXCjpr/K7jgv9ijoIum/n9Io8FljsUU0EXDLD23+kaMLy4qSBl2HQQ3ZjaBlywwpoIVCJSmL7AnyaOJwHw8qVPM5c78Ik5UgHMomozBq1c0e2kdmuWnWzEa6sIyZeAZKpajmYqAUQHZyASLEikZ/jMlcrfVbn2Raf8pHWh8kw4ikBxU/yh3tQsbbVitwn4dScyyVNMUpWSjCp/M1b7QXD+CEgZiXBA/KxSLFqlz4RvCQkZQAwAIHpDXDcHxCZJR7vQd/NSuP8bMLRBjOIf/2I6Dt6nf8A2pUpam0Mi0N2Y2hkSw1o0q88u0RuPGCiMyw4pvD9mNoEJ0Wjkv8ACThlHDomIBdCmJAchKrnzA846pEsNaI8XhErSUkBlBQ8wYZnjErCxT+G5Zw8lk46H6HQ/ReHyeLTEg95wQxfXW46CPQPgPALMxU6yUgo17xO3IM/lzhSvgGafmmISNWBJ92jrsBw9EqWlCAyU0Hnc84psPDcZA97eUBb3j3tDCMR2NjS+IX6E0dB133v6KPiOAMxSGLAO/iLjnF4JgDLDin7Yw/ZjaLpsLGvc8bmr+C87kyZJImROPutuvjunRbz9zCVcfvQwKJYa2/uYSpYcU/bGHVHRwyPqfcw3ZjaGRLG2p9zAhErTr9DHP8AxpNmCUgSyoBRUF5XqGBDkWFDG8qWKU1+hivxHB50EAVcEcm639LxGy2OfC4N3pWnB8hmNnRSyAFocLvb7G68kXgEKNQX5EwB4Uj+9+/CPSUfCwUfxMrdHU+zKcDwJiLH/B0kAGWku9RmUxDFzf2jNtwcotLiCPKxa9Wd7VcH5xGWg31A0H0H7rz1GAb5VrHKhHkY9H+Dp83sck2pT8pZlZbAKG/7MZ+G4Jlr2YQdCp8x0JB71PHqBG3wXAZcylanKKkihqdNaW0g4a+Y5AaNuu23+1C9qp8Obh5cAOnLqTr5dNrWlOlu3X6GDaI1yxSmv3hKABAa/l0jWaBeRizojTr1h4BMsVprD9mNoVIiJjawWBlzcIgHsgsLWUlaEroMQoqSyhZQBFN4xMsdP8MzkpkJdSU1mXIH+WmxDy/yj1V1wc/5nen7hZQ+GaIHbYegSFn+GkuoiYlRIowdAKPF7x1cvDSzLyBKDLZsoCcjbZbM8L+NR/nEeY+8cV8R8cmyph7LFqljIpQQMKqeg99RKjMQ9wGbQHmDFeBa0jn8osm1pp+Dl5VjPh3L5D/DSu6CtSg41ZJCfCK/xHwgSOF4gHIVkEqWiWiW4M10AhI/KkgeEUf8YZ4mqlKxisxPZpIwK8qV9olJq5dglTE92ruQI3fjoEcNnglyEJBO5zJctHQ3CZe4GN1diuQ4KfwUdBF0mvn9IpcFH4KOgi4Uh7b/AEi5CxBRPAyzQdBBZRsIGWkMOghUiZdSA2bMFJAoKqGUVPNQPhFWdglpXlKFhJUohZoA5zFy4c1buuIuYZIOIlApSQc5ruAGPqfttd4qUmZ3dO6dag2DxTZELZ8xrXDQBaTBy5MPAe+MgEmvNZ8lAADQSjUeMKWKCEU1HjFwABoFnXuc88zjZRPDINIfLAoSGtCrlImo8YJ4EpDim8FlG0CEMs0hE1Hj7QkJDWhKSHFN/aBCJ4ZBp5+8PlgUJp5+8CEiaj96GCeBKaj96GHyjYQITINPP3MJRqP3oYSE08/cwlJqP3oYEIngUH3PuYfKNhDIT7n3MCE6jbr9DDvAqSKdfoYLLAhMk+594ZZt1+hhJHufeGWm3X6GBCabLBZ7O+tNHp19TDyaCwF6eMFlhkJ5an3htsYa4uHX0TzpnOYGHp5n/SSzbr94pHFCcooQQQmqlCoChoNCaxbnIBDEBiW8wRBhH7YfSOZGF9N6dV3BKIrePzDbsPP+kMsABhpSDeBSkVprD5RsIeUa7TxRxKcQ7ScRNlpqcqVUclyw6knxhQo5LQ7ddskcw200oMuO/wBNnf1Qkpx3+mzv6oUKOPCZ2Tv4qb/0fmmbHP8A+tnf1QGIweLmpKJmKmrQqikkuCL18oUKF8JnZByZTpzH5rRwEjJLSnYCJzfz+kKFDijp4GXYdBDwoEKLESszMWIqDzDN4WgpGZu8DmNVEkEEm5GrdYUKGywc3N1TgkdycnTdPJQAkABoc3HjDwocTZTwyLQoUCEjceMPChQITItCVcePtChQITwyLefvChQISNx+9DDwoUCEyLefuYSrj96GFCgQnhkfU+5hQoEJK06/Qw8KFAhMn6n3hl6dfoYeFAhPDI+p94UKBCZenX7wUKFAhMnXrDwoUC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428860" y="357166"/>
            <a:ext cx="4286280" cy="1323439"/>
          </a:xfrm>
          <a:prstGeom prst="rect">
            <a:avLst/>
          </a:prstGeom>
          <a:noFill/>
        </p:spPr>
        <p:txBody>
          <a:bodyPr wrap="square" rtlCol="0">
            <a:spAutoFit/>
          </a:bodyPr>
          <a:lstStyle/>
          <a:p>
            <a:pPr algn="ctr"/>
            <a:r>
              <a:rPr lang="fr-FR" sz="4000" b="1" dirty="0" smtClean="0">
                <a:latin typeface="Times New Roman" pitchFamily="18" charset="0"/>
                <a:cs typeface="Times New Roman" pitchFamily="18" charset="0"/>
              </a:rPr>
              <a:t>Gisement solaire</a:t>
            </a:r>
          </a:p>
          <a:p>
            <a:pPr algn="ctr"/>
            <a:r>
              <a:rPr lang="ar-DZ" sz="4000" b="1" dirty="0" smtClean="0">
                <a:latin typeface="Times New Roman" pitchFamily="18" charset="0"/>
                <a:cs typeface="Times New Roman" pitchFamily="18" charset="0"/>
              </a:rPr>
              <a:t>المنجم الشمسي</a:t>
            </a:r>
            <a:endParaRPr lang="fr-FR" sz="4000" b="1" dirty="0">
              <a:latin typeface="Times New Roman" pitchFamily="18" charset="0"/>
              <a:cs typeface="Times New Roman" pitchFamily="18" charset="0"/>
            </a:endParaRPr>
          </a:p>
        </p:txBody>
      </p:sp>
      <p:sp>
        <p:nvSpPr>
          <p:cNvPr id="48130" name="AutoShape 2" descr="RÃ©sultat de recherche d'images pour &quot;su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8132" name="AutoShape 4" descr="RÃ©sultat de recherche d'images pour &quot;su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8134" name="AutoShape 6" descr="RÃ©sultat de recherche d'images pour &quot;su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8136" name="AutoShape 8" descr="RÃ©sultat de recherche d'images pour &quot;su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8137" name="Picture 9"/>
          <p:cNvPicPr>
            <a:picLocks noChangeAspect="1" noChangeArrowheads="1"/>
          </p:cNvPicPr>
          <p:nvPr/>
        </p:nvPicPr>
        <p:blipFill>
          <a:blip r:embed="rId2"/>
          <a:srcRect/>
          <a:stretch>
            <a:fillRect/>
          </a:stretch>
        </p:blipFill>
        <p:spPr bwMode="auto">
          <a:xfrm>
            <a:off x="2214546" y="1643050"/>
            <a:ext cx="5000660"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774554" y="428604"/>
            <a:ext cx="7512222"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sal.dz/pictures/gisement.JPG"/>
          <p:cNvPicPr>
            <a:picLocks noChangeAspect="1" noChangeArrowheads="1"/>
          </p:cNvPicPr>
          <p:nvPr/>
        </p:nvPicPr>
        <p:blipFill>
          <a:blip r:embed="rId2"/>
          <a:srcRect/>
          <a:stretch>
            <a:fillRect/>
          </a:stretch>
        </p:blipFill>
        <p:spPr bwMode="auto">
          <a:xfrm>
            <a:off x="1071538" y="642918"/>
            <a:ext cx="6347916" cy="481749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714348" y="428604"/>
            <a:ext cx="7181806" cy="4957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2"/>
          <a:srcRect/>
          <a:stretch>
            <a:fillRect/>
          </a:stretch>
        </p:blipFill>
        <p:spPr bwMode="auto">
          <a:xfrm>
            <a:off x="1571604" y="1000108"/>
            <a:ext cx="5643602" cy="4857784"/>
          </a:xfrm>
          <a:prstGeom prst="rect">
            <a:avLst/>
          </a:prstGeom>
          <a:noFill/>
          <a:ln w="9525">
            <a:noFill/>
            <a:miter lim="800000"/>
            <a:headEnd/>
            <a:tailEnd/>
          </a:ln>
          <a:effectLst/>
        </p:spPr>
      </p:pic>
      <p:sp>
        <p:nvSpPr>
          <p:cNvPr id="5" name="ZoneTexte 4"/>
          <p:cNvSpPr txBox="1"/>
          <p:nvPr/>
        </p:nvSpPr>
        <p:spPr>
          <a:xfrm>
            <a:off x="1928794" y="357166"/>
            <a:ext cx="4684039" cy="553998"/>
          </a:xfrm>
          <a:prstGeom prst="rect">
            <a:avLst/>
          </a:prstGeom>
          <a:noFill/>
        </p:spPr>
        <p:txBody>
          <a:bodyPr wrap="none" rtlCol="0">
            <a:spAutoFit/>
          </a:bodyPr>
          <a:lstStyle/>
          <a:p>
            <a:r>
              <a:rPr lang="fr-FR" sz="3000" dirty="0" err="1" smtClean="0"/>
              <a:t>Energy</a:t>
            </a:r>
            <a:r>
              <a:rPr lang="fr-FR" sz="3000" dirty="0" smtClean="0"/>
              <a:t> production in the </a:t>
            </a:r>
            <a:r>
              <a:rPr lang="fr-FR" sz="3000" dirty="0" err="1" smtClean="0"/>
              <a:t>sun</a:t>
            </a:r>
            <a:endParaRPr lang="fr-FR" sz="3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714348" y="500042"/>
            <a:ext cx="7993980" cy="535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214414" y="857232"/>
            <a:ext cx="6500858" cy="42790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714348" y="857232"/>
            <a:ext cx="6884127" cy="464347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5715008" y="4929198"/>
            <a:ext cx="3120612" cy="16668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57224" y="285728"/>
            <a:ext cx="6130908" cy="327659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785787" y="3539616"/>
            <a:ext cx="6357982" cy="31040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85720" y="500042"/>
            <a:ext cx="8734425" cy="3190875"/>
          </a:xfrm>
          <a:prstGeom prst="rect">
            <a:avLst/>
          </a:prstGeom>
          <a:noFill/>
          <a:ln w="9525">
            <a:noFill/>
            <a:miter lim="800000"/>
            <a:headEnd/>
            <a:tailEnd/>
          </a:ln>
          <a:effectLst/>
        </p:spPr>
      </p:pic>
      <p:pic>
        <p:nvPicPr>
          <p:cNvPr id="4" name="Picture 11" descr="D:\abdelwahab\ER\ER-2016\L'énergie solaire_files\latitude.gif"/>
          <p:cNvPicPr>
            <a:picLocks noChangeAspect="1" noChangeArrowheads="1"/>
          </p:cNvPicPr>
          <p:nvPr/>
        </p:nvPicPr>
        <p:blipFill>
          <a:blip r:embed="rId3"/>
          <a:srcRect/>
          <a:stretch>
            <a:fillRect/>
          </a:stretch>
        </p:blipFill>
        <p:spPr bwMode="auto">
          <a:xfrm>
            <a:off x="2214546" y="3714752"/>
            <a:ext cx="3962400" cy="32480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srcRect/>
          <a:stretch>
            <a:fillRect/>
          </a:stretch>
        </p:blipFill>
        <p:spPr bwMode="auto">
          <a:xfrm>
            <a:off x="571472" y="357165"/>
            <a:ext cx="1928826" cy="365221"/>
          </a:xfrm>
          <a:prstGeom prst="rect">
            <a:avLst/>
          </a:prstGeom>
          <a:noFill/>
          <a:ln w="9525">
            <a:noFill/>
            <a:miter lim="800000"/>
            <a:headEnd/>
            <a:tailEnd/>
          </a:ln>
          <a:effectLst/>
        </p:spPr>
      </p:pic>
      <p:pic>
        <p:nvPicPr>
          <p:cNvPr id="4102" name="Picture 6"/>
          <p:cNvPicPr>
            <a:picLocks noChangeAspect="1" noChangeArrowheads="1"/>
          </p:cNvPicPr>
          <p:nvPr/>
        </p:nvPicPr>
        <p:blipFill>
          <a:blip r:embed="rId3"/>
          <a:srcRect/>
          <a:stretch>
            <a:fillRect/>
          </a:stretch>
        </p:blipFill>
        <p:spPr bwMode="auto">
          <a:xfrm>
            <a:off x="500034" y="785794"/>
            <a:ext cx="8401698" cy="1143008"/>
          </a:xfrm>
          <a:prstGeom prst="rect">
            <a:avLst/>
          </a:prstGeom>
          <a:noFill/>
          <a:ln w="9525">
            <a:noFill/>
            <a:miter lim="800000"/>
            <a:headEnd/>
            <a:tailEnd/>
          </a:ln>
          <a:effectLst/>
        </p:spPr>
      </p:pic>
      <p:pic>
        <p:nvPicPr>
          <p:cNvPr id="4103" name="Picture 7"/>
          <p:cNvPicPr>
            <a:picLocks noChangeAspect="1" noChangeArrowheads="1"/>
          </p:cNvPicPr>
          <p:nvPr/>
        </p:nvPicPr>
        <p:blipFill>
          <a:blip r:embed="rId4"/>
          <a:srcRect/>
          <a:stretch>
            <a:fillRect/>
          </a:stretch>
        </p:blipFill>
        <p:spPr bwMode="auto">
          <a:xfrm>
            <a:off x="428596" y="2000240"/>
            <a:ext cx="7941524" cy="642942"/>
          </a:xfrm>
          <a:prstGeom prst="rect">
            <a:avLst/>
          </a:prstGeom>
          <a:noFill/>
          <a:ln w="9525">
            <a:noFill/>
            <a:miter lim="800000"/>
            <a:headEnd/>
            <a:tailEnd/>
          </a:ln>
          <a:effectLst/>
        </p:spPr>
      </p:pic>
      <p:pic>
        <p:nvPicPr>
          <p:cNvPr id="4104" name="Picture 8"/>
          <p:cNvPicPr>
            <a:picLocks noChangeAspect="1" noChangeArrowheads="1"/>
          </p:cNvPicPr>
          <p:nvPr/>
        </p:nvPicPr>
        <p:blipFill>
          <a:blip r:embed="rId5"/>
          <a:srcRect/>
          <a:stretch>
            <a:fillRect/>
          </a:stretch>
        </p:blipFill>
        <p:spPr bwMode="auto">
          <a:xfrm>
            <a:off x="500034" y="3071810"/>
            <a:ext cx="2592447" cy="500066"/>
          </a:xfrm>
          <a:prstGeom prst="rect">
            <a:avLst/>
          </a:prstGeom>
          <a:noFill/>
          <a:ln w="9525">
            <a:noFill/>
            <a:miter lim="800000"/>
            <a:headEnd/>
            <a:tailEnd/>
          </a:ln>
          <a:effectLst/>
        </p:spPr>
      </p:pic>
      <p:pic>
        <p:nvPicPr>
          <p:cNvPr id="4105" name="Picture 9"/>
          <p:cNvPicPr>
            <a:picLocks noChangeAspect="1" noChangeArrowheads="1"/>
          </p:cNvPicPr>
          <p:nvPr/>
        </p:nvPicPr>
        <p:blipFill>
          <a:blip r:embed="rId6"/>
          <a:srcRect/>
          <a:stretch>
            <a:fillRect/>
          </a:stretch>
        </p:blipFill>
        <p:spPr bwMode="auto">
          <a:xfrm>
            <a:off x="714348" y="2786058"/>
            <a:ext cx="1143008" cy="305557"/>
          </a:xfrm>
          <a:prstGeom prst="rect">
            <a:avLst/>
          </a:prstGeom>
          <a:noFill/>
          <a:ln w="9525">
            <a:noFill/>
            <a:miter lim="800000"/>
            <a:headEnd/>
            <a:tailEnd/>
          </a:ln>
          <a:effectLst/>
        </p:spPr>
      </p:pic>
      <p:pic>
        <p:nvPicPr>
          <p:cNvPr id="4106" name="Picture 10"/>
          <p:cNvPicPr>
            <a:picLocks noChangeAspect="1" noChangeArrowheads="1"/>
          </p:cNvPicPr>
          <p:nvPr/>
        </p:nvPicPr>
        <p:blipFill>
          <a:blip r:embed="rId7"/>
          <a:srcRect/>
          <a:stretch>
            <a:fillRect/>
          </a:stretch>
        </p:blipFill>
        <p:spPr bwMode="auto">
          <a:xfrm>
            <a:off x="785786" y="3643314"/>
            <a:ext cx="1857388" cy="392909"/>
          </a:xfrm>
          <a:prstGeom prst="rect">
            <a:avLst/>
          </a:prstGeom>
          <a:noFill/>
          <a:ln w="9525">
            <a:noFill/>
            <a:miter lim="800000"/>
            <a:headEnd/>
            <a:tailEnd/>
          </a:ln>
          <a:effectLst/>
        </p:spPr>
      </p:pic>
      <p:pic>
        <p:nvPicPr>
          <p:cNvPr id="4107" name="Picture 11"/>
          <p:cNvPicPr>
            <a:picLocks noChangeAspect="1" noChangeArrowheads="1"/>
          </p:cNvPicPr>
          <p:nvPr/>
        </p:nvPicPr>
        <p:blipFill>
          <a:blip r:embed="rId8"/>
          <a:srcRect/>
          <a:stretch>
            <a:fillRect/>
          </a:stretch>
        </p:blipFill>
        <p:spPr bwMode="auto">
          <a:xfrm>
            <a:off x="428596" y="4143380"/>
            <a:ext cx="4352426" cy="714380"/>
          </a:xfrm>
          <a:prstGeom prst="rect">
            <a:avLst/>
          </a:prstGeom>
          <a:noFill/>
          <a:ln w="9525">
            <a:noFill/>
            <a:miter lim="800000"/>
            <a:headEnd/>
            <a:tailEnd/>
          </a:ln>
          <a:effectLst/>
        </p:spPr>
      </p:pic>
      <p:pic>
        <p:nvPicPr>
          <p:cNvPr id="4108" name="Picture 12"/>
          <p:cNvPicPr>
            <a:picLocks noChangeAspect="1" noChangeArrowheads="1"/>
          </p:cNvPicPr>
          <p:nvPr/>
        </p:nvPicPr>
        <p:blipFill>
          <a:blip r:embed="rId9"/>
          <a:srcRect/>
          <a:stretch>
            <a:fillRect/>
          </a:stretch>
        </p:blipFill>
        <p:spPr bwMode="auto">
          <a:xfrm>
            <a:off x="857224" y="4929198"/>
            <a:ext cx="1571636" cy="452844"/>
          </a:xfrm>
          <a:prstGeom prst="rect">
            <a:avLst/>
          </a:prstGeom>
          <a:noFill/>
          <a:ln w="9525">
            <a:noFill/>
            <a:miter lim="800000"/>
            <a:headEnd/>
            <a:tailEnd/>
          </a:ln>
          <a:effectLst/>
        </p:spPr>
      </p:pic>
      <p:pic>
        <p:nvPicPr>
          <p:cNvPr id="4109" name="Picture 13"/>
          <p:cNvPicPr>
            <a:picLocks noChangeAspect="1" noChangeArrowheads="1"/>
          </p:cNvPicPr>
          <p:nvPr/>
        </p:nvPicPr>
        <p:blipFill>
          <a:blip r:embed="rId10"/>
          <a:srcRect/>
          <a:stretch>
            <a:fillRect/>
          </a:stretch>
        </p:blipFill>
        <p:spPr bwMode="auto">
          <a:xfrm>
            <a:off x="571471" y="5429264"/>
            <a:ext cx="4391949" cy="5872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portail.cder.dz/IMG/jpg/potentiel_insolation_solaire_monde_carte.jpg"/>
          <p:cNvPicPr>
            <a:picLocks noChangeAspect="1" noChangeArrowheads="1"/>
          </p:cNvPicPr>
          <p:nvPr/>
        </p:nvPicPr>
        <p:blipFill>
          <a:blip r:embed="rId2"/>
          <a:srcRect/>
          <a:stretch>
            <a:fillRect/>
          </a:stretch>
        </p:blipFill>
        <p:spPr bwMode="auto">
          <a:xfrm>
            <a:off x="285720" y="857232"/>
            <a:ext cx="8220329" cy="454406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714348" y="1071546"/>
            <a:ext cx="7482482"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srcRect/>
          <a:stretch>
            <a:fillRect/>
          </a:stretch>
        </p:blipFill>
        <p:spPr bwMode="auto">
          <a:xfrm>
            <a:off x="142844" y="785794"/>
            <a:ext cx="8567457"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33400" y="590550"/>
            <a:ext cx="8077200" cy="5676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srcRect/>
          <a:stretch>
            <a:fillRect/>
          </a:stretch>
        </p:blipFill>
        <p:spPr bwMode="auto">
          <a:xfrm>
            <a:off x="1000100" y="500042"/>
            <a:ext cx="2500330" cy="500066"/>
          </a:xfrm>
          <a:prstGeom prst="rect">
            <a:avLst/>
          </a:prstGeom>
          <a:noFill/>
          <a:ln w="9525">
            <a:noFill/>
            <a:miter lim="800000"/>
            <a:headEnd/>
            <a:tailEnd/>
          </a:ln>
          <a:effectLst/>
        </p:spPr>
      </p:pic>
      <p:pic>
        <p:nvPicPr>
          <p:cNvPr id="7177" name="Picture 9"/>
          <p:cNvPicPr>
            <a:picLocks noChangeAspect="1" noChangeArrowheads="1"/>
          </p:cNvPicPr>
          <p:nvPr/>
        </p:nvPicPr>
        <p:blipFill>
          <a:blip r:embed="rId3"/>
          <a:srcRect/>
          <a:stretch>
            <a:fillRect/>
          </a:stretch>
        </p:blipFill>
        <p:spPr bwMode="auto">
          <a:xfrm>
            <a:off x="785786" y="1071546"/>
            <a:ext cx="8255058" cy="714380"/>
          </a:xfrm>
          <a:prstGeom prst="rect">
            <a:avLst/>
          </a:prstGeom>
          <a:noFill/>
          <a:ln w="9525">
            <a:noFill/>
            <a:miter lim="800000"/>
            <a:headEnd/>
            <a:tailEnd/>
          </a:ln>
          <a:effectLst/>
        </p:spPr>
      </p:pic>
      <p:pic>
        <p:nvPicPr>
          <p:cNvPr id="7" name="Picture 3"/>
          <p:cNvPicPr>
            <a:picLocks noChangeAspect="1" noChangeArrowheads="1"/>
          </p:cNvPicPr>
          <p:nvPr/>
        </p:nvPicPr>
        <p:blipFill>
          <a:blip r:embed="rId4"/>
          <a:srcRect/>
          <a:stretch>
            <a:fillRect/>
          </a:stretch>
        </p:blipFill>
        <p:spPr bwMode="auto">
          <a:xfrm>
            <a:off x="785786" y="4000504"/>
            <a:ext cx="2786082" cy="362501"/>
          </a:xfrm>
          <a:prstGeom prst="rect">
            <a:avLst/>
          </a:prstGeom>
          <a:noFill/>
          <a:ln w="9525">
            <a:noFill/>
            <a:miter lim="800000"/>
            <a:headEnd/>
            <a:tailEnd/>
          </a:ln>
          <a:effectLst/>
        </p:spPr>
      </p:pic>
      <p:pic>
        <p:nvPicPr>
          <p:cNvPr id="10" name="Picture 10"/>
          <p:cNvPicPr>
            <a:picLocks noChangeAspect="1" noChangeArrowheads="1"/>
          </p:cNvPicPr>
          <p:nvPr/>
        </p:nvPicPr>
        <p:blipFill>
          <a:blip r:embed="rId5"/>
          <a:srcRect/>
          <a:stretch>
            <a:fillRect/>
          </a:stretch>
        </p:blipFill>
        <p:spPr bwMode="auto">
          <a:xfrm>
            <a:off x="714348" y="4514874"/>
            <a:ext cx="5410200" cy="2343150"/>
          </a:xfrm>
          <a:prstGeom prst="rect">
            <a:avLst/>
          </a:prstGeom>
          <a:noFill/>
          <a:ln w="9525">
            <a:noFill/>
            <a:miter lim="800000"/>
            <a:headEnd/>
            <a:tailEnd/>
          </a:ln>
          <a:effectLst/>
        </p:spPr>
      </p:pic>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26" name="Picture 2"/>
          <p:cNvPicPr>
            <a:picLocks noChangeAspect="1" noChangeArrowheads="1"/>
          </p:cNvPicPr>
          <p:nvPr/>
        </p:nvPicPr>
        <p:blipFill>
          <a:blip r:embed="rId6"/>
          <a:srcRect/>
          <a:stretch>
            <a:fillRect/>
          </a:stretch>
        </p:blipFill>
        <p:spPr bwMode="auto">
          <a:xfrm>
            <a:off x="785786" y="3529016"/>
            <a:ext cx="5305425" cy="4000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7"/>
          <a:srcRect/>
          <a:stretch>
            <a:fillRect/>
          </a:stretch>
        </p:blipFill>
        <p:spPr bwMode="auto">
          <a:xfrm>
            <a:off x="785787" y="1857364"/>
            <a:ext cx="4714908" cy="1663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abdelwahab\ER\ER-2016\L'ensoleillement_files\RTEmagicC_1-3-3-3-F1c_02.gif.gif"/>
          <p:cNvPicPr>
            <a:picLocks noChangeAspect="1" noChangeArrowheads="1"/>
          </p:cNvPicPr>
          <p:nvPr/>
        </p:nvPicPr>
        <p:blipFill>
          <a:blip r:embed="rId2"/>
          <a:srcRect/>
          <a:stretch>
            <a:fillRect/>
          </a:stretch>
        </p:blipFill>
        <p:spPr bwMode="auto">
          <a:xfrm>
            <a:off x="285720" y="1571612"/>
            <a:ext cx="2857500" cy="3209926"/>
          </a:xfrm>
          <a:prstGeom prst="rect">
            <a:avLst/>
          </a:prstGeom>
          <a:noFill/>
        </p:spPr>
      </p:pic>
      <p:pic>
        <p:nvPicPr>
          <p:cNvPr id="5126" name="Picture 6" descr="D:\abdelwahab\ER\ER-2016\L'énergie solaire_files\clinometre.jpg"/>
          <p:cNvPicPr>
            <a:picLocks noChangeAspect="1" noChangeArrowheads="1"/>
          </p:cNvPicPr>
          <p:nvPr/>
        </p:nvPicPr>
        <p:blipFill>
          <a:blip r:embed="rId3"/>
          <a:srcRect/>
          <a:stretch>
            <a:fillRect/>
          </a:stretch>
        </p:blipFill>
        <p:spPr bwMode="auto">
          <a:xfrm>
            <a:off x="3452805" y="1214422"/>
            <a:ext cx="5048285" cy="378621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abdelwahab\ER\ER-2016\L'ensoleillement_files\RTEmagicC_1-3-3-5-f6_01.gif.gif"/>
          <p:cNvPicPr>
            <a:picLocks noChangeAspect="1" noChangeArrowheads="1"/>
          </p:cNvPicPr>
          <p:nvPr/>
        </p:nvPicPr>
        <p:blipFill>
          <a:blip r:embed="rId2"/>
          <a:srcRect/>
          <a:stretch>
            <a:fillRect/>
          </a:stretch>
        </p:blipFill>
        <p:spPr bwMode="auto">
          <a:xfrm>
            <a:off x="857224" y="357166"/>
            <a:ext cx="2857500" cy="2857500"/>
          </a:xfrm>
          <a:prstGeom prst="rect">
            <a:avLst/>
          </a:prstGeom>
          <a:noFill/>
        </p:spPr>
      </p:pic>
      <p:pic>
        <p:nvPicPr>
          <p:cNvPr id="4100" name="Picture 4" descr="D:\abdelwahab\ER\ER-2016\L'ensoleillement_files\RTEmagicC_1-3-3-5-f7_01.gif.gif"/>
          <p:cNvPicPr>
            <a:picLocks noChangeAspect="1" noChangeArrowheads="1"/>
          </p:cNvPicPr>
          <p:nvPr/>
        </p:nvPicPr>
        <p:blipFill>
          <a:blip r:embed="rId3"/>
          <a:srcRect/>
          <a:stretch>
            <a:fillRect/>
          </a:stretch>
        </p:blipFill>
        <p:spPr bwMode="auto">
          <a:xfrm>
            <a:off x="5357818" y="500042"/>
            <a:ext cx="2857500" cy="2857500"/>
          </a:xfrm>
          <a:prstGeom prst="rect">
            <a:avLst/>
          </a:prstGeom>
          <a:noFill/>
        </p:spPr>
      </p:pic>
      <p:pic>
        <p:nvPicPr>
          <p:cNvPr id="4102" name="Picture 6" descr="D:\abdelwahab\ER\ER-2016\L'ensoleillement_files\RTEmagicC_1-3-3-5-f8_01.gif.gif"/>
          <p:cNvPicPr>
            <a:picLocks noChangeAspect="1" noChangeArrowheads="1"/>
          </p:cNvPicPr>
          <p:nvPr/>
        </p:nvPicPr>
        <p:blipFill>
          <a:blip r:embed="rId4"/>
          <a:srcRect/>
          <a:stretch>
            <a:fillRect/>
          </a:stretch>
        </p:blipFill>
        <p:spPr bwMode="auto">
          <a:xfrm>
            <a:off x="1000100" y="3429000"/>
            <a:ext cx="2857500" cy="2857500"/>
          </a:xfrm>
          <a:prstGeom prst="rect">
            <a:avLst/>
          </a:prstGeom>
          <a:noFill/>
        </p:spPr>
      </p:pic>
      <p:pic>
        <p:nvPicPr>
          <p:cNvPr id="4104" name="Picture 8" descr="D:\abdelwahab\ER\ER-2016\L'ensoleillement_files\RTEmagicC_1-3-3-5-f9_01.gif.gif"/>
          <p:cNvPicPr>
            <a:picLocks noChangeAspect="1" noChangeArrowheads="1"/>
          </p:cNvPicPr>
          <p:nvPr/>
        </p:nvPicPr>
        <p:blipFill>
          <a:blip r:embed="rId5"/>
          <a:srcRect/>
          <a:stretch>
            <a:fillRect/>
          </a:stretch>
        </p:blipFill>
        <p:spPr bwMode="auto">
          <a:xfrm>
            <a:off x="5357818" y="3357562"/>
            <a:ext cx="2857500" cy="28575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abdelwahab\ER\ER-2016\L'ensoleillement_files\Image34.png"/>
          <p:cNvPicPr>
            <a:picLocks noChangeAspect="1" noChangeArrowheads="1"/>
          </p:cNvPicPr>
          <p:nvPr/>
        </p:nvPicPr>
        <p:blipFill>
          <a:blip r:embed="rId2"/>
          <a:srcRect/>
          <a:stretch>
            <a:fillRect/>
          </a:stretch>
        </p:blipFill>
        <p:spPr bwMode="auto">
          <a:xfrm>
            <a:off x="2357422" y="285728"/>
            <a:ext cx="4714908" cy="632025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714348" y="571480"/>
            <a:ext cx="2597565" cy="500066"/>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428596" y="1214422"/>
            <a:ext cx="3929090" cy="622724"/>
          </a:xfrm>
          <a:prstGeom prst="rect">
            <a:avLst/>
          </a:prstGeom>
          <a:noFill/>
          <a:ln w="9525">
            <a:noFill/>
            <a:miter lim="800000"/>
            <a:headEnd/>
            <a:tailEnd/>
          </a:ln>
          <a:effectLst/>
        </p:spPr>
      </p:pic>
      <p:sp>
        <p:nvSpPr>
          <p:cNvPr id="6" name="ZoneTexte 5"/>
          <p:cNvSpPr txBox="1"/>
          <p:nvPr/>
        </p:nvSpPr>
        <p:spPr>
          <a:xfrm>
            <a:off x="5143504" y="1285860"/>
            <a:ext cx="3286148" cy="369332"/>
          </a:xfrm>
          <a:prstGeom prst="rect">
            <a:avLst/>
          </a:prstGeom>
          <a:noFill/>
        </p:spPr>
        <p:txBody>
          <a:bodyPr wrap="square" rtlCol="0">
            <a:spAutoFit/>
          </a:bodyPr>
          <a:lstStyle/>
          <a:p>
            <a:r>
              <a:rPr lang="fr-FR" dirty="0" smtClean="0"/>
              <a:t>TSV:  temps Solaire Vrai</a:t>
            </a:r>
            <a:endParaRPr lang="fr-FR" dirty="0"/>
          </a:p>
        </p:txBody>
      </p:sp>
      <p:pic>
        <p:nvPicPr>
          <p:cNvPr id="6149" name="Picture 5"/>
          <p:cNvPicPr>
            <a:picLocks noChangeAspect="1" noChangeArrowheads="1"/>
          </p:cNvPicPr>
          <p:nvPr/>
        </p:nvPicPr>
        <p:blipFill>
          <a:blip r:embed="rId4"/>
          <a:srcRect/>
          <a:stretch>
            <a:fillRect/>
          </a:stretch>
        </p:blipFill>
        <p:spPr bwMode="auto">
          <a:xfrm>
            <a:off x="785786" y="1846202"/>
            <a:ext cx="2571768" cy="401839"/>
          </a:xfrm>
          <a:prstGeom prst="rect">
            <a:avLst/>
          </a:prstGeom>
          <a:noFill/>
          <a:ln w="9525">
            <a:noFill/>
            <a:miter lim="800000"/>
            <a:headEnd/>
            <a:tailEnd/>
          </a:ln>
          <a:effectLst/>
        </p:spPr>
      </p:pic>
      <p:pic>
        <p:nvPicPr>
          <p:cNvPr id="6150" name="Picture 6"/>
          <p:cNvPicPr>
            <a:picLocks noChangeAspect="1" noChangeArrowheads="1"/>
          </p:cNvPicPr>
          <p:nvPr/>
        </p:nvPicPr>
        <p:blipFill>
          <a:blip r:embed="rId5"/>
          <a:srcRect/>
          <a:stretch>
            <a:fillRect/>
          </a:stretch>
        </p:blipFill>
        <p:spPr bwMode="auto">
          <a:xfrm>
            <a:off x="571472" y="2714620"/>
            <a:ext cx="4457884" cy="576263"/>
          </a:xfrm>
          <a:prstGeom prst="rect">
            <a:avLst/>
          </a:prstGeom>
          <a:noFill/>
          <a:ln w="9525">
            <a:noFill/>
            <a:miter lim="800000"/>
            <a:headEnd/>
            <a:tailEnd/>
          </a:ln>
          <a:effectLst/>
        </p:spPr>
      </p:pic>
      <p:pic>
        <p:nvPicPr>
          <p:cNvPr id="6151" name="Picture 7"/>
          <p:cNvPicPr>
            <a:picLocks noChangeAspect="1" noChangeArrowheads="1"/>
          </p:cNvPicPr>
          <p:nvPr/>
        </p:nvPicPr>
        <p:blipFill>
          <a:blip r:embed="rId6"/>
          <a:srcRect/>
          <a:stretch>
            <a:fillRect/>
          </a:stretch>
        </p:blipFill>
        <p:spPr bwMode="auto">
          <a:xfrm>
            <a:off x="5072066" y="2786058"/>
            <a:ext cx="3638550" cy="609600"/>
          </a:xfrm>
          <a:prstGeom prst="rect">
            <a:avLst/>
          </a:prstGeom>
          <a:noFill/>
          <a:ln w="9525">
            <a:noFill/>
            <a:miter lim="800000"/>
            <a:headEnd/>
            <a:tailEnd/>
          </a:ln>
          <a:effectLst/>
        </p:spPr>
      </p:pic>
      <p:pic>
        <p:nvPicPr>
          <p:cNvPr id="6152" name="Picture 8"/>
          <p:cNvPicPr>
            <a:picLocks noChangeAspect="1" noChangeArrowheads="1"/>
          </p:cNvPicPr>
          <p:nvPr/>
        </p:nvPicPr>
        <p:blipFill>
          <a:blip r:embed="rId7"/>
          <a:srcRect/>
          <a:stretch>
            <a:fillRect/>
          </a:stretch>
        </p:blipFill>
        <p:spPr bwMode="auto">
          <a:xfrm>
            <a:off x="428596" y="1142984"/>
            <a:ext cx="7996293" cy="4929221"/>
          </a:xfrm>
          <a:prstGeom prst="rect">
            <a:avLst/>
          </a:prstGeom>
          <a:noFill/>
          <a:ln w="9525">
            <a:noFill/>
            <a:miter lim="800000"/>
            <a:headEnd/>
            <a:tailEnd/>
          </a:ln>
          <a:effectLst/>
        </p:spPr>
      </p:pic>
      <p:pic>
        <p:nvPicPr>
          <p:cNvPr id="6153" name="Picture 9"/>
          <p:cNvPicPr>
            <a:picLocks noChangeAspect="1" noChangeArrowheads="1"/>
          </p:cNvPicPr>
          <p:nvPr/>
        </p:nvPicPr>
        <p:blipFill>
          <a:blip r:embed="rId8"/>
          <a:srcRect/>
          <a:stretch>
            <a:fillRect/>
          </a:stretch>
        </p:blipFill>
        <p:spPr bwMode="auto">
          <a:xfrm>
            <a:off x="642910" y="214290"/>
            <a:ext cx="7786742" cy="4509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a:srcRect/>
          <a:stretch>
            <a:fillRect/>
          </a:stretch>
        </p:blipFill>
        <p:spPr bwMode="auto">
          <a:xfrm>
            <a:off x="0" y="500042"/>
            <a:ext cx="8865933" cy="928694"/>
          </a:xfrm>
          <a:prstGeom prst="rect">
            <a:avLst/>
          </a:prstGeom>
          <a:noFill/>
          <a:ln w="9525">
            <a:noFill/>
            <a:miter lim="800000"/>
            <a:headEnd/>
            <a:tailEnd/>
          </a:ln>
          <a:effectLst/>
        </p:spPr>
      </p:pic>
      <p:pic>
        <p:nvPicPr>
          <p:cNvPr id="8198" name="Picture 6"/>
          <p:cNvPicPr>
            <a:picLocks noChangeAspect="1" noChangeArrowheads="1"/>
          </p:cNvPicPr>
          <p:nvPr/>
        </p:nvPicPr>
        <p:blipFill>
          <a:blip r:embed="rId3"/>
          <a:srcRect/>
          <a:stretch>
            <a:fillRect/>
          </a:stretch>
        </p:blipFill>
        <p:spPr bwMode="auto">
          <a:xfrm>
            <a:off x="1714480" y="1428736"/>
            <a:ext cx="5171553" cy="760084"/>
          </a:xfrm>
          <a:prstGeom prst="rect">
            <a:avLst/>
          </a:prstGeom>
          <a:noFill/>
          <a:ln w="9525">
            <a:noFill/>
            <a:miter lim="800000"/>
            <a:headEnd/>
            <a:tailEnd/>
          </a:ln>
          <a:effectLst/>
        </p:spPr>
      </p:pic>
      <p:pic>
        <p:nvPicPr>
          <p:cNvPr id="6" name="Picture 8"/>
          <p:cNvPicPr>
            <a:picLocks noChangeAspect="1" noChangeArrowheads="1"/>
          </p:cNvPicPr>
          <p:nvPr/>
        </p:nvPicPr>
        <p:blipFill>
          <a:blip r:embed="rId4"/>
          <a:srcRect/>
          <a:stretch>
            <a:fillRect/>
          </a:stretch>
        </p:blipFill>
        <p:spPr bwMode="auto">
          <a:xfrm>
            <a:off x="642909" y="2857496"/>
            <a:ext cx="7586619" cy="3714776"/>
          </a:xfrm>
          <a:prstGeom prst="rect">
            <a:avLst/>
          </a:prstGeom>
          <a:noFill/>
          <a:ln w="9525">
            <a:noFill/>
            <a:miter lim="800000"/>
            <a:headEnd/>
            <a:tailEnd/>
          </a:ln>
          <a:effectLst/>
        </p:spPr>
      </p:pic>
      <p:pic>
        <p:nvPicPr>
          <p:cNvPr id="7" name="Picture 7"/>
          <p:cNvPicPr>
            <a:picLocks noChangeAspect="1" noChangeArrowheads="1"/>
          </p:cNvPicPr>
          <p:nvPr/>
        </p:nvPicPr>
        <p:blipFill>
          <a:blip r:embed="rId5"/>
          <a:srcRect/>
          <a:stretch>
            <a:fillRect/>
          </a:stretch>
        </p:blipFill>
        <p:spPr bwMode="auto">
          <a:xfrm>
            <a:off x="214281" y="2143116"/>
            <a:ext cx="8812981" cy="7857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srcRect/>
          <a:stretch>
            <a:fillRect/>
          </a:stretch>
        </p:blipFill>
        <p:spPr bwMode="auto">
          <a:xfrm>
            <a:off x="642910" y="214289"/>
            <a:ext cx="7072362" cy="64564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C:\Documents and Settings\wah\Bureau\ER\GismentSolaireNordAfrique.bmp"/>
          <p:cNvPicPr>
            <a:picLocks noChangeAspect="1" noChangeArrowheads="1"/>
          </p:cNvPicPr>
          <p:nvPr/>
        </p:nvPicPr>
        <p:blipFill>
          <a:blip r:embed="rId2"/>
          <a:srcRect/>
          <a:stretch>
            <a:fillRect/>
          </a:stretch>
        </p:blipFill>
        <p:spPr bwMode="auto">
          <a:xfrm>
            <a:off x="500034" y="642918"/>
            <a:ext cx="8453465" cy="584296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857224" y="1142984"/>
            <a:ext cx="3786214" cy="670975"/>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571472" y="357166"/>
            <a:ext cx="6929486" cy="529546"/>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a:srcRect/>
          <a:stretch>
            <a:fillRect/>
          </a:stretch>
        </p:blipFill>
        <p:spPr bwMode="auto">
          <a:xfrm>
            <a:off x="928662" y="2071678"/>
            <a:ext cx="7021531" cy="1357322"/>
          </a:xfrm>
          <a:prstGeom prst="rect">
            <a:avLst/>
          </a:prstGeom>
          <a:noFill/>
          <a:ln w="9525">
            <a:noFill/>
            <a:miter lim="800000"/>
            <a:headEnd/>
            <a:tailEnd/>
          </a:ln>
          <a:effectLst/>
        </p:spPr>
      </p:pic>
      <p:pic>
        <p:nvPicPr>
          <p:cNvPr id="18437" name="Picture 5"/>
          <p:cNvPicPr>
            <a:picLocks noChangeAspect="1" noChangeArrowheads="1"/>
          </p:cNvPicPr>
          <p:nvPr/>
        </p:nvPicPr>
        <p:blipFill>
          <a:blip r:embed="rId5"/>
          <a:srcRect/>
          <a:stretch>
            <a:fillRect/>
          </a:stretch>
        </p:blipFill>
        <p:spPr bwMode="auto">
          <a:xfrm>
            <a:off x="857224" y="3714752"/>
            <a:ext cx="7143800" cy="1601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srcRect/>
          <a:stretch>
            <a:fillRect/>
          </a:stretch>
        </p:blipFill>
        <p:spPr bwMode="auto">
          <a:xfrm>
            <a:off x="428596" y="500042"/>
            <a:ext cx="3419475" cy="333375"/>
          </a:xfrm>
          <a:prstGeom prst="rect">
            <a:avLst/>
          </a:prstGeom>
          <a:noFill/>
          <a:ln w="9525">
            <a:noFill/>
            <a:miter lim="800000"/>
            <a:headEnd/>
            <a:tailEnd/>
          </a:ln>
          <a:effectLst/>
        </p:spPr>
      </p:pic>
      <p:pic>
        <p:nvPicPr>
          <p:cNvPr id="4" name="Picture 7"/>
          <p:cNvPicPr>
            <a:picLocks noChangeAspect="1" noChangeArrowheads="1"/>
          </p:cNvPicPr>
          <p:nvPr/>
        </p:nvPicPr>
        <p:blipFill>
          <a:blip r:embed="rId3"/>
          <a:srcRect/>
          <a:stretch>
            <a:fillRect/>
          </a:stretch>
        </p:blipFill>
        <p:spPr bwMode="auto">
          <a:xfrm>
            <a:off x="1214414" y="847222"/>
            <a:ext cx="4214842" cy="2255074"/>
          </a:xfrm>
          <a:prstGeom prst="rect">
            <a:avLst/>
          </a:prstGeom>
          <a:noFill/>
          <a:ln w="9525">
            <a:noFill/>
            <a:miter lim="800000"/>
            <a:headEnd/>
            <a:tailEnd/>
          </a:ln>
          <a:effectLst/>
        </p:spPr>
      </p:pic>
      <p:pic>
        <p:nvPicPr>
          <p:cNvPr id="19458" name="Picture 2"/>
          <p:cNvPicPr>
            <a:picLocks noChangeAspect="1" noChangeArrowheads="1"/>
          </p:cNvPicPr>
          <p:nvPr/>
        </p:nvPicPr>
        <p:blipFill>
          <a:blip r:embed="rId4"/>
          <a:srcRect/>
          <a:stretch>
            <a:fillRect/>
          </a:stretch>
        </p:blipFill>
        <p:spPr bwMode="auto">
          <a:xfrm>
            <a:off x="857224" y="3214686"/>
            <a:ext cx="5857916" cy="2697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428596" y="571480"/>
            <a:ext cx="8323016"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srcRect/>
          <a:stretch>
            <a:fillRect/>
          </a:stretch>
        </p:blipFill>
        <p:spPr bwMode="auto">
          <a:xfrm>
            <a:off x="714348" y="714356"/>
            <a:ext cx="3181350" cy="285750"/>
          </a:xfrm>
          <a:prstGeom prst="rect">
            <a:avLst/>
          </a:prstGeom>
          <a:noFill/>
          <a:ln w="9525">
            <a:noFill/>
            <a:miter lim="800000"/>
            <a:headEnd/>
            <a:tailEnd/>
          </a:ln>
          <a:effectLst/>
        </p:spPr>
      </p:pic>
      <p:pic>
        <p:nvPicPr>
          <p:cNvPr id="21508" name="Picture 4"/>
          <p:cNvPicPr>
            <a:picLocks noChangeAspect="1" noChangeArrowheads="1"/>
          </p:cNvPicPr>
          <p:nvPr/>
        </p:nvPicPr>
        <p:blipFill>
          <a:blip r:embed="rId3"/>
          <a:srcRect/>
          <a:stretch>
            <a:fillRect/>
          </a:stretch>
        </p:blipFill>
        <p:spPr bwMode="auto">
          <a:xfrm>
            <a:off x="500034" y="2000240"/>
            <a:ext cx="7837769" cy="1143008"/>
          </a:xfrm>
          <a:prstGeom prst="rect">
            <a:avLst/>
          </a:prstGeom>
          <a:noFill/>
          <a:ln w="9525">
            <a:noFill/>
            <a:miter lim="800000"/>
            <a:headEnd/>
            <a:tailEnd/>
          </a:ln>
          <a:effectLst/>
        </p:spPr>
      </p:pic>
      <p:pic>
        <p:nvPicPr>
          <p:cNvPr id="21509" name="Picture 5"/>
          <p:cNvPicPr>
            <a:picLocks noChangeAspect="1" noChangeArrowheads="1"/>
          </p:cNvPicPr>
          <p:nvPr/>
        </p:nvPicPr>
        <p:blipFill>
          <a:blip r:embed="rId4"/>
          <a:srcRect/>
          <a:stretch>
            <a:fillRect/>
          </a:stretch>
        </p:blipFill>
        <p:spPr bwMode="auto">
          <a:xfrm>
            <a:off x="474025" y="1500174"/>
            <a:ext cx="8669975" cy="357190"/>
          </a:xfrm>
          <a:prstGeom prst="rect">
            <a:avLst/>
          </a:prstGeom>
          <a:noFill/>
          <a:ln w="9525">
            <a:noFill/>
            <a:miter lim="800000"/>
            <a:headEnd/>
            <a:tailEnd/>
          </a:ln>
          <a:effectLst/>
        </p:spPr>
      </p:pic>
      <p:pic>
        <p:nvPicPr>
          <p:cNvPr id="21511" name="Picture 7"/>
          <p:cNvPicPr>
            <a:picLocks noChangeAspect="1" noChangeArrowheads="1"/>
          </p:cNvPicPr>
          <p:nvPr/>
        </p:nvPicPr>
        <p:blipFill>
          <a:blip r:embed="rId5"/>
          <a:srcRect/>
          <a:stretch>
            <a:fillRect/>
          </a:stretch>
        </p:blipFill>
        <p:spPr bwMode="auto">
          <a:xfrm>
            <a:off x="785786" y="3357562"/>
            <a:ext cx="6959472" cy="1857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428596" y="500042"/>
            <a:ext cx="8555570"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srcRect/>
          <a:stretch>
            <a:fillRect/>
          </a:stretch>
        </p:blipFill>
        <p:spPr bwMode="auto">
          <a:xfrm>
            <a:off x="928662" y="571456"/>
            <a:ext cx="8438314"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714348" y="214290"/>
            <a:ext cx="7357276"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1071538" y="857232"/>
            <a:ext cx="6092884"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642910" y="285728"/>
            <a:ext cx="4349633" cy="442913"/>
          </a:xfrm>
          <a:prstGeom prst="rect">
            <a:avLst/>
          </a:prstGeom>
          <a:noFill/>
          <a:ln w="9525">
            <a:noFill/>
            <a:miter lim="800000"/>
            <a:headEnd/>
            <a:tailEnd/>
          </a:ln>
          <a:effectLst/>
        </p:spPr>
      </p:pic>
      <p:pic>
        <p:nvPicPr>
          <p:cNvPr id="4" name="Picture 6"/>
          <p:cNvPicPr>
            <a:picLocks noChangeAspect="1" noChangeArrowheads="1"/>
          </p:cNvPicPr>
          <p:nvPr/>
        </p:nvPicPr>
        <p:blipFill>
          <a:blip r:embed="rId3"/>
          <a:srcRect/>
          <a:stretch>
            <a:fillRect/>
          </a:stretch>
        </p:blipFill>
        <p:spPr bwMode="auto">
          <a:xfrm>
            <a:off x="214282" y="857232"/>
            <a:ext cx="8358246" cy="732778"/>
          </a:xfrm>
          <a:prstGeom prst="rect">
            <a:avLst/>
          </a:prstGeom>
          <a:noFill/>
          <a:ln w="9525">
            <a:noFill/>
            <a:miter lim="800000"/>
            <a:headEnd/>
            <a:tailEnd/>
          </a:ln>
          <a:effectLst/>
        </p:spPr>
      </p:pic>
      <p:pic>
        <p:nvPicPr>
          <p:cNvPr id="5" name="Picture 3"/>
          <p:cNvPicPr>
            <a:picLocks noChangeAspect="1" noChangeArrowheads="1"/>
          </p:cNvPicPr>
          <p:nvPr/>
        </p:nvPicPr>
        <p:blipFill>
          <a:blip r:embed="rId4"/>
          <a:srcRect/>
          <a:stretch>
            <a:fillRect/>
          </a:stretch>
        </p:blipFill>
        <p:spPr bwMode="auto">
          <a:xfrm>
            <a:off x="785786" y="1643050"/>
            <a:ext cx="7643866" cy="47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857224" y="428604"/>
            <a:ext cx="7716935" cy="5857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fld id="{140F420A-19FE-437C-9863-2D4201AA4A40}" type="slidenum">
              <a:rPr lang="fr-FR"/>
              <a:pPr/>
              <a:t>4</a:t>
            </a:fld>
            <a:endParaRPr lang="fr-FR"/>
          </a:p>
        </p:txBody>
      </p:sp>
      <p:sp>
        <p:nvSpPr>
          <p:cNvPr id="28838" name="Rectangle 166"/>
          <p:cNvSpPr>
            <a:spLocks noChangeArrowheads="1"/>
          </p:cNvSpPr>
          <p:nvPr/>
        </p:nvSpPr>
        <p:spPr bwMode="auto">
          <a:xfrm>
            <a:off x="395288" y="621393"/>
            <a:ext cx="8228012" cy="5544154"/>
          </a:xfrm>
          <a:prstGeom prst="rect">
            <a:avLst/>
          </a:prstGeom>
          <a:noFill/>
          <a:ln w="9525">
            <a:noFill/>
            <a:miter lim="800000"/>
            <a:headEnd/>
            <a:tailEnd/>
          </a:ln>
          <a:effectLst/>
        </p:spPr>
        <p:txBody>
          <a:bodyPr anchor="ctr"/>
          <a:lstStyle/>
          <a:p>
            <a:pPr algn="ctr"/>
            <a:endParaRPr lang="fr-FR" sz="1800"/>
          </a:p>
        </p:txBody>
      </p:sp>
      <p:sp>
        <p:nvSpPr>
          <p:cNvPr id="28839" name="Rectangle 167"/>
          <p:cNvSpPr>
            <a:spLocks noChangeArrowheads="1"/>
          </p:cNvSpPr>
          <p:nvPr/>
        </p:nvSpPr>
        <p:spPr bwMode="auto">
          <a:xfrm>
            <a:off x="571472" y="428604"/>
            <a:ext cx="7720013" cy="3293209"/>
          </a:xfrm>
          <a:prstGeom prst="rect">
            <a:avLst/>
          </a:prstGeom>
          <a:noFill/>
          <a:ln w="9525">
            <a:noFill/>
            <a:miter lim="800000"/>
            <a:headEnd/>
            <a:tailEnd/>
          </a:ln>
          <a:effectLst/>
        </p:spPr>
        <p:txBody>
          <a:bodyPr wrap="square">
            <a:spAutoFit/>
          </a:bodyPr>
          <a:lstStyle/>
          <a:p>
            <a:pPr algn="just"/>
            <a:r>
              <a:rPr lang="fr-FR" sz="2400" b="1" u="sng" dirty="0">
                <a:solidFill>
                  <a:srgbClr val="FF0000"/>
                </a:solidFill>
              </a:rPr>
              <a:t>Energie </a:t>
            </a:r>
            <a:r>
              <a:rPr lang="fr-FR" sz="2400" b="1" u="sng" dirty="0" smtClean="0">
                <a:solidFill>
                  <a:srgbClr val="FF0000"/>
                </a:solidFill>
              </a:rPr>
              <a:t>solaire en Algérie</a:t>
            </a:r>
            <a:endParaRPr lang="fr-FR" sz="2400" b="1" u="sng" dirty="0">
              <a:solidFill>
                <a:srgbClr val="FF0000"/>
              </a:solidFill>
            </a:endParaRPr>
          </a:p>
          <a:p>
            <a:pPr algn="just"/>
            <a:endParaRPr lang="fr-FR" u="sng" dirty="0"/>
          </a:p>
          <a:p>
            <a:pPr algn="just"/>
            <a:r>
              <a:rPr lang="fr-FR" dirty="0"/>
              <a:t>De par sa situation géographique, l’Algérie dispose d’un des gisements solaire les plus élevés au monde.</a:t>
            </a:r>
          </a:p>
          <a:p>
            <a:pPr algn="just"/>
            <a:r>
              <a:rPr lang="fr-FR" dirty="0"/>
              <a:t>La durée d’insolation sur la quasi totalité du territoire national dépasse les 2000 heures annuellement et peut atteindre les 3900 heures (hauts plateaux et Sahara). L’énergie reçue quotidiennement sur une surface horizontale de 1m2 est de l'ordre de 5 KWh sur la majeure partie du territoire national, soit prés de 1700KWh/m2/an au Nord et  2263 </a:t>
            </a:r>
            <a:r>
              <a:rPr lang="fr-FR" dirty="0" err="1"/>
              <a:t>kwh</a:t>
            </a:r>
            <a:r>
              <a:rPr lang="fr-FR" dirty="0"/>
              <a:t>/m2/an au Sud du pays.</a:t>
            </a:r>
          </a:p>
          <a:p>
            <a:endParaRPr lang="fr-BE" sz="2000" dirty="0"/>
          </a:p>
          <a:p>
            <a:endParaRPr lang="fr-FR"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642910" y="571480"/>
            <a:ext cx="7639050" cy="514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604838" y="452438"/>
            <a:ext cx="7934325" cy="5953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srcRect/>
          <a:stretch>
            <a:fillRect/>
          </a:stretch>
        </p:blipFill>
        <p:spPr bwMode="auto">
          <a:xfrm>
            <a:off x="400022" y="857232"/>
            <a:ext cx="8743978" cy="49557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33413" y="928688"/>
            <a:ext cx="7877175" cy="5000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700088" y="947738"/>
            <a:ext cx="7743825" cy="4962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785813" y="314325"/>
            <a:ext cx="7572375" cy="6229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676275" y="766763"/>
            <a:ext cx="7791450" cy="5324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2"/>
          <a:srcRect/>
          <a:stretch>
            <a:fillRect/>
          </a:stretch>
        </p:blipFill>
        <p:spPr bwMode="auto">
          <a:xfrm>
            <a:off x="1714480" y="428604"/>
            <a:ext cx="5429250" cy="628650"/>
          </a:xfrm>
          <a:prstGeom prst="rect">
            <a:avLst/>
          </a:prstGeom>
          <a:noFill/>
          <a:ln w="9525">
            <a:noFill/>
            <a:miter lim="800000"/>
            <a:headEnd/>
            <a:tailEnd/>
          </a:ln>
          <a:effectLst/>
        </p:spPr>
      </p:pic>
      <p:pic>
        <p:nvPicPr>
          <p:cNvPr id="17413" name="Picture 5"/>
          <p:cNvPicPr>
            <a:picLocks noChangeAspect="1" noChangeArrowheads="1"/>
          </p:cNvPicPr>
          <p:nvPr/>
        </p:nvPicPr>
        <p:blipFill>
          <a:blip r:embed="rId3"/>
          <a:srcRect/>
          <a:stretch>
            <a:fillRect/>
          </a:stretch>
        </p:blipFill>
        <p:spPr bwMode="auto">
          <a:xfrm>
            <a:off x="2143108" y="1142984"/>
            <a:ext cx="4152900" cy="1104900"/>
          </a:xfrm>
          <a:prstGeom prst="rect">
            <a:avLst/>
          </a:prstGeom>
          <a:noFill/>
          <a:ln w="9525">
            <a:noFill/>
            <a:miter lim="800000"/>
            <a:headEnd/>
            <a:tailEnd/>
          </a:ln>
          <a:effectLst/>
        </p:spPr>
      </p:pic>
      <p:pic>
        <p:nvPicPr>
          <p:cNvPr id="17414" name="Picture 6"/>
          <p:cNvPicPr>
            <a:picLocks noChangeAspect="1" noChangeArrowheads="1"/>
          </p:cNvPicPr>
          <p:nvPr/>
        </p:nvPicPr>
        <p:blipFill>
          <a:blip r:embed="rId4"/>
          <a:srcRect/>
          <a:stretch>
            <a:fillRect/>
          </a:stretch>
        </p:blipFill>
        <p:spPr bwMode="auto">
          <a:xfrm>
            <a:off x="642910" y="2643182"/>
            <a:ext cx="7772400" cy="236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28662" y="1071546"/>
            <a:ext cx="7786742" cy="4031873"/>
          </a:xfrm>
          <a:prstGeom prst="rect">
            <a:avLst/>
          </a:prstGeom>
          <a:noFill/>
        </p:spPr>
        <p:txBody>
          <a:bodyPr wrap="square" rtlCol="0">
            <a:spAutoFit/>
          </a:bodyPr>
          <a:lstStyle/>
          <a:p>
            <a:pPr algn="just"/>
            <a:r>
              <a:rPr lang="fr-FR" sz="3200" dirty="0" smtClean="0"/>
              <a:t>Logiciel de calcul du gisement solaire en </a:t>
            </a:r>
            <a:r>
              <a:rPr lang="fr-FR" sz="3200" dirty="0" err="1" smtClean="0"/>
              <a:t>Algerie</a:t>
            </a:r>
            <a:r>
              <a:rPr lang="fr-FR" sz="3200" dirty="0" smtClean="0"/>
              <a:t>?</a:t>
            </a:r>
          </a:p>
          <a:p>
            <a:pPr algn="just"/>
            <a:endParaRPr lang="fr-FR" sz="3200" dirty="0" smtClean="0"/>
          </a:p>
          <a:p>
            <a:pPr algn="just"/>
            <a:endParaRPr lang="fr-FR" sz="3200" dirty="0" smtClean="0"/>
          </a:p>
          <a:p>
            <a:pPr algn="just"/>
            <a:r>
              <a:rPr lang="fr-FR" sz="3200" dirty="0" err="1" smtClean="0"/>
              <a:t>Porgramme</a:t>
            </a:r>
            <a:r>
              <a:rPr lang="fr-FR" sz="3200" dirty="0" smtClean="0"/>
              <a:t> en langage au choix (</a:t>
            </a:r>
            <a:r>
              <a:rPr lang="fr-FR" sz="3200" dirty="0" err="1" smtClean="0"/>
              <a:t>Matlab</a:t>
            </a:r>
            <a:r>
              <a:rPr lang="fr-FR" sz="3200" dirty="0" smtClean="0"/>
              <a:t>?) pour calculer la distribution annuelle et journalière de l’irradiation solaire sur un plan horizontal à Biskra.</a:t>
            </a:r>
            <a:endParaRPr lang="fr-FR" sz="3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4"/>
          <p:cNvSpPr>
            <a:spLocks noGrp="1"/>
          </p:cNvSpPr>
          <p:nvPr>
            <p:ph type="sldNum" sz="quarter" idx="12"/>
          </p:nvPr>
        </p:nvSpPr>
        <p:spPr/>
        <p:txBody>
          <a:bodyPr/>
          <a:lstStyle/>
          <a:p>
            <a:fld id="{AEB4B503-3BA4-4AC3-9401-B2B424444474}" type="slidenum">
              <a:rPr lang="fr-FR"/>
              <a:pPr/>
              <a:t>49</a:t>
            </a:fld>
            <a:endParaRPr lang="fr-FR"/>
          </a:p>
        </p:txBody>
      </p:sp>
      <p:pic>
        <p:nvPicPr>
          <p:cNvPr id="29812" name="Picture 116" descr="wpeE.jpg (20745 octets)"/>
          <p:cNvPicPr>
            <a:picLocks noGrp="1" noChangeAspect="1" noChangeArrowheads="1"/>
          </p:cNvPicPr>
          <p:nvPr>
            <p:ph/>
          </p:nvPr>
        </p:nvPicPr>
        <p:blipFill>
          <a:blip r:embed="rId2"/>
          <a:srcRect/>
          <a:stretch>
            <a:fillRect/>
          </a:stretch>
        </p:blipFill>
        <p:spPr>
          <a:xfrm>
            <a:off x="1042988" y="116418"/>
            <a:ext cx="7416800" cy="6582833"/>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numéro de diapositive 5"/>
          <p:cNvSpPr>
            <a:spLocks noGrp="1"/>
          </p:cNvSpPr>
          <p:nvPr>
            <p:ph type="sldNum" sz="quarter" idx="12"/>
          </p:nvPr>
        </p:nvSpPr>
        <p:spPr/>
        <p:txBody>
          <a:bodyPr/>
          <a:lstStyle/>
          <a:p>
            <a:fld id="{10463767-4FFA-444A-814C-0CB94AFB39E6}" type="slidenum">
              <a:rPr lang="fr-FR"/>
              <a:pPr/>
              <a:t>5</a:t>
            </a:fld>
            <a:endParaRPr lang="fr-FR"/>
          </a:p>
        </p:txBody>
      </p:sp>
      <p:sp>
        <p:nvSpPr>
          <p:cNvPr id="44036" name="Rectangle 4"/>
          <p:cNvSpPr>
            <a:spLocks noChangeArrowheads="1"/>
          </p:cNvSpPr>
          <p:nvPr/>
        </p:nvSpPr>
        <p:spPr bwMode="auto">
          <a:xfrm>
            <a:off x="428596" y="928670"/>
            <a:ext cx="4263539" cy="461665"/>
          </a:xfrm>
          <a:prstGeom prst="rect">
            <a:avLst/>
          </a:prstGeom>
          <a:noFill/>
          <a:ln w="9525">
            <a:noFill/>
            <a:miter lim="800000"/>
            <a:headEnd/>
            <a:tailEnd/>
          </a:ln>
          <a:effectLst/>
        </p:spPr>
        <p:txBody>
          <a:bodyPr wrap="none" anchor="ctr">
            <a:spAutoFit/>
          </a:bodyPr>
          <a:lstStyle/>
          <a:p>
            <a:pPr algn="ctr"/>
            <a:r>
              <a:rPr lang="fr-FR" sz="2400" b="1" dirty="0" smtClean="0">
                <a:solidFill>
                  <a:srgbClr val="FF0000"/>
                </a:solidFill>
              </a:rPr>
              <a:t>Distribution du potentiel solaire</a:t>
            </a:r>
            <a:endParaRPr lang="fr-FR" sz="2400" dirty="0">
              <a:solidFill>
                <a:srgbClr val="FF0000"/>
              </a:solidFill>
            </a:endParaRPr>
          </a:p>
        </p:txBody>
      </p:sp>
      <p:graphicFrame>
        <p:nvGraphicFramePr>
          <p:cNvPr id="44070" name="Group 38"/>
          <p:cNvGraphicFramePr>
            <a:graphicFrameLocks noGrp="1"/>
          </p:cNvGraphicFramePr>
          <p:nvPr/>
        </p:nvGraphicFramePr>
        <p:xfrm>
          <a:off x="395289" y="1700932"/>
          <a:ext cx="7248545" cy="3082519"/>
        </p:xfrm>
        <a:graphic>
          <a:graphicData uri="http://schemas.openxmlformats.org/drawingml/2006/table">
            <a:tbl>
              <a:tblPr/>
              <a:tblGrid>
                <a:gridCol w="3341491"/>
                <a:gridCol w="1048821"/>
                <a:gridCol w="1180285"/>
                <a:gridCol w="1677948"/>
              </a:tblGrid>
              <a:tr h="93063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9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1" i="0" u="none" strike="noStrike" cap="none" normalizeH="0" baseline="0" dirty="0" smtClean="0">
                          <a:ln>
                            <a:noFill/>
                          </a:ln>
                          <a:solidFill>
                            <a:schemeClr val="tx1"/>
                          </a:solidFill>
                          <a:effectLst/>
                          <a:latin typeface="Arial" charset="0"/>
                          <a:cs typeface="Arial" charset="0"/>
                        </a:rPr>
                        <a:t>Régions</a:t>
                      </a:r>
                      <a:endParaRPr kumimoji="0" lang="fr-FR" sz="1900" b="0" i="0" u="none" strike="noStrike" cap="none" normalizeH="0" baseline="0" dirty="0" smtClean="0">
                        <a:ln>
                          <a:noFill/>
                        </a:ln>
                        <a:solidFill>
                          <a:schemeClr val="tx1"/>
                        </a:solidFill>
                        <a:effectLst/>
                        <a:latin typeface="Arial" charset="0"/>
                        <a:cs typeface="Arial" charset="0"/>
                      </a:endParaRPr>
                    </a:p>
                  </a:txBody>
                  <a:tcPr marT="43543" marB="4354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smtClean="0">
                          <a:ln>
                            <a:noFill/>
                          </a:ln>
                          <a:solidFill>
                            <a:schemeClr val="tx1"/>
                          </a:solidFill>
                          <a:effectLst/>
                          <a:latin typeface="Arial" charset="0"/>
                          <a:cs typeface="Arial" charset="0"/>
                        </a:rPr>
                        <a:t>Région côtière</a:t>
                      </a:r>
                      <a:endParaRPr kumimoji="0" lang="fr-FR" sz="1900" b="0" i="0" u="none" strike="noStrike" cap="none" normalizeH="0" baseline="0" smtClean="0">
                        <a:ln>
                          <a:noFill/>
                        </a:ln>
                        <a:solidFill>
                          <a:schemeClr val="tx1"/>
                        </a:solidFill>
                        <a:effectLst/>
                        <a:latin typeface="Arial" charset="0"/>
                        <a:cs typeface="Arial" charset="0"/>
                      </a:endParaRPr>
                    </a:p>
                  </a:txBody>
                  <a:tcPr marT="43543" marB="4354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smtClean="0">
                          <a:ln>
                            <a:noFill/>
                          </a:ln>
                          <a:solidFill>
                            <a:schemeClr val="tx1"/>
                          </a:solidFill>
                          <a:effectLst/>
                          <a:latin typeface="Arial" charset="0"/>
                          <a:cs typeface="Arial" charset="0"/>
                        </a:rPr>
                        <a:t>Hauts Plateaux</a:t>
                      </a:r>
                      <a:endParaRPr kumimoji="0" lang="fr-FR" sz="1900" b="0" i="0" u="none" strike="noStrike" cap="none" normalizeH="0" baseline="0" smtClean="0">
                        <a:ln>
                          <a:noFill/>
                        </a:ln>
                        <a:solidFill>
                          <a:schemeClr val="tx1"/>
                        </a:solidFill>
                        <a:effectLst/>
                        <a:latin typeface="Arial" charset="0"/>
                        <a:cs typeface="Arial" charset="0"/>
                      </a:endParaRPr>
                    </a:p>
                  </a:txBody>
                  <a:tcPr marT="43543" marB="4354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smtClean="0">
                          <a:ln>
                            <a:noFill/>
                          </a:ln>
                          <a:solidFill>
                            <a:schemeClr val="tx1"/>
                          </a:solidFill>
                          <a:effectLst/>
                          <a:latin typeface="Arial" charset="0"/>
                          <a:cs typeface="Arial" charset="0"/>
                        </a:rPr>
                        <a:t>Sahara</a:t>
                      </a:r>
                      <a:endParaRPr kumimoji="0" lang="fr-FR" sz="1900" b="0" i="0" u="none" strike="noStrike" cap="none" normalizeH="0" baseline="0" smtClean="0">
                        <a:ln>
                          <a:noFill/>
                        </a:ln>
                        <a:solidFill>
                          <a:schemeClr val="tx1"/>
                        </a:solidFill>
                        <a:effectLst/>
                        <a:latin typeface="Arial" charset="0"/>
                        <a:cs typeface="Arial" charset="0"/>
                      </a:endParaRPr>
                    </a:p>
                  </a:txBody>
                  <a:tcPr marT="43543" marB="4354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299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dirty="0" smtClean="0">
                          <a:ln>
                            <a:noFill/>
                          </a:ln>
                          <a:solidFill>
                            <a:schemeClr val="tx1"/>
                          </a:solidFill>
                          <a:effectLst/>
                          <a:latin typeface="Arial" charset="0"/>
                          <a:cs typeface="Arial" charset="0"/>
                        </a:rPr>
                        <a:t>Superficie (%)</a:t>
                      </a:r>
                      <a:endParaRPr kumimoji="0" lang="fr-FR" sz="1900" b="0" i="0" u="none" strike="noStrike" cap="none" normalizeH="0" baseline="0" dirty="0" smtClean="0">
                        <a:ln>
                          <a:noFill/>
                        </a:ln>
                        <a:solidFill>
                          <a:schemeClr val="tx1"/>
                        </a:solidFill>
                        <a:effectLst/>
                        <a:latin typeface="Arial" charset="0"/>
                        <a:cs typeface="Arial" charset="0"/>
                      </a:endParaRPr>
                    </a:p>
                  </a:txBody>
                  <a:tcPr marT="43543" marB="4354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smtClean="0">
                          <a:ln>
                            <a:noFill/>
                          </a:ln>
                          <a:solidFill>
                            <a:schemeClr val="tx1"/>
                          </a:solidFill>
                          <a:effectLst/>
                          <a:latin typeface="Arial" charset="0"/>
                          <a:cs typeface="Arial" charset="0"/>
                        </a:rPr>
                        <a:t>4</a:t>
                      </a:r>
                      <a:endParaRPr kumimoji="0" lang="fr-FR" sz="1900" b="0" i="0" u="none" strike="noStrike" cap="none" normalizeH="0" baseline="0" smtClean="0">
                        <a:ln>
                          <a:noFill/>
                        </a:ln>
                        <a:solidFill>
                          <a:schemeClr val="tx1"/>
                        </a:solidFill>
                        <a:effectLst/>
                        <a:latin typeface="Arial" charset="0"/>
                        <a:cs typeface="Arial" charset="0"/>
                      </a:endParaRPr>
                    </a:p>
                  </a:txBody>
                  <a:tcPr marT="43543" marB="4354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smtClean="0">
                          <a:ln>
                            <a:noFill/>
                          </a:ln>
                          <a:solidFill>
                            <a:schemeClr val="tx1"/>
                          </a:solidFill>
                          <a:effectLst/>
                          <a:latin typeface="Arial" charset="0"/>
                          <a:cs typeface="Arial" charset="0"/>
                        </a:rPr>
                        <a:t>10</a:t>
                      </a:r>
                      <a:endParaRPr kumimoji="0" lang="fr-FR" sz="1900" b="0" i="0" u="none" strike="noStrike" cap="none" normalizeH="0" baseline="0" smtClean="0">
                        <a:ln>
                          <a:noFill/>
                        </a:ln>
                        <a:solidFill>
                          <a:schemeClr val="tx1"/>
                        </a:solidFill>
                        <a:effectLst/>
                        <a:latin typeface="Arial" charset="0"/>
                        <a:cs typeface="Arial" charset="0"/>
                      </a:endParaRPr>
                    </a:p>
                  </a:txBody>
                  <a:tcPr marT="43543" marB="4354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smtClean="0">
                          <a:ln>
                            <a:noFill/>
                          </a:ln>
                          <a:solidFill>
                            <a:schemeClr val="tx1"/>
                          </a:solidFill>
                          <a:effectLst/>
                          <a:latin typeface="Arial" charset="0"/>
                          <a:cs typeface="Arial" charset="0"/>
                        </a:rPr>
                        <a:t>86</a:t>
                      </a:r>
                      <a:endParaRPr kumimoji="0" lang="fr-FR" sz="1900" b="0" i="0" u="none" strike="noStrike" cap="none" normalizeH="0" baseline="0" smtClean="0">
                        <a:ln>
                          <a:noFill/>
                        </a:ln>
                        <a:solidFill>
                          <a:schemeClr val="tx1"/>
                        </a:solidFill>
                        <a:effectLst/>
                        <a:latin typeface="Arial" charset="0"/>
                        <a:cs typeface="Arial" charset="0"/>
                      </a:endParaRPr>
                    </a:p>
                  </a:txBody>
                  <a:tcPr marT="43543" marB="4354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777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smtClean="0">
                          <a:ln>
                            <a:noFill/>
                          </a:ln>
                          <a:solidFill>
                            <a:schemeClr val="tx1"/>
                          </a:solidFill>
                          <a:effectLst/>
                          <a:latin typeface="Arial" charset="0"/>
                          <a:cs typeface="Arial" charset="0"/>
                        </a:rPr>
                        <a:t>Durée moyenne d’ensoleillement (Heures/an)</a:t>
                      </a:r>
                      <a:endParaRPr kumimoji="0" lang="fr-FR" sz="1900" b="0" i="0" u="none" strike="noStrike" cap="none" normalizeH="0" baseline="0" smtClean="0">
                        <a:ln>
                          <a:noFill/>
                        </a:ln>
                        <a:solidFill>
                          <a:schemeClr val="tx1"/>
                        </a:solidFill>
                        <a:effectLst/>
                        <a:latin typeface="Arial" charset="0"/>
                        <a:cs typeface="Arial" charset="0"/>
                      </a:endParaRPr>
                    </a:p>
                  </a:txBody>
                  <a:tcPr marT="43543" marB="4354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smtClean="0">
                          <a:ln>
                            <a:noFill/>
                          </a:ln>
                          <a:solidFill>
                            <a:schemeClr val="tx1"/>
                          </a:solidFill>
                          <a:effectLst/>
                          <a:latin typeface="Arial" charset="0"/>
                          <a:cs typeface="Arial" charset="0"/>
                        </a:rPr>
                        <a:t>2650</a:t>
                      </a:r>
                      <a:endParaRPr kumimoji="0" lang="fr-FR" sz="1900" b="0" i="0" u="none" strike="noStrike" cap="none" normalizeH="0" baseline="0" smtClean="0">
                        <a:ln>
                          <a:noFill/>
                        </a:ln>
                        <a:solidFill>
                          <a:schemeClr val="tx1"/>
                        </a:solidFill>
                        <a:effectLst/>
                        <a:latin typeface="Arial" charset="0"/>
                        <a:cs typeface="Arial" charset="0"/>
                      </a:endParaRPr>
                    </a:p>
                  </a:txBody>
                  <a:tcPr marT="43543" marB="4354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smtClean="0">
                          <a:ln>
                            <a:noFill/>
                          </a:ln>
                          <a:solidFill>
                            <a:schemeClr val="tx1"/>
                          </a:solidFill>
                          <a:effectLst/>
                          <a:latin typeface="Arial" charset="0"/>
                          <a:cs typeface="Arial" charset="0"/>
                        </a:rPr>
                        <a:t>3000</a:t>
                      </a:r>
                      <a:endParaRPr kumimoji="0" lang="fr-FR" sz="1900" b="0" i="0" u="none" strike="noStrike" cap="none" normalizeH="0" baseline="0" smtClean="0">
                        <a:ln>
                          <a:noFill/>
                        </a:ln>
                        <a:solidFill>
                          <a:schemeClr val="tx1"/>
                        </a:solidFill>
                        <a:effectLst/>
                        <a:latin typeface="Arial" charset="0"/>
                        <a:cs typeface="Arial" charset="0"/>
                      </a:endParaRPr>
                    </a:p>
                  </a:txBody>
                  <a:tcPr marT="43543" marB="4354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dirty="0" smtClean="0">
                          <a:ln>
                            <a:noFill/>
                          </a:ln>
                          <a:solidFill>
                            <a:schemeClr val="tx1"/>
                          </a:solidFill>
                          <a:effectLst/>
                          <a:latin typeface="Arial" charset="0"/>
                          <a:cs typeface="Arial" charset="0"/>
                        </a:rPr>
                        <a:t>3500</a:t>
                      </a:r>
                      <a:endParaRPr kumimoji="0" lang="fr-FR" sz="1900" b="0" i="0" u="none" strike="noStrike" cap="none" normalizeH="0" baseline="0" dirty="0" smtClean="0">
                        <a:ln>
                          <a:noFill/>
                        </a:ln>
                        <a:solidFill>
                          <a:schemeClr val="tx1"/>
                        </a:solidFill>
                        <a:effectLst/>
                        <a:latin typeface="Arial" charset="0"/>
                        <a:cs typeface="Arial" charset="0"/>
                      </a:endParaRPr>
                    </a:p>
                  </a:txBody>
                  <a:tcPr marT="43543" marB="4354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310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smtClean="0">
                          <a:ln>
                            <a:noFill/>
                          </a:ln>
                          <a:solidFill>
                            <a:schemeClr val="tx1"/>
                          </a:solidFill>
                          <a:effectLst/>
                          <a:latin typeface="Arial" charset="0"/>
                          <a:cs typeface="Arial" charset="0"/>
                        </a:rPr>
                        <a:t>Energie moyenne reçue (KWh/m2/an)</a:t>
                      </a:r>
                      <a:endParaRPr kumimoji="0" lang="fr-FR" sz="1900" b="0" i="0" u="none" strike="noStrike" cap="none" normalizeH="0" baseline="0" smtClean="0">
                        <a:ln>
                          <a:noFill/>
                        </a:ln>
                        <a:solidFill>
                          <a:schemeClr val="tx1"/>
                        </a:solidFill>
                        <a:effectLst/>
                        <a:latin typeface="Arial" charset="0"/>
                        <a:cs typeface="Arial" charset="0"/>
                      </a:endParaRPr>
                    </a:p>
                  </a:txBody>
                  <a:tcPr marT="43543" marB="4354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smtClean="0">
                          <a:ln>
                            <a:noFill/>
                          </a:ln>
                          <a:solidFill>
                            <a:schemeClr val="tx1"/>
                          </a:solidFill>
                          <a:effectLst/>
                          <a:latin typeface="Arial" charset="0"/>
                          <a:cs typeface="Arial" charset="0"/>
                        </a:rPr>
                        <a:t>1700</a:t>
                      </a:r>
                      <a:endParaRPr kumimoji="0" lang="fr-FR" sz="1900" b="0" i="0" u="none" strike="noStrike" cap="none" normalizeH="0" baseline="0" smtClean="0">
                        <a:ln>
                          <a:noFill/>
                        </a:ln>
                        <a:solidFill>
                          <a:schemeClr val="tx1"/>
                        </a:solidFill>
                        <a:effectLst/>
                        <a:latin typeface="Arial" charset="0"/>
                        <a:cs typeface="Arial" charset="0"/>
                      </a:endParaRPr>
                    </a:p>
                  </a:txBody>
                  <a:tcPr marT="43543" marB="4354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smtClean="0">
                          <a:ln>
                            <a:noFill/>
                          </a:ln>
                          <a:solidFill>
                            <a:schemeClr val="tx1"/>
                          </a:solidFill>
                          <a:effectLst/>
                          <a:latin typeface="Arial" charset="0"/>
                          <a:cs typeface="Arial" charset="0"/>
                        </a:rPr>
                        <a:t>1900</a:t>
                      </a:r>
                      <a:endParaRPr kumimoji="0" lang="fr-FR" sz="1900" b="0" i="0" u="none" strike="noStrike" cap="none" normalizeH="0" baseline="0" smtClean="0">
                        <a:ln>
                          <a:noFill/>
                        </a:ln>
                        <a:solidFill>
                          <a:schemeClr val="tx1"/>
                        </a:solidFill>
                        <a:effectLst/>
                        <a:latin typeface="Arial" charset="0"/>
                        <a:cs typeface="Arial" charset="0"/>
                      </a:endParaRPr>
                    </a:p>
                  </a:txBody>
                  <a:tcPr marT="43543" marB="4354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dirty="0" smtClean="0">
                          <a:ln>
                            <a:noFill/>
                          </a:ln>
                          <a:solidFill>
                            <a:schemeClr val="tx1"/>
                          </a:solidFill>
                          <a:effectLst/>
                          <a:latin typeface="Arial" charset="0"/>
                          <a:cs typeface="Arial" charset="0"/>
                        </a:rPr>
                        <a:t>2650</a:t>
                      </a:r>
                      <a:endParaRPr kumimoji="0" lang="fr-FR" sz="1900" b="0" i="0" u="none" strike="noStrike" cap="none" normalizeH="0" baseline="0" dirty="0" smtClean="0">
                        <a:ln>
                          <a:noFill/>
                        </a:ln>
                        <a:solidFill>
                          <a:schemeClr val="tx1"/>
                        </a:solidFill>
                        <a:effectLst/>
                        <a:latin typeface="Arial" charset="0"/>
                        <a:cs typeface="Arial" charset="0"/>
                      </a:endParaRPr>
                    </a:p>
                  </a:txBody>
                  <a:tcPr marT="43543" marB="4354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4064" name="Rectangle 32"/>
          <p:cNvSpPr>
            <a:spLocks noChangeArrowheads="1"/>
          </p:cNvSpPr>
          <p:nvPr/>
        </p:nvSpPr>
        <p:spPr bwMode="auto">
          <a:xfrm>
            <a:off x="428596" y="5429264"/>
            <a:ext cx="5886450" cy="365881"/>
          </a:xfrm>
          <a:prstGeom prst="rect">
            <a:avLst/>
          </a:prstGeom>
          <a:noFill/>
          <a:ln w="9525">
            <a:noFill/>
            <a:miter lim="800000"/>
            <a:headEnd/>
            <a:tailEnd/>
          </a:ln>
          <a:effectLst/>
        </p:spPr>
        <p:txBody>
          <a:bodyPr anchor="ctr">
            <a:spAutoFit/>
          </a:bodyPr>
          <a:lstStyle/>
          <a:p>
            <a:pPr algn="just"/>
            <a:r>
              <a:rPr lang="fr-FR" sz="1800" b="1"/>
              <a:t>Ce gisement solaire dépasse les 5 milliards de GWh.</a:t>
            </a:r>
            <a:endParaRPr lang="fr-FR" sz="18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4"/>
          <p:cNvSpPr>
            <a:spLocks noGrp="1"/>
          </p:cNvSpPr>
          <p:nvPr>
            <p:ph type="sldNum" sz="quarter" idx="12"/>
          </p:nvPr>
        </p:nvSpPr>
        <p:spPr/>
        <p:txBody>
          <a:bodyPr/>
          <a:lstStyle/>
          <a:p>
            <a:fld id="{3B6074B9-F30E-468E-AA68-167C21901BDD}" type="slidenum">
              <a:rPr lang="fr-FR"/>
              <a:pPr/>
              <a:t>50</a:t>
            </a:fld>
            <a:endParaRPr lang="fr-FR"/>
          </a:p>
        </p:txBody>
      </p:sp>
      <p:pic>
        <p:nvPicPr>
          <p:cNvPr id="32773" name="Picture 5" descr="wpeF.jpg (25142 octets)"/>
          <p:cNvPicPr>
            <a:picLocks noGrp="1" noChangeAspect="1" noChangeArrowheads="1"/>
          </p:cNvPicPr>
          <p:nvPr>
            <p:ph/>
          </p:nvPr>
        </p:nvPicPr>
        <p:blipFill>
          <a:blip r:embed="rId2"/>
          <a:srcRect/>
          <a:stretch>
            <a:fillRect/>
          </a:stretch>
        </p:blipFill>
        <p:spPr>
          <a:xfrm>
            <a:off x="827088" y="275167"/>
            <a:ext cx="7848600" cy="6177643"/>
          </a:xfrm>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4"/>
          <p:cNvSpPr>
            <a:spLocks noGrp="1"/>
          </p:cNvSpPr>
          <p:nvPr>
            <p:ph type="sldNum" sz="quarter" idx="12"/>
          </p:nvPr>
        </p:nvSpPr>
        <p:spPr/>
        <p:txBody>
          <a:bodyPr/>
          <a:lstStyle/>
          <a:p>
            <a:fld id="{748A421A-B26D-4157-A433-ADE9E3106707}" type="slidenum">
              <a:rPr lang="fr-FR"/>
              <a:pPr/>
              <a:t>51</a:t>
            </a:fld>
            <a:endParaRPr lang="fr-FR"/>
          </a:p>
        </p:txBody>
      </p:sp>
      <p:pic>
        <p:nvPicPr>
          <p:cNvPr id="34821" name="Picture 5" descr="wpe12.jpg (25720 octets)"/>
          <p:cNvPicPr>
            <a:picLocks noGrp="1" noChangeAspect="1" noChangeArrowheads="1"/>
          </p:cNvPicPr>
          <p:nvPr>
            <p:ph/>
          </p:nvPr>
        </p:nvPicPr>
        <p:blipFill>
          <a:blip r:embed="rId2"/>
          <a:srcRect/>
          <a:stretch>
            <a:fillRect/>
          </a:stretch>
        </p:blipFill>
        <p:spPr>
          <a:xfrm>
            <a:off x="900114" y="116418"/>
            <a:ext cx="7704137" cy="6582833"/>
          </a:xfrm>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4"/>
          <p:cNvSpPr>
            <a:spLocks noGrp="1"/>
          </p:cNvSpPr>
          <p:nvPr>
            <p:ph type="sldNum" sz="quarter" idx="12"/>
          </p:nvPr>
        </p:nvSpPr>
        <p:spPr/>
        <p:txBody>
          <a:bodyPr/>
          <a:lstStyle/>
          <a:p>
            <a:fld id="{8C7EDF98-10C4-45FF-A4F0-6771F03EA039}" type="slidenum">
              <a:rPr lang="fr-FR"/>
              <a:pPr/>
              <a:t>52</a:t>
            </a:fld>
            <a:endParaRPr lang="fr-FR"/>
          </a:p>
        </p:txBody>
      </p:sp>
      <p:pic>
        <p:nvPicPr>
          <p:cNvPr id="36869" name="Picture 5" descr="wpe1.jpg (25481 octets)"/>
          <p:cNvPicPr>
            <a:picLocks noGrp="1" noChangeAspect="1" noChangeArrowheads="1"/>
          </p:cNvPicPr>
          <p:nvPr>
            <p:ph/>
          </p:nvPr>
        </p:nvPicPr>
        <p:blipFill>
          <a:blip r:embed="rId2"/>
          <a:srcRect/>
          <a:stretch>
            <a:fillRect/>
          </a:stretch>
        </p:blipFill>
        <p:spPr>
          <a:xfrm>
            <a:off x="755650" y="260048"/>
            <a:ext cx="7704138" cy="6250214"/>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1142976" y="500042"/>
            <a:ext cx="7289064" cy="5286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714348" y="428604"/>
            <a:ext cx="7561793"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571472" y="285728"/>
            <a:ext cx="7286675" cy="59392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285720" y="214290"/>
            <a:ext cx="8507894" cy="60877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3327</TotalTime>
  <Words>176</Words>
  <Application>Microsoft Office PowerPoint</Application>
  <PresentationFormat>Affichage à l'écran (4:3)</PresentationFormat>
  <Paragraphs>37</Paragraphs>
  <Slides>52</Slides>
  <Notes>0</Notes>
  <HiddenSlides>0</HiddenSlides>
  <MMClips>0</MMClips>
  <ScaleCrop>false</ScaleCrop>
  <HeadingPairs>
    <vt:vector size="4" baseType="variant">
      <vt:variant>
        <vt:lpstr>Thème</vt:lpstr>
      </vt:variant>
      <vt:variant>
        <vt:i4>1</vt:i4>
      </vt:variant>
      <vt:variant>
        <vt:lpstr>Titres des diapositives</vt:lpstr>
      </vt:variant>
      <vt:variant>
        <vt:i4>52</vt:i4>
      </vt:variant>
    </vt:vector>
  </HeadingPairs>
  <TitlesOfParts>
    <vt:vector size="53"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home</dc:creator>
  <cp:lastModifiedBy>io</cp:lastModifiedBy>
  <cp:revision>120</cp:revision>
  <dcterms:created xsi:type="dcterms:W3CDTF">2014-02-17T20:28:19Z</dcterms:created>
  <dcterms:modified xsi:type="dcterms:W3CDTF">2019-02-25T14:04:25Z</dcterms:modified>
</cp:coreProperties>
</file>