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7121-24D3-492C-A266-76BA406436F7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455F-40A2-401D-A6E3-EF72CE3F0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9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7121-24D3-492C-A266-76BA406436F7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455F-40A2-401D-A6E3-EF72CE3F0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71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7121-24D3-492C-A266-76BA406436F7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455F-40A2-401D-A6E3-EF72CE3F0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14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7121-24D3-492C-A266-76BA406436F7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455F-40A2-401D-A6E3-EF72CE3F0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17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7121-24D3-492C-A266-76BA406436F7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455F-40A2-401D-A6E3-EF72CE3F0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7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7121-24D3-492C-A266-76BA406436F7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455F-40A2-401D-A6E3-EF72CE3F0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0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7121-24D3-492C-A266-76BA406436F7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455F-40A2-401D-A6E3-EF72CE3F0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92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7121-24D3-492C-A266-76BA406436F7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455F-40A2-401D-A6E3-EF72CE3F0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36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7121-24D3-492C-A266-76BA406436F7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455F-40A2-401D-A6E3-EF72CE3F0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79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7121-24D3-492C-A266-76BA406436F7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455F-40A2-401D-A6E3-EF72CE3F0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16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7121-24D3-492C-A266-76BA406436F7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455F-40A2-401D-A6E3-EF72CE3F0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78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07121-24D3-492C-A266-76BA406436F7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6455F-40A2-401D-A6E3-EF72CE3F0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79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99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85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8905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13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5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25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3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38189"/>
            <a:ext cx="9144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00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17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49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59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02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34118" y="2000240"/>
            <a:ext cx="52437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Chapitres II:</a:t>
            </a:r>
          </a:p>
          <a:p>
            <a:pPr algn="ctr"/>
            <a:r>
              <a:rPr lang="fr-FR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Les champignons</a:t>
            </a:r>
            <a:endParaRPr lang="fr-F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56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16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076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93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1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7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8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16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85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60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738189"/>
            <a:ext cx="8497888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881158" y="5929331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Myxomycète: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groupe de champignons  proche du règne animal vivant en symbiose avec des bactéries.</a:t>
            </a:r>
          </a:p>
          <a:p>
            <a:pPr algn="just"/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22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4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01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45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0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6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02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91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75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98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15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85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16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81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31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524000" y="5380673"/>
            <a:ext cx="871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Chitine est un polysaccharide azoté issu de polymérisation de N-</a:t>
            </a:r>
            <a:r>
              <a:rPr lang="fr-FR" b="1" dirty="0" err="1"/>
              <a:t>acétyglucosamine</a:t>
            </a:r>
            <a:r>
              <a:rPr lang="fr-FR" b="1" dirty="0"/>
              <a:t> liés entre eux par une liaison </a:t>
            </a:r>
            <a:r>
              <a:rPr lang="fr-FR" b="1" dirty="0" err="1"/>
              <a:t>osidiqe</a:t>
            </a:r>
            <a:r>
              <a:rPr lang="fr-FR" b="1" dirty="0"/>
              <a:t> du type </a:t>
            </a:r>
            <a:r>
              <a:rPr lang="el-GR" b="1" dirty="0"/>
              <a:t>β</a:t>
            </a:r>
            <a:r>
              <a:rPr lang="fr-FR" b="1" dirty="0"/>
              <a:t>-1,4 de formule brute (C</a:t>
            </a:r>
            <a:r>
              <a:rPr lang="fr-FR" sz="1600" b="1" dirty="0"/>
              <a:t>8</a:t>
            </a:r>
            <a:r>
              <a:rPr lang="fr-FR" b="1" dirty="0"/>
              <a:t>H</a:t>
            </a:r>
            <a:r>
              <a:rPr lang="fr-FR" sz="1600" b="1" dirty="0"/>
              <a:t>13</a:t>
            </a:r>
            <a:r>
              <a:rPr lang="fr-FR" b="1" dirty="0"/>
              <a:t>NO</a:t>
            </a:r>
            <a:r>
              <a:rPr lang="fr-FR" sz="1600" b="1" dirty="0"/>
              <a:t>5</a:t>
            </a:r>
            <a:r>
              <a:rPr lang="fr-FR" b="1" dirty="0"/>
              <a:t>)n , elle est synthétisé par des glandes  spéciales (glande à chitine) de nombreuse s espèces animales ou fongiques)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542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24034" y="1214423"/>
            <a:ext cx="80724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Callose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est un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glucane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constitué de glucose unis par des liaison osidiques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(1-3) avec des ramification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(1-6). La molécule est compacte et présente une structure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hélicoîdale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(C6H10O5)n</a:t>
            </a:r>
          </a:p>
          <a:p>
            <a:pPr algn="just"/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Glucane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est un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poysaccharide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(polymère d’oses) composé exclusivement de monomère de glucose. Ils peuvent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oetre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liniare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ou ramifié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glucane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(amidon , amylose,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dextrane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amylopectine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) et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glucane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(cellulose…)</a:t>
            </a:r>
          </a:p>
          <a:p>
            <a:pPr algn="just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Hémicellulose: est un des composante du bois, c’est le deuxième composant d’une paroi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pectocellulosique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chez les végétaux après la cellulose.</a:t>
            </a:r>
          </a:p>
          <a:p>
            <a:pPr algn="just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L’hémicellulose est une fibre polysaccharidique non amylacé  elle est un polymère branché avec différents types de sucres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8189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68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Grand écran</PresentationFormat>
  <Paragraphs>9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cash</dc:creator>
  <cp:lastModifiedBy>cash</cp:lastModifiedBy>
  <cp:revision>1</cp:revision>
  <dcterms:created xsi:type="dcterms:W3CDTF">2020-05-28T21:19:14Z</dcterms:created>
  <dcterms:modified xsi:type="dcterms:W3CDTF">2020-05-28T21:19:35Z</dcterms:modified>
</cp:coreProperties>
</file>