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Default Extension="vml" ContentType="application/vnd.openxmlformats-officedocument.vmlDrawing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0A408B-3B67-432C-930D-8B262777BD7A}" type="doc">
      <dgm:prSet loTypeId="urn:microsoft.com/office/officeart/2005/8/layout/hierarchy1" loCatId="hierarchy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11A527B0-C12D-46AA-95FE-ADA6E9B74941}">
      <dgm:prSet phldrT="[Texte]"/>
      <dgm:spPr/>
      <dgm:t>
        <a:bodyPr/>
        <a:lstStyle/>
        <a:p>
          <a:r>
            <a:rPr lang="en-US" b="1" dirty="0" smtClean="0"/>
            <a:t>Critical reading </a:t>
          </a:r>
          <a:endParaRPr lang="fr-FR" b="1" dirty="0"/>
        </a:p>
      </dgm:t>
    </dgm:pt>
    <dgm:pt modelId="{3D5C7117-8EF3-4826-9B51-4A03520DA979}" type="parTrans" cxnId="{666CE41F-5AB5-454B-8986-E1B8712D3F65}">
      <dgm:prSet/>
      <dgm:spPr/>
      <dgm:t>
        <a:bodyPr/>
        <a:lstStyle/>
        <a:p>
          <a:endParaRPr lang="fr-FR"/>
        </a:p>
      </dgm:t>
    </dgm:pt>
    <dgm:pt modelId="{B2E51093-3CBB-4472-8EDC-4E3C7C5BD21F}" type="sibTrans" cxnId="{666CE41F-5AB5-454B-8986-E1B8712D3F65}">
      <dgm:prSet/>
      <dgm:spPr/>
      <dgm:t>
        <a:bodyPr/>
        <a:lstStyle/>
        <a:p>
          <a:endParaRPr lang="fr-FR"/>
        </a:p>
      </dgm:t>
    </dgm:pt>
    <dgm:pt modelId="{CAA0D94A-85D1-455C-A030-03FCCB4A2C0D}">
      <dgm:prSet phldrT="[Texte]"/>
      <dgm:spPr/>
      <dgm:t>
        <a:bodyPr/>
        <a:lstStyle/>
        <a:p>
          <a:r>
            <a:rPr lang="en-US" dirty="0" smtClean="0"/>
            <a:t>contextualizing </a:t>
          </a:r>
          <a:endParaRPr lang="fr-FR" dirty="0"/>
        </a:p>
      </dgm:t>
    </dgm:pt>
    <dgm:pt modelId="{26017838-D53D-4DC9-88B4-E2C086FF2C42}" type="parTrans" cxnId="{F83823F4-237F-41AC-856F-302CCE28CC3D}">
      <dgm:prSet/>
      <dgm:spPr/>
      <dgm:t>
        <a:bodyPr/>
        <a:lstStyle/>
        <a:p>
          <a:endParaRPr lang="fr-FR"/>
        </a:p>
      </dgm:t>
    </dgm:pt>
    <dgm:pt modelId="{A9B23AED-D77F-478A-A3C4-4A1D8880BA15}" type="sibTrans" cxnId="{F83823F4-237F-41AC-856F-302CCE28CC3D}">
      <dgm:prSet/>
      <dgm:spPr/>
      <dgm:t>
        <a:bodyPr/>
        <a:lstStyle/>
        <a:p>
          <a:endParaRPr lang="fr-FR"/>
        </a:p>
      </dgm:t>
    </dgm:pt>
    <dgm:pt modelId="{0650451C-2894-492A-84CB-54C0748E9C67}">
      <dgm:prSet phldrT="[Texte]"/>
      <dgm:spPr/>
      <dgm:t>
        <a:bodyPr/>
        <a:lstStyle/>
        <a:p>
          <a:r>
            <a:rPr lang="en-US" dirty="0" smtClean="0"/>
            <a:t>inferences</a:t>
          </a:r>
          <a:endParaRPr lang="fr-FR" dirty="0"/>
        </a:p>
      </dgm:t>
    </dgm:pt>
    <dgm:pt modelId="{0C7D61FE-81BA-42F5-9C9E-B67B30419046}" type="sibTrans" cxnId="{E9635214-9F10-4516-937F-BF5D713F8BCC}">
      <dgm:prSet/>
      <dgm:spPr/>
      <dgm:t>
        <a:bodyPr/>
        <a:lstStyle/>
        <a:p>
          <a:endParaRPr lang="fr-FR"/>
        </a:p>
      </dgm:t>
    </dgm:pt>
    <dgm:pt modelId="{8BAC3965-4412-4F80-85AE-B99EB0EBB10E}" type="parTrans" cxnId="{E9635214-9F10-4516-937F-BF5D713F8BCC}">
      <dgm:prSet/>
      <dgm:spPr/>
      <dgm:t>
        <a:bodyPr/>
        <a:lstStyle/>
        <a:p>
          <a:endParaRPr lang="fr-FR"/>
        </a:p>
      </dgm:t>
    </dgm:pt>
    <dgm:pt modelId="{D80822AC-9A5B-4B29-8A85-774C573C2843}">
      <dgm:prSet/>
      <dgm:spPr/>
      <dgm:t>
        <a:bodyPr/>
        <a:lstStyle/>
        <a:p>
          <a:r>
            <a:rPr lang="en-US" dirty="0" smtClean="0"/>
            <a:t>Evaluation </a:t>
          </a:r>
          <a:endParaRPr lang="fr-FR" dirty="0"/>
        </a:p>
      </dgm:t>
    </dgm:pt>
    <dgm:pt modelId="{765FB730-C79D-43D2-A47C-A7AFB7196F84}" type="parTrans" cxnId="{5B14853A-DA4A-4BBE-B682-4C111ABBDB99}">
      <dgm:prSet/>
      <dgm:spPr/>
      <dgm:t>
        <a:bodyPr/>
        <a:lstStyle/>
        <a:p>
          <a:endParaRPr lang="fr-FR"/>
        </a:p>
      </dgm:t>
    </dgm:pt>
    <dgm:pt modelId="{08CD5445-5ADC-4810-A950-7114C3CCCD39}" type="sibTrans" cxnId="{5B14853A-DA4A-4BBE-B682-4C111ABBDB99}">
      <dgm:prSet/>
      <dgm:spPr/>
      <dgm:t>
        <a:bodyPr/>
        <a:lstStyle/>
        <a:p>
          <a:endParaRPr lang="fr-FR"/>
        </a:p>
      </dgm:t>
    </dgm:pt>
    <dgm:pt modelId="{98970BFE-1EE5-4B54-9A26-4AF170598D05}">
      <dgm:prSet/>
      <dgm:spPr/>
      <dgm:t>
        <a:bodyPr/>
        <a:lstStyle/>
        <a:p>
          <a:r>
            <a:rPr lang="en-US" dirty="0" smtClean="0"/>
            <a:t>Reflection </a:t>
          </a:r>
          <a:endParaRPr lang="fr-FR" dirty="0"/>
        </a:p>
      </dgm:t>
    </dgm:pt>
    <dgm:pt modelId="{DEFC8169-F464-4BBC-8BBD-AA555100A1BC}" type="parTrans" cxnId="{75C9DA49-3D01-4C6A-9D77-4D6984958B26}">
      <dgm:prSet/>
      <dgm:spPr/>
      <dgm:t>
        <a:bodyPr/>
        <a:lstStyle/>
        <a:p>
          <a:endParaRPr lang="fr-FR"/>
        </a:p>
      </dgm:t>
    </dgm:pt>
    <dgm:pt modelId="{CB83CA8E-84CF-4063-91B3-0475245843E7}" type="sibTrans" cxnId="{75C9DA49-3D01-4C6A-9D77-4D6984958B26}">
      <dgm:prSet/>
      <dgm:spPr/>
      <dgm:t>
        <a:bodyPr/>
        <a:lstStyle/>
        <a:p>
          <a:endParaRPr lang="fr-FR"/>
        </a:p>
      </dgm:t>
    </dgm:pt>
    <dgm:pt modelId="{D3E20FF1-4235-4ACD-9992-034E18DAFF6A}" type="pres">
      <dgm:prSet presAssocID="{870A408B-3B67-432C-930D-8B262777BD7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3C79C4E4-B167-4A86-AD05-70A2CB691F7F}" type="pres">
      <dgm:prSet presAssocID="{11A527B0-C12D-46AA-95FE-ADA6E9B74941}" presName="hierRoot1" presStyleCnt="0"/>
      <dgm:spPr/>
    </dgm:pt>
    <dgm:pt modelId="{6D009311-9370-47EF-9D6F-AFFB32946E15}" type="pres">
      <dgm:prSet presAssocID="{11A527B0-C12D-46AA-95FE-ADA6E9B74941}" presName="composite" presStyleCnt="0"/>
      <dgm:spPr/>
    </dgm:pt>
    <dgm:pt modelId="{67F16D0B-86D8-4707-8048-3BC6B360C00F}" type="pres">
      <dgm:prSet presAssocID="{11A527B0-C12D-46AA-95FE-ADA6E9B74941}" presName="background" presStyleLbl="node0" presStyleIdx="0" presStyleCnt="1"/>
      <dgm:spPr/>
    </dgm:pt>
    <dgm:pt modelId="{9BC87F92-CF46-4F6C-B36A-3578CC78B79D}" type="pres">
      <dgm:prSet presAssocID="{11A527B0-C12D-46AA-95FE-ADA6E9B74941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2D1D06C-6163-4D32-A70A-0FFED79DAACF}" type="pres">
      <dgm:prSet presAssocID="{11A527B0-C12D-46AA-95FE-ADA6E9B74941}" presName="hierChild2" presStyleCnt="0"/>
      <dgm:spPr/>
    </dgm:pt>
    <dgm:pt modelId="{E52888D1-8AAD-4C0F-8F3C-7C7BE38EC1E8}" type="pres">
      <dgm:prSet presAssocID="{26017838-D53D-4DC9-88B4-E2C086FF2C42}" presName="Name10" presStyleLbl="parChTrans1D2" presStyleIdx="0" presStyleCnt="4"/>
      <dgm:spPr/>
      <dgm:t>
        <a:bodyPr/>
        <a:lstStyle/>
        <a:p>
          <a:endParaRPr lang="fr-FR"/>
        </a:p>
      </dgm:t>
    </dgm:pt>
    <dgm:pt modelId="{4A3EB5A5-2895-4160-AB83-45B260A6A3FA}" type="pres">
      <dgm:prSet presAssocID="{CAA0D94A-85D1-455C-A030-03FCCB4A2C0D}" presName="hierRoot2" presStyleCnt="0"/>
      <dgm:spPr/>
    </dgm:pt>
    <dgm:pt modelId="{860E75D4-BC32-400F-B240-997AF9F0DEE8}" type="pres">
      <dgm:prSet presAssocID="{CAA0D94A-85D1-455C-A030-03FCCB4A2C0D}" presName="composite2" presStyleCnt="0"/>
      <dgm:spPr/>
    </dgm:pt>
    <dgm:pt modelId="{EDBF0B72-51B2-4FD7-834A-8EA3728A1B41}" type="pres">
      <dgm:prSet presAssocID="{CAA0D94A-85D1-455C-A030-03FCCB4A2C0D}" presName="background2" presStyleLbl="node2" presStyleIdx="0" presStyleCnt="4"/>
      <dgm:spPr/>
    </dgm:pt>
    <dgm:pt modelId="{60819291-AF55-4460-942F-E9D37E7A57FA}" type="pres">
      <dgm:prSet presAssocID="{CAA0D94A-85D1-455C-A030-03FCCB4A2C0D}" presName="text2" presStyleLbl="fgAcc2" presStyleIdx="0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4298241-1650-4FA1-B9AB-5A3044DE1953}" type="pres">
      <dgm:prSet presAssocID="{CAA0D94A-85D1-455C-A030-03FCCB4A2C0D}" presName="hierChild3" presStyleCnt="0"/>
      <dgm:spPr/>
    </dgm:pt>
    <dgm:pt modelId="{7C975194-8295-4286-B404-E2E16B7D1D7D}" type="pres">
      <dgm:prSet presAssocID="{DEFC8169-F464-4BBC-8BBD-AA555100A1BC}" presName="Name10" presStyleLbl="parChTrans1D2" presStyleIdx="1" presStyleCnt="4"/>
      <dgm:spPr/>
      <dgm:t>
        <a:bodyPr/>
        <a:lstStyle/>
        <a:p>
          <a:endParaRPr lang="fr-FR"/>
        </a:p>
      </dgm:t>
    </dgm:pt>
    <dgm:pt modelId="{73749BD7-6AA6-4371-9D2A-93533642FFB4}" type="pres">
      <dgm:prSet presAssocID="{98970BFE-1EE5-4B54-9A26-4AF170598D05}" presName="hierRoot2" presStyleCnt="0"/>
      <dgm:spPr/>
    </dgm:pt>
    <dgm:pt modelId="{74B8E22F-6F9F-424A-8FF7-5562B13D0444}" type="pres">
      <dgm:prSet presAssocID="{98970BFE-1EE5-4B54-9A26-4AF170598D05}" presName="composite2" presStyleCnt="0"/>
      <dgm:spPr/>
    </dgm:pt>
    <dgm:pt modelId="{05E6AFAA-3D92-4040-A0AE-4B47089CD0CD}" type="pres">
      <dgm:prSet presAssocID="{98970BFE-1EE5-4B54-9A26-4AF170598D05}" presName="background2" presStyleLbl="node2" presStyleIdx="1" presStyleCnt="4"/>
      <dgm:spPr/>
    </dgm:pt>
    <dgm:pt modelId="{646A7643-6F25-4A61-8C5B-CA4453ABE32B}" type="pres">
      <dgm:prSet presAssocID="{98970BFE-1EE5-4B54-9A26-4AF170598D05}" presName="text2" presStyleLbl="fgAcc2" presStyleIdx="1" presStyleCnt="4" custLinFactNeighborX="-888" custLinFactNeighborY="407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0443516-6520-45DD-B54E-35DE1CF68100}" type="pres">
      <dgm:prSet presAssocID="{98970BFE-1EE5-4B54-9A26-4AF170598D05}" presName="hierChild3" presStyleCnt="0"/>
      <dgm:spPr/>
    </dgm:pt>
    <dgm:pt modelId="{6BBC1AED-8DE5-47F0-B3AD-948256491D65}" type="pres">
      <dgm:prSet presAssocID="{765FB730-C79D-43D2-A47C-A7AFB7196F84}" presName="Name10" presStyleLbl="parChTrans1D2" presStyleIdx="2" presStyleCnt="4"/>
      <dgm:spPr/>
      <dgm:t>
        <a:bodyPr/>
        <a:lstStyle/>
        <a:p>
          <a:endParaRPr lang="fr-FR"/>
        </a:p>
      </dgm:t>
    </dgm:pt>
    <dgm:pt modelId="{A7CE2665-346F-48D2-961A-BB3170380027}" type="pres">
      <dgm:prSet presAssocID="{D80822AC-9A5B-4B29-8A85-774C573C2843}" presName="hierRoot2" presStyleCnt="0"/>
      <dgm:spPr/>
    </dgm:pt>
    <dgm:pt modelId="{529D75C9-CE90-400F-B46B-0BED35A6CCD6}" type="pres">
      <dgm:prSet presAssocID="{D80822AC-9A5B-4B29-8A85-774C573C2843}" presName="composite2" presStyleCnt="0"/>
      <dgm:spPr/>
    </dgm:pt>
    <dgm:pt modelId="{4321E33E-E3E5-43E3-A3E6-252808FF7601}" type="pres">
      <dgm:prSet presAssocID="{D80822AC-9A5B-4B29-8A85-774C573C2843}" presName="background2" presStyleLbl="node2" presStyleIdx="2" presStyleCnt="4"/>
      <dgm:spPr/>
    </dgm:pt>
    <dgm:pt modelId="{17A78819-060E-49E8-AC83-CE4FE4963BF5}" type="pres">
      <dgm:prSet presAssocID="{D80822AC-9A5B-4B29-8A85-774C573C2843}" presName="text2" presStyleLbl="fgAcc2" presStyleIdx="2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E7DDD3D-38F8-4AC3-9A43-7FBBAE426D9E}" type="pres">
      <dgm:prSet presAssocID="{D80822AC-9A5B-4B29-8A85-774C573C2843}" presName="hierChild3" presStyleCnt="0"/>
      <dgm:spPr/>
    </dgm:pt>
    <dgm:pt modelId="{CCC44933-C158-406E-B566-B2B575E62A8F}" type="pres">
      <dgm:prSet presAssocID="{8BAC3965-4412-4F80-85AE-B99EB0EBB10E}" presName="Name10" presStyleLbl="parChTrans1D2" presStyleIdx="3" presStyleCnt="4"/>
      <dgm:spPr/>
      <dgm:t>
        <a:bodyPr/>
        <a:lstStyle/>
        <a:p>
          <a:endParaRPr lang="fr-FR"/>
        </a:p>
      </dgm:t>
    </dgm:pt>
    <dgm:pt modelId="{6DF3B9B0-0D54-4F31-A1C5-32AD505DE718}" type="pres">
      <dgm:prSet presAssocID="{0650451C-2894-492A-84CB-54C0748E9C67}" presName="hierRoot2" presStyleCnt="0"/>
      <dgm:spPr/>
    </dgm:pt>
    <dgm:pt modelId="{7B00AEBB-EDF2-4BB5-BFF8-2031912DC6DA}" type="pres">
      <dgm:prSet presAssocID="{0650451C-2894-492A-84CB-54C0748E9C67}" presName="composite2" presStyleCnt="0"/>
      <dgm:spPr/>
    </dgm:pt>
    <dgm:pt modelId="{A4A37F2A-28C4-4ADA-AC36-ABB386F5522C}" type="pres">
      <dgm:prSet presAssocID="{0650451C-2894-492A-84CB-54C0748E9C67}" presName="background2" presStyleLbl="node2" presStyleIdx="3" presStyleCnt="4"/>
      <dgm:spPr/>
    </dgm:pt>
    <dgm:pt modelId="{5CCBD288-3997-4D2F-98C7-1EA7B76C5977}" type="pres">
      <dgm:prSet presAssocID="{0650451C-2894-492A-84CB-54C0748E9C67}" presName="text2" presStyleLbl="fgAcc2" presStyleIdx="3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B1E35BE-4A94-484B-907E-64BC1D272269}" type="pres">
      <dgm:prSet presAssocID="{0650451C-2894-492A-84CB-54C0748E9C67}" presName="hierChild3" presStyleCnt="0"/>
      <dgm:spPr/>
    </dgm:pt>
  </dgm:ptLst>
  <dgm:cxnLst>
    <dgm:cxn modelId="{D054EDD4-93A6-412F-8DBB-CC977C518740}" type="presOf" srcId="{DEFC8169-F464-4BBC-8BBD-AA555100A1BC}" destId="{7C975194-8295-4286-B404-E2E16B7D1D7D}" srcOrd="0" destOrd="0" presId="urn:microsoft.com/office/officeart/2005/8/layout/hierarchy1"/>
    <dgm:cxn modelId="{2497B754-2FFB-4A09-9195-7464D5D87B0D}" type="presOf" srcId="{870A408B-3B67-432C-930D-8B262777BD7A}" destId="{D3E20FF1-4235-4ACD-9992-034E18DAFF6A}" srcOrd="0" destOrd="0" presId="urn:microsoft.com/office/officeart/2005/8/layout/hierarchy1"/>
    <dgm:cxn modelId="{5B14853A-DA4A-4BBE-B682-4C111ABBDB99}" srcId="{11A527B0-C12D-46AA-95FE-ADA6E9B74941}" destId="{D80822AC-9A5B-4B29-8A85-774C573C2843}" srcOrd="2" destOrd="0" parTransId="{765FB730-C79D-43D2-A47C-A7AFB7196F84}" sibTransId="{08CD5445-5ADC-4810-A950-7114C3CCCD39}"/>
    <dgm:cxn modelId="{71A2D4D9-1A4E-4998-82CC-A4E558DA68B3}" type="presOf" srcId="{26017838-D53D-4DC9-88B4-E2C086FF2C42}" destId="{E52888D1-8AAD-4C0F-8F3C-7C7BE38EC1E8}" srcOrd="0" destOrd="0" presId="urn:microsoft.com/office/officeart/2005/8/layout/hierarchy1"/>
    <dgm:cxn modelId="{9929B047-2C16-4E0C-AFBA-979004BA9228}" type="presOf" srcId="{CAA0D94A-85D1-455C-A030-03FCCB4A2C0D}" destId="{60819291-AF55-4460-942F-E9D37E7A57FA}" srcOrd="0" destOrd="0" presId="urn:microsoft.com/office/officeart/2005/8/layout/hierarchy1"/>
    <dgm:cxn modelId="{07F55CE8-AB99-4C71-B0AA-78B79B50E606}" type="presOf" srcId="{98970BFE-1EE5-4B54-9A26-4AF170598D05}" destId="{646A7643-6F25-4A61-8C5B-CA4453ABE32B}" srcOrd="0" destOrd="0" presId="urn:microsoft.com/office/officeart/2005/8/layout/hierarchy1"/>
    <dgm:cxn modelId="{23719057-B34B-42B0-9EC9-86C2156626F1}" type="presOf" srcId="{D80822AC-9A5B-4B29-8A85-774C573C2843}" destId="{17A78819-060E-49E8-AC83-CE4FE4963BF5}" srcOrd="0" destOrd="0" presId="urn:microsoft.com/office/officeart/2005/8/layout/hierarchy1"/>
    <dgm:cxn modelId="{68562182-3403-4318-9936-382E3485B758}" type="presOf" srcId="{11A527B0-C12D-46AA-95FE-ADA6E9B74941}" destId="{9BC87F92-CF46-4F6C-B36A-3578CC78B79D}" srcOrd="0" destOrd="0" presId="urn:microsoft.com/office/officeart/2005/8/layout/hierarchy1"/>
    <dgm:cxn modelId="{666CE41F-5AB5-454B-8986-E1B8712D3F65}" srcId="{870A408B-3B67-432C-930D-8B262777BD7A}" destId="{11A527B0-C12D-46AA-95FE-ADA6E9B74941}" srcOrd="0" destOrd="0" parTransId="{3D5C7117-8EF3-4826-9B51-4A03520DA979}" sibTransId="{B2E51093-3CBB-4472-8EDC-4E3C7C5BD21F}"/>
    <dgm:cxn modelId="{BC395752-5977-4483-9838-A7212C75D746}" type="presOf" srcId="{765FB730-C79D-43D2-A47C-A7AFB7196F84}" destId="{6BBC1AED-8DE5-47F0-B3AD-948256491D65}" srcOrd="0" destOrd="0" presId="urn:microsoft.com/office/officeart/2005/8/layout/hierarchy1"/>
    <dgm:cxn modelId="{45E3C436-E85C-4C55-A74B-92AD825D7E66}" type="presOf" srcId="{8BAC3965-4412-4F80-85AE-B99EB0EBB10E}" destId="{CCC44933-C158-406E-B566-B2B575E62A8F}" srcOrd="0" destOrd="0" presId="urn:microsoft.com/office/officeart/2005/8/layout/hierarchy1"/>
    <dgm:cxn modelId="{F83823F4-237F-41AC-856F-302CCE28CC3D}" srcId="{11A527B0-C12D-46AA-95FE-ADA6E9B74941}" destId="{CAA0D94A-85D1-455C-A030-03FCCB4A2C0D}" srcOrd="0" destOrd="0" parTransId="{26017838-D53D-4DC9-88B4-E2C086FF2C42}" sibTransId="{A9B23AED-D77F-478A-A3C4-4A1D8880BA15}"/>
    <dgm:cxn modelId="{75C9DA49-3D01-4C6A-9D77-4D6984958B26}" srcId="{11A527B0-C12D-46AA-95FE-ADA6E9B74941}" destId="{98970BFE-1EE5-4B54-9A26-4AF170598D05}" srcOrd="1" destOrd="0" parTransId="{DEFC8169-F464-4BBC-8BBD-AA555100A1BC}" sibTransId="{CB83CA8E-84CF-4063-91B3-0475245843E7}"/>
    <dgm:cxn modelId="{E9635214-9F10-4516-937F-BF5D713F8BCC}" srcId="{11A527B0-C12D-46AA-95FE-ADA6E9B74941}" destId="{0650451C-2894-492A-84CB-54C0748E9C67}" srcOrd="3" destOrd="0" parTransId="{8BAC3965-4412-4F80-85AE-B99EB0EBB10E}" sibTransId="{0C7D61FE-81BA-42F5-9C9E-B67B30419046}"/>
    <dgm:cxn modelId="{15429899-8343-4C8F-B1D1-921F6A54E043}" type="presOf" srcId="{0650451C-2894-492A-84CB-54C0748E9C67}" destId="{5CCBD288-3997-4D2F-98C7-1EA7B76C5977}" srcOrd="0" destOrd="0" presId="urn:microsoft.com/office/officeart/2005/8/layout/hierarchy1"/>
    <dgm:cxn modelId="{4C91253F-0B15-41F6-8059-BCCD8D0728DF}" type="presParOf" srcId="{D3E20FF1-4235-4ACD-9992-034E18DAFF6A}" destId="{3C79C4E4-B167-4A86-AD05-70A2CB691F7F}" srcOrd="0" destOrd="0" presId="urn:microsoft.com/office/officeart/2005/8/layout/hierarchy1"/>
    <dgm:cxn modelId="{354053C0-3BE5-4828-B7DB-D195AE2A3372}" type="presParOf" srcId="{3C79C4E4-B167-4A86-AD05-70A2CB691F7F}" destId="{6D009311-9370-47EF-9D6F-AFFB32946E15}" srcOrd="0" destOrd="0" presId="urn:microsoft.com/office/officeart/2005/8/layout/hierarchy1"/>
    <dgm:cxn modelId="{64F0E336-7B33-4C3B-804D-7B50F42DF6FE}" type="presParOf" srcId="{6D009311-9370-47EF-9D6F-AFFB32946E15}" destId="{67F16D0B-86D8-4707-8048-3BC6B360C00F}" srcOrd="0" destOrd="0" presId="urn:microsoft.com/office/officeart/2005/8/layout/hierarchy1"/>
    <dgm:cxn modelId="{F389A650-2DFF-44D8-B08C-1E958A0ECDDB}" type="presParOf" srcId="{6D009311-9370-47EF-9D6F-AFFB32946E15}" destId="{9BC87F92-CF46-4F6C-B36A-3578CC78B79D}" srcOrd="1" destOrd="0" presId="urn:microsoft.com/office/officeart/2005/8/layout/hierarchy1"/>
    <dgm:cxn modelId="{28F89D12-3E35-4128-8EDF-84E0B08B3D7E}" type="presParOf" srcId="{3C79C4E4-B167-4A86-AD05-70A2CB691F7F}" destId="{D2D1D06C-6163-4D32-A70A-0FFED79DAACF}" srcOrd="1" destOrd="0" presId="urn:microsoft.com/office/officeart/2005/8/layout/hierarchy1"/>
    <dgm:cxn modelId="{A4723CD8-8DB5-4AE5-A487-C0846B0DC1BC}" type="presParOf" srcId="{D2D1D06C-6163-4D32-A70A-0FFED79DAACF}" destId="{E52888D1-8AAD-4C0F-8F3C-7C7BE38EC1E8}" srcOrd="0" destOrd="0" presId="urn:microsoft.com/office/officeart/2005/8/layout/hierarchy1"/>
    <dgm:cxn modelId="{2DEFADA6-A98C-471D-8DB0-1457C95525CD}" type="presParOf" srcId="{D2D1D06C-6163-4D32-A70A-0FFED79DAACF}" destId="{4A3EB5A5-2895-4160-AB83-45B260A6A3FA}" srcOrd="1" destOrd="0" presId="urn:microsoft.com/office/officeart/2005/8/layout/hierarchy1"/>
    <dgm:cxn modelId="{5F62B651-62B1-41DC-9931-DB87D5FC22AC}" type="presParOf" srcId="{4A3EB5A5-2895-4160-AB83-45B260A6A3FA}" destId="{860E75D4-BC32-400F-B240-997AF9F0DEE8}" srcOrd="0" destOrd="0" presId="urn:microsoft.com/office/officeart/2005/8/layout/hierarchy1"/>
    <dgm:cxn modelId="{DD2D3801-AA9C-4E8E-83E7-28070C2317A8}" type="presParOf" srcId="{860E75D4-BC32-400F-B240-997AF9F0DEE8}" destId="{EDBF0B72-51B2-4FD7-834A-8EA3728A1B41}" srcOrd="0" destOrd="0" presId="urn:microsoft.com/office/officeart/2005/8/layout/hierarchy1"/>
    <dgm:cxn modelId="{E0BB90F9-1150-45BD-BEEA-4EEBA68E77AE}" type="presParOf" srcId="{860E75D4-BC32-400F-B240-997AF9F0DEE8}" destId="{60819291-AF55-4460-942F-E9D37E7A57FA}" srcOrd="1" destOrd="0" presId="urn:microsoft.com/office/officeart/2005/8/layout/hierarchy1"/>
    <dgm:cxn modelId="{ABE03B35-FE2A-4AB5-AF8B-657D24CE98EC}" type="presParOf" srcId="{4A3EB5A5-2895-4160-AB83-45B260A6A3FA}" destId="{C4298241-1650-4FA1-B9AB-5A3044DE1953}" srcOrd="1" destOrd="0" presId="urn:microsoft.com/office/officeart/2005/8/layout/hierarchy1"/>
    <dgm:cxn modelId="{83155C09-4FC3-4B3E-B382-731857F8D3BF}" type="presParOf" srcId="{D2D1D06C-6163-4D32-A70A-0FFED79DAACF}" destId="{7C975194-8295-4286-B404-E2E16B7D1D7D}" srcOrd="2" destOrd="0" presId="urn:microsoft.com/office/officeart/2005/8/layout/hierarchy1"/>
    <dgm:cxn modelId="{B5FEEF44-2E73-418F-A473-199C2D3966F3}" type="presParOf" srcId="{D2D1D06C-6163-4D32-A70A-0FFED79DAACF}" destId="{73749BD7-6AA6-4371-9D2A-93533642FFB4}" srcOrd="3" destOrd="0" presId="urn:microsoft.com/office/officeart/2005/8/layout/hierarchy1"/>
    <dgm:cxn modelId="{D6AEB82C-7CFB-4A74-A0EE-A4FAECBF5698}" type="presParOf" srcId="{73749BD7-6AA6-4371-9D2A-93533642FFB4}" destId="{74B8E22F-6F9F-424A-8FF7-5562B13D0444}" srcOrd="0" destOrd="0" presId="urn:microsoft.com/office/officeart/2005/8/layout/hierarchy1"/>
    <dgm:cxn modelId="{1A138E7E-13F4-4315-BD5D-DB83C74D7967}" type="presParOf" srcId="{74B8E22F-6F9F-424A-8FF7-5562B13D0444}" destId="{05E6AFAA-3D92-4040-A0AE-4B47089CD0CD}" srcOrd="0" destOrd="0" presId="urn:microsoft.com/office/officeart/2005/8/layout/hierarchy1"/>
    <dgm:cxn modelId="{4417D948-2E51-4774-8A23-064A082BF76F}" type="presParOf" srcId="{74B8E22F-6F9F-424A-8FF7-5562B13D0444}" destId="{646A7643-6F25-4A61-8C5B-CA4453ABE32B}" srcOrd="1" destOrd="0" presId="urn:microsoft.com/office/officeart/2005/8/layout/hierarchy1"/>
    <dgm:cxn modelId="{349A7D2F-B143-4B14-AD5C-E62B7F89B0D4}" type="presParOf" srcId="{73749BD7-6AA6-4371-9D2A-93533642FFB4}" destId="{30443516-6520-45DD-B54E-35DE1CF68100}" srcOrd="1" destOrd="0" presId="urn:microsoft.com/office/officeart/2005/8/layout/hierarchy1"/>
    <dgm:cxn modelId="{DEB0AA90-F1F6-41AD-8BC3-98134FAEE87D}" type="presParOf" srcId="{D2D1D06C-6163-4D32-A70A-0FFED79DAACF}" destId="{6BBC1AED-8DE5-47F0-B3AD-948256491D65}" srcOrd="4" destOrd="0" presId="urn:microsoft.com/office/officeart/2005/8/layout/hierarchy1"/>
    <dgm:cxn modelId="{79222C73-9E6C-4BBF-AA08-3D608F542401}" type="presParOf" srcId="{D2D1D06C-6163-4D32-A70A-0FFED79DAACF}" destId="{A7CE2665-346F-48D2-961A-BB3170380027}" srcOrd="5" destOrd="0" presId="urn:microsoft.com/office/officeart/2005/8/layout/hierarchy1"/>
    <dgm:cxn modelId="{1C877959-3B71-4348-AF77-2354E15C39F5}" type="presParOf" srcId="{A7CE2665-346F-48D2-961A-BB3170380027}" destId="{529D75C9-CE90-400F-B46B-0BED35A6CCD6}" srcOrd="0" destOrd="0" presId="urn:microsoft.com/office/officeart/2005/8/layout/hierarchy1"/>
    <dgm:cxn modelId="{5A24C342-AC56-4377-AF32-0D5E00E4AD62}" type="presParOf" srcId="{529D75C9-CE90-400F-B46B-0BED35A6CCD6}" destId="{4321E33E-E3E5-43E3-A3E6-252808FF7601}" srcOrd="0" destOrd="0" presId="urn:microsoft.com/office/officeart/2005/8/layout/hierarchy1"/>
    <dgm:cxn modelId="{CE890C57-D08A-4AAD-942C-024B50CC9F7F}" type="presParOf" srcId="{529D75C9-CE90-400F-B46B-0BED35A6CCD6}" destId="{17A78819-060E-49E8-AC83-CE4FE4963BF5}" srcOrd="1" destOrd="0" presId="urn:microsoft.com/office/officeart/2005/8/layout/hierarchy1"/>
    <dgm:cxn modelId="{415EA37E-8D32-496F-BC56-956E01A5F856}" type="presParOf" srcId="{A7CE2665-346F-48D2-961A-BB3170380027}" destId="{9E7DDD3D-38F8-4AC3-9A43-7FBBAE426D9E}" srcOrd="1" destOrd="0" presId="urn:microsoft.com/office/officeart/2005/8/layout/hierarchy1"/>
    <dgm:cxn modelId="{E2A87778-D1B0-479B-A0B7-3FEC9CB50F51}" type="presParOf" srcId="{D2D1D06C-6163-4D32-A70A-0FFED79DAACF}" destId="{CCC44933-C158-406E-B566-B2B575E62A8F}" srcOrd="6" destOrd="0" presId="urn:microsoft.com/office/officeart/2005/8/layout/hierarchy1"/>
    <dgm:cxn modelId="{869B0444-F8E9-4B69-8424-7FD0BE5C45FD}" type="presParOf" srcId="{D2D1D06C-6163-4D32-A70A-0FFED79DAACF}" destId="{6DF3B9B0-0D54-4F31-A1C5-32AD505DE718}" srcOrd="7" destOrd="0" presId="urn:microsoft.com/office/officeart/2005/8/layout/hierarchy1"/>
    <dgm:cxn modelId="{2F9209B3-13A2-4EE2-BCF2-8CEC3BE1934F}" type="presParOf" srcId="{6DF3B9B0-0D54-4F31-A1C5-32AD505DE718}" destId="{7B00AEBB-EDF2-4BB5-BFF8-2031912DC6DA}" srcOrd="0" destOrd="0" presId="urn:microsoft.com/office/officeart/2005/8/layout/hierarchy1"/>
    <dgm:cxn modelId="{D47ADB8E-7CBC-40C8-B07A-D69D800A9E92}" type="presParOf" srcId="{7B00AEBB-EDF2-4BB5-BFF8-2031912DC6DA}" destId="{A4A37F2A-28C4-4ADA-AC36-ABB386F5522C}" srcOrd="0" destOrd="0" presId="urn:microsoft.com/office/officeart/2005/8/layout/hierarchy1"/>
    <dgm:cxn modelId="{4CA4A5F0-F12C-4D88-890B-0D6BFA21AF00}" type="presParOf" srcId="{7B00AEBB-EDF2-4BB5-BFF8-2031912DC6DA}" destId="{5CCBD288-3997-4D2F-98C7-1EA7B76C5977}" srcOrd="1" destOrd="0" presId="urn:microsoft.com/office/officeart/2005/8/layout/hierarchy1"/>
    <dgm:cxn modelId="{84C5FD8E-DA82-4EC8-9237-6C43DC40FE09}" type="presParOf" srcId="{6DF3B9B0-0D54-4F31-A1C5-32AD505DE718}" destId="{BB1E35BE-4A94-484B-907E-64BC1D272269}" srcOrd="1" destOrd="0" presId="urn:microsoft.com/office/officeart/2005/8/layout/hierarchy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DC37F3-ED0F-43BF-84BC-EC96E414B4EC}" type="doc">
      <dgm:prSet loTypeId="urn:microsoft.com/office/officeart/2005/8/layout/hierarchy2" loCatId="hierarchy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3803884C-637E-455C-8C37-5509C0E112D3}">
      <dgm:prSet phldrT="[Texte]"/>
      <dgm:spPr/>
      <dgm:t>
        <a:bodyPr/>
        <a:lstStyle/>
        <a:p>
          <a:r>
            <a:rPr lang="en-US" dirty="0" smtClean="0"/>
            <a:t>Argument</a:t>
          </a:r>
          <a:endParaRPr lang="fr-FR" dirty="0"/>
        </a:p>
      </dgm:t>
    </dgm:pt>
    <dgm:pt modelId="{0A285668-9728-4CEB-9728-D4FB8B55D5D7}" type="parTrans" cxnId="{3930E83F-A369-44C3-B1D1-D5C58219ACFC}">
      <dgm:prSet/>
      <dgm:spPr/>
      <dgm:t>
        <a:bodyPr/>
        <a:lstStyle/>
        <a:p>
          <a:endParaRPr lang="fr-FR"/>
        </a:p>
      </dgm:t>
    </dgm:pt>
    <dgm:pt modelId="{DB1C385D-1F61-489B-B64A-DAD265423CAD}" type="sibTrans" cxnId="{3930E83F-A369-44C3-B1D1-D5C58219ACFC}">
      <dgm:prSet/>
      <dgm:spPr/>
      <dgm:t>
        <a:bodyPr/>
        <a:lstStyle/>
        <a:p>
          <a:endParaRPr lang="fr-FR"/>
        </a:p>
      </dgm:t>
    </dgm:pt>
    <dgm:pt modelId="{93E0D5BA-61B8-4B9D-8A7A-F311E1D232D4}">
      <dgm:prSet phldrT="[Texte]"/>
      <dgm:spPr/>
      <dgm:t>
        <a:bodyPr/>
        <a:lstStyle/>
        <a:p>
          <a:r>
            <a:rPr lang="en-US" dirty="0" smtClean="0"/>
            <a:t>Claim </a:t>
          </a:r>
          <a:endParaRPr lang="fr-FR" dirty="0"/>
        </a:p>
      </dgm:t>
    </dgm:pt>
    <dgm:pt modelId="{BA8D323C-80AE-46F1-A7E8-5DC047E2DD4E}" type="parTrans" cxnId="{13661ECB-EF4F-4695-8116-6F13BC1242EA}">
      <dgm:prSet/>
      <dgm:spPr/>
      <dgm:t>
        <a:bodyPr/>
        <a:lstStyle/>
        <a:p>
          <a:endParaRPr lang="fr-FR"/>
        </a:p>
      </dgm:t>
    </dgm:pt>
    <dgm:pt modelId="{A5E15B92-76D0-4C1D-9215-5E3CE8AFCA81}" type="sibTrans" cxnId="{13661ECB-EF4F-4695-8116-6F13BC1242EA}">
      <dgm:prSet/>
      <dgm:spPr/>
      <dgm:t>
        <a:bodyPr/>
        <a:lstStyle/>
        <a:p>
          <a:endParaRPr lang="fr-FR"/>
        </a:p>
      </dgm:t>
    </dgm:pt>
    <dgm:pt modelId="{8EE649FF-A4DD-4B92-8B6C-0F60CE241FD7}">
      <dgm:prSet phldrT="[Texte]"/>
      <dgm:spPr/>
      <dgm:t>
        <a:bodyPr/>
        <a:lstStyle/>
        <a:p>
          <a:r>
            <a:rPr lang="en-US" dirty="0" smtClean="0"/>
            <a:t>Support </a:t>
          </a:r>
          <a:endParaRPr lang="fr-FR" dirty="0"/>
        </a:p>
      </dgm:t>
    </dgm:pt>
    <dgm:pt modelId="{0C1281E3-8353-4B26-BF0F-1781763CCAE1}" type="parTrans" cxnId="{8D153C51-025C-4DDA-AB39-86B672849B40}">
      <dgm:prSet/>
      <dgm:spPr/>
      <dgm:t>
        <a:bodyPr/>
        <a:lstStyle/>
        <a:p>
          <a:endParaRPr lang="fr-FR"/>
        </a:p>
      </dgm:t>
    </dgm:pt>
    <dgm:pt modelId="{31F2EBA0-FCE9-4AD3-A1A4-68C8638B1129}" type="sibTrans" cxnId="{8D153C51-025C-4DDA-AB39-86B672849B40}">
      <dgm:prSet/>
      <dgm:spPr/>
      <dgm:t>
        <a:bodyPr/>
        <a:lstStyle/>
        <a:p>
          <a:endParaRPr lang="fr-FR"/>
        </a:p>
      </dgm:t>
    </dgm:pt>
    <dgm:pt modelId="{2E7EB84F-F8AA-4146-A42B-348DB0FA0EC0}" type="pres">
      <dgm:prSet presAssocID="{55DC37F3-ED0F-43BF-84BC-EC96E414B4EC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B867AB5-D436-4B05-94A5-63F3721D2262}" type="pres">
      <dgm:prSet presAssocID="{3803884C-637E-455C-8C37-5509C0E112D3}" presName="root1" presStyleCnt="0"/>
      <dgm:spPr/>
    </dgm:pt>
    <dgm:pt modelId="{200EB80C-104B-4E99-8193-4B1C43E4A990}" type="pres">
      <dgm:prSet presAssocID="{3803884C-637E-455C-8C37-5509C0E112D3}" presName="LevelOneTextNode" presStyleLbl="node0" presStyleIdx="0" presStyleCnt="1">
        <dgm:presLayoutVars>
          <dgm:chPref val="3"/>
        </dgm:presLayoutVars>
      </dgm:prSet>
      <dgm:spPr/>
    </dgm:pt>
    <dgm:pt modelId="{67B1B000-DA6C-4D0D-BCAA-12631C4F71C6}" type="pres">
      <dgm:prSet presAssocID="{3803884C-637E-455C-8C37-5509C0E112D3}" presName="level2hierChild" presStyleCnt="0"/>
      <dgm:spPr/>
    </dgm:pt>
    <dgm:pt modelId="{EFBC211C-5658-4BD4-86EC-99FC9C29111C}" type="pres">
      <dgm:prSet presAssocID="{BA8D323C-80AE-46F1-A7E8-5DC047E2DD4E}" presName="conn2-1" presStyleLbl="parChTrans1D2" presStyleIdx="0" presStyleCnt="2"/>
      <dgm:spPr/>
    </dgm:pt>
    <dgm:pt modelId="{A6D86240-3C8D-47E0-A40F-0627387FCB71}" type="pres">
      <dgm:prSet presAssocID="{BA8D323C-80AE-46F1-A7E8-5DC047E2DD4E}" presName="connTx" presStyleLbl="parChTrans1D2" presStyleIdx="0" presStyleCnt="2"/>
      <dgm:spPr/>
    </dgm:pt>
    <dgm:pt modelId="{0662C24D-B1C5-45BA-A890-27BEC8F830E3}" type="pres">
      <dgm:prSet presAssocID="{93E0D5BA-61B8-4B9D-8A7A-F311E1D232D4}" presName="root2" presStyleCnt="0"/>
      <dgm:spPr/>
    </dgm:pt>
    <dgm:pt modelId="{AD73FB60-8C49-4AAC-ADA2-DDE57FA618D7}" type="pres">
      <dgm:prSet presAssocID="{93E0D5BA-61B8-4B9D-8A7A-F311E1D232D4}" presName="LevelTwoTextNode" presStyleLbl="node2" presStyleIdx="0" presStyleCnt="2">
        <dgm:presLayoutVars>
          <dgm:chPref val="3"/>
        </dgm:presLayoutVars>
      </dgm:prSet>
      <dgm:spPr/>
    </dgm:pt>
    <dgm:pt modelId="{05B177E9-A731-46A6-B039-2F27E1C068AE}" type="pres">
      <dgm:prSet presAssocID="{93E0D5BA-61B8-4B9D-8A7A-F311E1D232D4}" presName="level3hierChild" presStyleCnt="0"/>
      <dgm:spPr/>
    </dgm:pt>
    <dgm:pt modelId="{040C761E-CE73-48E4-BC65-CAC5C9CF9EC3}" type="pres">
      <dgm:prSet presAssocID="{0C1281E3-8353-4B26-BF0F-1781763CCAE1}" presName="conn2-1" presStyleLbl="parChTrans1D2" presStyleIdx="1" presStyleCnt="2"/>
      <dgm:spPr/>
    </dgm:pt>
    <dgm:pt modelId="{EF223E33-4E6D-4D76-84CD-2A672E0DBF02}" type="pres">
      <dgm:prSet presAssocID="{0C1281E3-8353-4B26-BF0F-1781763CCAE1}" presName="connTx" presStyleLbl="parChTrans1D2" presStyleIdx="1" presStyleCnt="2"/>
      <dgm:spPr/>
    </dgm:pt>
    <dgm:pt modelId="{17F5700F-6AB4-401B-B4B6-356B1C9DC1A9}" type="pres">
      <dgm:prSet presAssocID="{8EE649FF-A4DD-4B92-8B6C-0F60CE241FD7}" presName="root2" presStyleCnt="0"/>
      <dgm:spPr/>
    </dgm:pt>
    <dgm:pt modelId="{5FC5EE23-5EDF-48F5-80F5-8636B3FDDDA6}" type="pres">
      <dgm:prSet presAssocID="{8EE649FF-A4DD-4B92-8B6C-0F60CE241FD7}" presName="LevelTwoTextNode" presStyleLbl="node2" presStyleIdx="1" presStyleCnt="2">
        <dgm:presLayoutVars>
          <dgm:chPref val="3"/>
        </dgm:presLayoutVars>
      </dgm:prSet>
      <dgm:spPr/>
    </dgm:pt>
    <dgm:pt modelId="{54E487E3-3F85-4A40-90E6-1C9E01C4E2DF}" type="pres">
      <dgm:prSet presAssocID="{8EE649FF-A4DD-4B92-8B6C-0F60CE241FD7}" presName="level3hierChild" presStyleCnt="0"/>
      <dgm:spPr/>
    </dgm:pt>
  </dgm:ptLst>
  <dgm:cxnLst>
    <dgm:cxn modelId="{13661ECB-EF4F-4695-8116-6F13BC1242EA}" srcId="{3803884C-637E-455C-8C37-5509C0E112D3}" destId="{93E0D5BA-61B8-4B9D-8A7A-F311E1D232D4}" srcOrd="0" destOrd="0" parTransId="{BA8D323C-80AE-46F1-A7E8-5DC047E2DD4E}" sibTransId="{A5E15B92-76D0-4C1D-9215-5E3CE8AFCA81}"/>
    <dgm:cxn modelId="{37D23313-A20F-40A8-99EC-563F5E96F38F}" type="presOf" srcId="{0C1281E3-8353-4B26-BF0F-1781763CCAE1}" destId="{EF223E33-4E6D-4D76-84CD-2A672E0DBF02}" srcOrd="1" destOrd="0" presId="urn:microsoft.com/office/officeart/2005/8/layout/hierarchy2"/>
    <dgm:cxn modelId="{ACFBCEF1-3D29-4641-B910-54A36999A2EC}" type="presOf" srcId="{BA8D323C-80AE-46F1-A7E8-5DC047E2DD4E}" destId="{A6D86240-3C8D-47E0-A40F-0627387FCB71}" srcOrd="1" destOrd="0" presId="urn:microsoft.com/office/officeart/2005/8/layout/hierarchy2"/>
    <dgm:cxn modelId="{4B887948-30F5-44E0-8304-ADBDCA453F58}" type="presOf" srcId="{8EE649FF-A4DD-4B92-8B6C-0F60CE241FD7}" destId="{5FC5EE23-5EDF-48F5-80F5-8636B3FDDDA6}" srcOrd="0" destOrd="0" presId="urn:microsoft.com/office/officeart/2005/8/layout/hierarchy2"/>
    <dgm:cxn modelId="{8D153C51-025C-4DDA-AB39-86B672849B40}" srcId="{3803884C-637E-455C-8C37-5509C0E112D3}" destId="{8EE649FF-A4DD-4B92-8B6C-0F60CE241FD7}" srcOrd="1" destOrd="0" parTransId="{0C1281E3-8353-4B26-BF0F-1781763CCAE1}" sibTransId="{31F2EBA0-FCE9-4AD3-A1A4-68C8638B1129}"/>
    <dgm:cxn modelId="{3E547364-86B2-4D02-8268-080EEB4DF1B5}" type="presOf" srcId="{3803884C-637E-455C-8C37-5509C0E112D3}" destId="{200EB80C-104B-4E99-8193-4B1C43E4A990}" srcOrd="0" destOrd="0" presId="urn:microsoft.com/office/officeart/2005/8/layout/hierarchy2"/>
    <dgm:cxn modelId="{4F2AA9FA-7854-4F0B-A3ED-BEECF69D2B06}" type="presOf" srcId="{BA8D323C-80AE-46F1-A7E8-5DC047E2DD4E}" destId="{EFBC211C-5658-4BD4-86EC-99FC9C29111C}" srcOrd="0" destOrd="0" presId="urn:microsoft.com/office/officeart/2005/8/layout/hierarchy2"/>
    <dgm:cxn modelId="{96D21F18-410C-471A-B384-CA51E74B0090}" type="presOf" srcId="{0C1281E3-8353-4B26-BF0F-1781763CCAE1}" destId="{040C761E-CE73-48E4-BC65-CAC5C9CF9EC3}" srcOrd="0" destOrd="0" presId="urn:microsoft.com/office/officeart/2005/8/layout/hierarchy2"/>
    <dgm:cxn modelId="{1839DC31-6061-45D0-BEA1-246E7017B176}" type="presOf" srcId="{55DC37F3-ED0F-43BF-84BC-EC96E414B4EC}" destId="{2E7EB84F-F8AA-4146-A42B-348DB0FA0EC0}" srcOrd="0" destOrd="0" presId="urn:microsoft.com/office/officeart/2005/8/layout/hierarchy2"/>
    <dgm:cxn modelId="{B4B98242-18E5-42D8-B5E7-A06368A18630}" type="presOf" srcId="{93E0D5BA-61B8-4B9D-8A7A-F311E1D232D4}" destId="{AD73FB60-8C49-4AAC-ADA2-DDE57FA618D7}" srcOrd="0" destOrd="0" presId="urn:microsoft.com/office/officeart/2005/8/layout/hierarchy2"/>
    <dgm:cxn modelId="{3930E83F-A369-44C3-B1D1-D5C58219ACFC}" srcId="{55DC37F3-ED0F-43BF-84BC-EC96E414B4EC}" destId="{3803884C-637E-455C-8C37-5509C0E112D3}" srcOrd="0" destOrd="0" parTransId="{0A285668-9728-4CEB-9728-D4FB8B55D5D7}" sibTransId="{DB1C385D-1F61-489B-B64A-DAD265423CAD}"/>
    <dgm:cxn modelId="{CEE2C888-2587-41C8-9B9F-7E74CEAC1C66}" type="presParOf" srcId="{2E7EB84F-F8AA-4146-A42B-348DB0FA0EC0}" destId="{4B867AB5-D436-4B05-94A5-63F3721D2262}" srcOrd="0" destOrd="0" presId="urn:microsoft.com/office/officeart/2005/8/layout/hierarchy2"/>
    <dgm:cxn modelId="{AE8A1F5C-A392-4007-A793-48C4446F3E20}" type="presParOf" srcId="{4B867AB5-D436-4B05-94A5-63F3721D2262}" destId="{200EB80C-104B-4E99-8193-4B1C43E4A990}" srcOrd="0" destOrd="0" presId="urn:microsoft.com/office/officeart/2005/8/layout/hierarchy2"/>
    <dgm:cxn modelId="{56F4B544-3C1B-44E7-97C7-48565431271F}" type="presParOf" srcId="{4B867AB5-D436-4B05-94A5-63F3721D2262}" destId="{67B1B000-DA6C-4D0D-BCAA-12631C4F71C6}" srcOrd="1" destOrd="0" presId="urn:microsoft.com/office/officeart/2005/8/layout/hierarchy2"/>
    <dgm:cxn modelId="{932910E1-F657-4111-B8A4-D6BF6700CA98}" type="presParOf" srcId="{67B1B000-DA6C-4D0D-BCAA-12631C4F71C6}" destId="{EFBC211C-5658-4BD4-86EC-99FC9C29111C}" srcOrd="0" destOrd="0" presId="urn:microsoft.com/office/officeart/2005/8/layout/hierarchy2"/>
    <dgm:cxn modelId="{8DBBDD2C-CED7-48DC-8470-5A19436CD0D2}" type="presParOf" srcId="{EFBC211C-5658-4BD4-86EC-99FC9C29111C}" destId="{A6D86240-3C8D-47E0-A40F-0627387FCB71}" srcOrd="0" destOrd="0" presId="urn:microsoft.com/office/officeart/2005/8/layout/hierarchy2"/>
    <dgm:cxn modelId="{7862ADAE-C62B-491C-B7A1-CCCCDDF41E35}" type="presParOf" srcId="{67B1B000-DA6C-4D0D-BCAA-12631C4F71C6}" destId="{0662C24D-B1C5-45BA-A890-27BEC8F830E3}" srcOrd="1" destOrd="0" presId="urn:microsoft.com/office/officeart/2005/8/layout/hierarchy2"/>
    <dgm:cxn modelId="{E184F9D5-DFC2-4FEF-902F-74B6A3634DC7}" type="presParOf" srcId="{0662C24D-B1C5-45BA-A890-27BEC8F830E3}" destId="{AD73FB60-8C49-4AAC-ADA2-DDE57FA618D7}" srcOrd="0" destOrd="0" presId="urn:microsoft.com/office/officeart/2005/8/layout/hierarchy2"/>
    <dgm:cxn modelId="{666D9DF7-ADFD-4491-A7CC-A35AA9F21A8D}" type="presParOf" srcId="{0662C24D-B1C5-45BA-A890-27BEC8F830E3}" destId="{05B177E9-A731-46A6-B039-2F27E1C068AE}" srcOrd="1" destOrd="0" presId="urn:microsoft.com/office/officeart/2005/8/layout/hierarchy2"/>
    <dgm:cxn modelId="{348DDE45-CB26-4E21-96CB-3A02C5B7571B}" type="presParOf" srcId="{67B1B000-DA6C-4D0D-BCAA-12631C4F71C6}" destId="{040C761E-CE73-48E4-BC65-CAC5C9CF9EC3}" srcOrd="2" destOrd="0" presId="urn:microsoft.com/office/officeart/2005/8/layout/hierarchy2"/>
    <dgm:cxn modelId="{63B69AC2-6A3A-4FEA-8F75-53CA88AAD998}" type="presParOf" srcId="{040C761E-CE73-48E4-BC65-CAC5C9CF9EC3}" destId="{EF223E33-4E6D-4D76-84CD-2A672E0DBF02}" srcOrd="0" destOrd="0" presId="urn:microsoft.com/office/officeart/2005/8/layout/hierarchy2"/>
    <dgm:cxn modelId="{35A37EE9-751D-432B-8189-ABD73DC2A753}" type="presParOf" srcId="{67B1B000-DA6C-4D0D-BCAA-12631C4F71C6}" destId="{17F5700F-6AB4-401B-B4B6-356B1C9DC1A9}" srcOrd="3" destOrd="0" presId="urn:microsoft.com/office/officeart/2005/8/layout/hierarchy2"/>
    <dgm:cxn modelId="{56023B75-B577-49E6-BC49-A958CAF2389A}" type="presParOf" srcId="{17F5700F-6AB4-401B-B4B6-356B1C9DC1A9}" destId="{5FC5EE23-5EDF-48F5-80F5-8636B3FDDDA6}" srcOrd="0" destOrd="0" presId="urn:microsoft.com/office/officeart/2005/8/layout/hierarchy2"/>
    <dgm:cxn modelId="{95AD6147-3A02-401B-A7C5-866B6EBC13E9}" type="presParOf" srcId="{17F5700F-6AB4-401B-B4B6-356B1C9DC1A9}" destId="{54E487E3-3F85-4A40-90E6-1C9E01C4E2DF}" srcOrd="1" destOrd="0" presId="urn:microsoft.com/office/officeart/2005/8/layout/hierarchy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C8D331E-00D0-4CD2-9BEB-12D713CC1B5B}" type="doc">
      <dgm:prSet loTypeId="urn:microsoft.com/office/officeart/2005/8/layout/orgChart1" loCatId="hierarchy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AB634ADF-7149-4440-83DB-FFAC2E3AC1E4}">
      <dgm:prSet phldrT="[Texte]"/>
      <dgm:spPr/>
      <dgm:t>
        <a:bodyPr/>
        <a:lstStyle/>
        <a:p>
          <a:r>
            <a:rPr lang="en-US" b="0" dirty="0" smtClean="0"/>
            <a:t>Claim </a:t>
          </a:r>
          <a:endParaRPr lang="fr-FR" b="0" dirty="0"/>
        </a:p>
      </dgm:t>
    </dgm:pt>
    <dgm:pt modelId="{C1A4E6CD-66DD-4AE6-8EEF-767EAD9B168C}" type="parTrans" cxnId="{2E780757-078A-4DA3-9C48-ACBB14E6EAE2}">
      <dgm:prSet/>
      <dgm:spPr/>
      <dgm:t>
        <a:bodyPr/>
        <a:lstStyle/>
        <a:p>
          <a:endParaRPr lang="fr-FR" b="0"/>
        </a:p>
      </dgm:t>
    </dgm:pt>
    <dgm:pt modelId="{E7CAC3CD-9343-48CC-BAC0-1FCE0E7578A5}" type="sibTrans" cxnId="{2E780757-078A-4DA3-9C48-ACBB14E6EAE2}">
      <dgm:prSet/>
      <dgm:spPr/>
      <dgm:t>
        <a:bodyPr/>
        <a:lstStyle/>
        <a:p>
          <a:endParaRPr lang="fr-FR" b="0"/>
        </a:p>
      </dgm:t>
    </dgm:pt>
    <dgm:pt modelId="{629FB7BE-0609-4751-99E4-7B0FEB679124}" type="asst">
      <dgm:prSet phldrT="[Texte]"/>
      <dgm:spPr/>
      <dgm:t>
        <a:bodyPr/>
        <a:lstStyle/>
        <a:p>
          <a:r>
            <a:rPr lang="en-US" b="0" dirty="0" smtClean="0"/>
            <a:t>Conclusion </a:t>
          </a:r>
          <a:endParaRPr lang="fr-FR" b="0" dirty="0"/>
        </a:p>
      </dgm:t>
    </dgm:pt>
    <dgm:pt modelId="{3DE8971E-CBDE-41FF-A305-35135ED84138}" type="parTrans" cxnId="{584D8093-A16D-43C2-9350-D2540F8185EC}">
      <dgm:prSet/>
      <dgm:spPr/>
      <dgm:t>
        <a:bodyPr/>
        <a:lstStyle/>
        <a:p>
          <a:endParaRPr lang="fr-FR" b="0"/>
        </a:p>
      </dgm:t>
    </dgm:pt>
    <dgm:pt modelId="{E428B520-9B52-44FE-9DD2-E41246F3EEF9}" type="sibTrans" cxnId="{584D8093-A16D-43C2-9350-D2540F8185EC}">
      <dgm:prSet/>
      <dgm:spPr/>
      <dgm:t>
        <a:bodyPr/>
        <a:lstStyle/>
        <a:p>
          <a:endParaRPr lang="fr-FR" b="0"/>
        </a:p>
      </dgm:t>
    </dgm:pt>
    <dgm:pt modelId="{606FA9A0-00E6-4865-BDD2-FE9E9A0AAACE}">
      <dgm:prSet phldrT="[Texte]"/>
      <dgm:spPr/>
      <dgm:t>
        <a:bodyPr/>
        <a:lstStyle/>
        <a:p>
          <a:r>
            <a:rPr lang="en-US" b="0" dirty="0" smtClean="0"/>
            <a:t>Idea </a:t>
          </a:r>
          <a:endParaRPr lang="fr-FR" b="0" dirty="0"/>
        </a:p>
      </dgm:t>
    </dgm:pt>
    <dgm:pt modelId="{4D71AFB0-B49E-4075-ABC7-F1D403733FCB}" type="parTrans" cxnId="{ACC9A57D-8BC3-4E52-A2AE-4B04E0D72702}">
      <dgm:prSet/>
      <dgm:spPr/>
      <dgm:t>
        <a:bodyPr/>
        <a:lstStyle/>
        <a:p>
          <a:endParaRPr lang="fr-FR" b="0"/>
        </a:p>
      </dgm:t>
    </dgm:pt>
    <dgm:pt modelId="{0E00C4A5-EFDC-4DEC-95C9-2A1A5057D944}" type="sibTrans" cxnId="{ACC9A57D-8BC3-4E52-A2AE-4B04E0D72702}">
      <dgm:prSet/>
      <dgm:spPr/>
      <dgm:t>
        <a:bodyPr/>
        <a:lstStyle/>
        <a:p>
          <a:endParaRPr lang="fr-FR" b="0"/>
        </a:p>
      </dgm:t>
    </dgm:pt>
    <dgm:pt modelId="{0E412AD8-6FB4-4BDE-85D1-23A8D77B629B}">
      <dgm:prSet phldrT="[Texte]"/>
      <dgm:spPr/>
      <dgm:t>
        <a:bodyPr/>
        <a:lstStyle/>
        <a:p>
          <a:r>
            <a:rPr lang="en-US" b="0" dirty="0" smtClean="0"/>
            <a:t>Judgment </a:t>
          </a:r>
          <a:endParaRPr lang="fr-FR" b="0" dirty="0"/>
        </a:p>
      </dgm:t>
    </dgm:pt>
    <dgm:pt modelId="{71B062F7-452C-4F2C-A67A-64C2B61BDD23}" type="parTrans" cxnId="{1A78CBE7-0B35-4296-819E-58B273CD9900}">
      <dgm:prSet/>
      <dgm:spPr/>
      <dgm:t>
        <a:bodyPr/>
        <a:lstStyle/>
        <a:p>
          <a:endParaRPr lang="fr-FR" b="0"/>
        </a:p>
      </dgm:t>
    </dgm:pt>
    <dgm:pt modelId="{B314F5C7-1C48-41B6-8AC3-ED7E41B3A79D}" type="sibTrans" cxnId="{1A78CBE7-0B35-4296-819E-58B273CD9900}">
      <dgm:prSet/>
      <dgm:spPr/>
      <dgm:t>
        <a:bodyPr/>
        <a:lstStyle/>
        <a:p>
          <a:endParaRPr lang="fr-FR" b="0"/>
        </a:p>
      </dgm:t>
    </dgm:pt>
    <dgm:pt modelId="{DAC79461-F9D3-4278-A864-A122486FF26C}">
      <dgm:prSet phldrT="[Texte]"/>
      <dgm:spPr/>
      <dgm:t>
        <a:bodyPr/>
        <a:lstStyle/>
        <a:p>
          <a:r>
            <a:rPr lang="en-US" b="0" dirty="0" smtClean="0"/>
            <a:t>Opinion </a:t>
          </a:r>
          <a:endParaRPr lang="fr-FR" b="0" dirty="0"/>
        </a:p>
      </dgm:t>
    </dgm:pt>
    <dgm:pt modelId="{5E87E80D-4EBF-40F9-873D-18F0A49E7BA3}" type="parTrans" cxnId="{CF0D3E9C-1B06-42BB-80B7-72B8B8786C0F}">
      <dgm:prSet/>
      <dgm:spPr/>
      <dgm:t>
        <a:bodyPr/>
        <a:lstStyle/>
        <a:p>
          <a:endParaRPr lang="fr-FR" b="0"/>
        </a:p>
      </dgm:t>
    </dgm:pt>
    <dgm:pt modelId="{C134F8BD-BCC9-4F58-90FB-F9638337CE77}" type="sibTrans" cxnId="{CF0D3E9C-1B06-42BB-80B7-72B8B8786C0F}">
      <dgm:prSet/>
      <dgm:spPr/>
      <dgm:t>
        <a:bodyPr/>
        <a:lstStyle/>
        <a:p>
          <a:endParaRPr lang="fr-FR" b="0"/>
        </a:p>
      </dgm:t>
    </dgm:pt>
    <dgm:pt modelId="{55717ED6-6514-4BE9-A6DE-18E70CF8C291}" type="pres">
      <dgm:prSet presAssocID="{3C8D331E-00D0-4CD2-9BEB-12D713CC1B5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78D160C-414F-491E-8F69-DC027715DD39}" type="pres">
      <dgm:prSet presAssocID="{AB634ADF-7149-4440-83DB-FFAC2E3AC1E4}" presName="hierRoot1" presStyleCnt="0">
        <dgm:presLayoutVars>
          <dgm:hierBranch val="init"/>
        </dgm:presLayoutVars>
      </dgm:prSet>
      <dgm:spPr/>
    </dgm:pt>
    <dgm:pt modelId="{E5C85D1F-D29B-46B3-9626-6ECFCF6303C3}" type="pres">
      <dgm:prSet presAssocID="{AB634ADF-7149-4440-83DB-FFAC2E3AC1E4}" presName="rootComposite1" presStyleCnt="0"/>
      <dgm:spPr/>
    </dgm:pt>
    <dgm:pt modelId="{5376F1B9-2D5F-4494-A8A6-F1FA0A29DD85}" type="pres">
      <dgm:prSet presAssocID="{AB634ADF-7149-4440-83DB-FFAC2E3AC1E4}" presName="rootText1" presStyleLbl="node0" presStyleIdx="0" presStyleCnt="1">
        <dgm:presLayoutVars>
          <dgm:chPref val="3"/>
        </dgm:presLayoutVars>
      </dgm:prSet>
      <dgm:spPr/>
    </dgm:pt>
    <dgm:pt modelId="{8F61E26A-4521-47DE-99A2-4BD83960AEC5}" type="pres">
      <dgm:prSet presAssocID="{AB634ADF-7149-4440-83DB-FFAC2E3AC1E4}" presName="rootConnector1" presStyleLbl="node1" presStyleIdx="0" presStyleCnt="0"/>
      <dgm:spPr/>
    </dgm:pt>
    <dgm:pt modelId="{27D8C629-2376-406A-BB6E-D2FCF7EDC517}" type="pres">
      <dgm:prSet presAssocID="{AB634ADF-7149-4440-83DB-FFAC2E3AC1E4}" presName="hierChild2" presStyleCnt="0"/>
      <dgm:spPr/>
    </dgm:pt>
    <dgm:pt modelId="{FB1998EB-819D-4079-9B19-DDD1A8FB4CAE}" type="pres">
      <dgm:prSet presAssocID="{4D71AFB0-B49E-4075-ABC7-F1D403733FCB}" presName="Name37" presStyleLbl="parChTrans1D2" presStyleIdx="0" presStyleCnt="4"/>
      <dgm:spPr/>
    </dgm:pt>
    <dgm:pt modelId="{90437D75-AE88-4475-9C0E-5E0FDDEF1E36}" type="pres">
      <dgm:prSet presAssocID="{606FA9A0-00E6-4865-BDD2-FE9E9A0AAACE}" presName="hierRoot2" presStyleCnt="0">
        <dgm:presLayoutVars>
          <dgm:hierBranch val="init"/>
        </dgm:presLayoutVars>
      </dgm:prSet>
      <dgm:spPr/>
    </dgm:pt>
    <dgm:pt modelId="{349F0F38-2A50-46D5-96D2-E3D33AC4D604}" type="pres">
      <dgm:prSet presAssocID="{606FA9A0-00E6-4865-BDD2-FE9E9A0AAACE}" presName="rootComposite" presStyleCnt="0"/>
      <dgm:spPr/>
    </dgm:pt>
    <dgm:pt modelId="{2991350E-AC30-43C5-BADD-75CAB03D176E}" type="pres">
      <dgm:prSet presAssocID="{606FA9A0-00E6-4865-BDD2-FE9E9A0AAACE}" presName="rootText" presStyleLbl="node2" presStyleIdx="0" presStyleCnt="3">
        <dgm:presLayoutVars>
          <dgm:chPref val="3"/>
        </dgm:presLayoutVars>
      </dgm:prSet>
      <dgm:spPr/>
    </dgm:pt>
    <dgm:pt modelId="{257BC51D-6D60-4AAB-8D84-2A54520E9E7B}" type="pres">
      <dgm:prSet presAssocID="{606FA9A0-00E6-4865-BDD2-FE9E9A0AAACE}" presName="rootConnector" presStyleLbl="node2" presStyleIdx="0" presStyleCnt="3"/>
      <dgm:spPr/>
    </dgm:pt>
    <dgm:pt modelId="{ED377C07-CF0F-4AFA-9FC5-E14F53643A9C}" type="pres">
      <dgm:prSet presAssocID="{606FA9A0-00E6-4865-BDD2-FE9E9A0AAACE}" presName="hierChild4" presStyleCnt="0"/>
      <dgm:spPr/>
    </dgm:pt>
    <dgm:pt modelId="{F46E5B40-D1FD-4D3F-96DE-C132C6F3E36E}" type="pres">
      <dgm:prSet presAssocID="{606FA9A0-00E6-4865-BDD2-FE9E9A0AAACE}" presName="hierChild5" presStyleCnt="0"/>
      <dgm:spPr/>
    </dgm:pt>
    <dgm:pt modelId="{216A5097-ECEF-4A03-B80D-ED0AF3B3B523}" type="pres">
      <dgm:prSet presAssocID="{71B062F7-452C-4F2C-A67A-64C2B61BDD23}" presName="Name37" presStyleLbl="parChTrans1D2" presStyleIdx="1" presStyleCnt="4"/>
      <dgm:spPr/>
    </dgm:pt>
    <dgm:pt modelId="{D022F0CE-688E-40A5-B8AD-6DCE38AAEFE4}" type="pres">
      <dgm:prSet presAssocID="{0E412AD8-6FB4-4BDE-85D1-23A8D77B629B}" presName="hierRoot2" presStyleCnt="0">
        <dgm:presLayoutVars>
          <dgm:hierBranch val="init"/>
        </dgm:presLayoutVars>
      </dgm:prSet>
      <dgm:spPr/>
    </dgm:pt>
    <dgm:pt modelId="{9F4C6E54-4621-47FE-A741-3C5BACE41868}" type="pres">
      <dgm:prSet presAssocID="{0E412AD8-6FB4-4BDE-85D1-23A8D77B629B}" presName="rootComposite" presStyleCnt="0"/>
      <dgm:spPr/>
    </dgm:pt>
    <dgm:pt modelId="{D5B2D789-5F49-4DB4-B2C5-DE8286E302D6}" type="pres">
      <dgm:prSet presAssocID="{0E412AD8-6FB4-4BDE-85D1-23A8D77B629B}" presName="rootText" presStyleLbl="node2" presStyleIdx="1" presStyleCnt="3">
        <dgm:presLayoutVars>
          <dgm:chPref val="3"/>
        </dgm:presLayoutVars>
      </dgm:prSet>
      <dgm:spPr/>
    </dgm:pt>
    <dgm:pt modelId="{306058C1-10E6-47C9-AFFF-3E6439EC4DC0}" type="pres">
      <dgm:prSet presAssocID="{0E412AD8-6FB4-4BDE-85D1-23A8D77B629B}" presName="rootConnector" presStyleLbl="node2" presStyleIdx="1" presStyleCnt="3"/>
      <dgm:spPr/>
    </dgm:pt>
    <dgm:pt modelId="{55ACBD32-293D-4336-98BB-D498B3E9A9AE}" type="pres">
      <dgm:prSet presAssocID="{0E412AD8-6FB4-4BDE-85D1-23A8D77B629B}" presName="hierChild4" presStyleCnt="0"/>
      <dgm:spPr/>
    </dgm:pt>
    <dgm:pt modelId="{2B6C6544-94C4-400B-BB7A-6235EC925B3B}" type="pres">
      <dgm:prSet presAssocID="{0E412AD8-6FB4-4BDE-85D1-23A8D77B629B}" presName="hierChild5" presStyleCnt="0"/>
      <dgm:spPr/>
    </dgm:pt>
    <dgm:pt modelId="{DDBBE17B-2D88-4C8B-B160-3C484556E1BE}" type="pres">
      <dgm:prSet presAssocID="{5E87E80D-4EBF-40F9-873D-18F0A49E7BA3}" presName="Name37" presStyleLbl="parChTrans1D2" presStyleIdx="2" presStyleCnt="4"/>
      <dgm:spPr/>
    </dgm:pt>
    <dgm:pt modelId="{DF464580-B76F-49D5-9DC0-2E17614D5273}" type="pres">
      <dgm:prSet presAssocID="{DAC79461-F9D3-4278-A864-A122486FF26C}" presName="hierRoot2" presStyleCnt="0">
        <dgm:presLayoutVars>
          <dgm:hierBranch val="init"/>
        </dgm:presLayoutVars>
      </dgm:prSet>
      <dgm:spPr/>
    </dgm:pt>
    <dgm:pt modelId="{49A8D0AA-C4B3-4C18-9772-1714243FB3E9}" type="pres">
      <dgm:prSet presAssocID="{DAC79461-F9D3-4278-A864-A122486FF26C}" presName="rootComposite" presStyleCnt="0"/>
      <dgm:spPr/>
    </dgm:pt>
    <dgm:pt modelId="{B6D967F7-ECE4-4C5D-A7EF-FBF742229489}" type="pres">
      <dgm:prSet presAssocID="{DAC79461-F9D3-4278-A864-A122486FF26C}" presName="rootText" presStyleLbl="node2" presStyleIdx="2" presStyleCnt="3">
        <dgm:presLayoutVars>
          <dgm:chPref val="3"/>
        </dgm:presLayoutVars>
      </dgm:prSet>
      <dgm:spPr/>
    </dgm:pt>
    <dgm:pt modelId="{DCFAD9AC-08B7-4AF3-8BCA-834877401C39}" type="pres">
      <dgm:prSet presAssocID="{DAC79461-F9D3-4278-A864-A122486FF26C}" presName="rootConnector" presStyleLbl="node2" presStyleIdx="2" presStyleCnt="3"/>
      <dgm:spPr/>
    </dgm:pt>
    <dgm:pt modelId="{925E1BD1-89CF-495C-A42B-E0F75B1D2517}" type="pres">
      <dgm:prSet presAssocID="{DAC79461-F9D3-4278-A864-A122486FF26C}" presName="hierChild4" presStyleCnt="0"/>
      <dgm:spPr/>
    </dgm:pt>
    <dgm:pt modelId="{7930E33F-102E-4304-B646-4FB16241798B}" type="pres">
      <dgm:prSet presAssocID="{DAC79461-F9D3-4278-A864-A122486FF26C}" presName="hierChild5" presStyleCnt="0"/>
      <dgm:spPr/>
    </dgm:pt>
    <dgm:pt modelId="{B943861F-8495-4D53-9CE0-C4F1B28F1B57}" type="pres">
      <dgm:prSet presAssocID="{AB634ADF-7149-4440-83DB-FFAC2E3AC1E4}" presName="hierChild3" presStyleCnt="0"/>
      <dgm:spPr/>
    </dgm:pt>
    <dgm:pt modelId="{A4F6B00A-B6A5-48C0-8D39-9A9CFCC54D74}" type="pres">
      <dgm:prSet presAssocID="{3DE8971E-CBDE-41FF-A305-35135ED84138}" presName="Name111" presStyleLbl="parChTrans1D2" presStyleIdx="3" presStyleCnt="4"/>
      <dgm:spPr/>
    </dgm:pt>
    <dgm:pt modelId="{A857420C-BFC5-4B14-8296-68EB7ACCF63B}" type="pres">
      <dgm:prSet presAssocID="{629FB7BE-0609-4751-99E4-7B0FEB679124}" presName="hierRoot3" presStyleCnt="0">
        <dgm:presLayoutVars>
          <dgm:hierBranch val="init"/>
        </dgm:presLayoutVars>
      </dgm:prSet>
      <dgm:spPr/>
    </dgm:pt>
    <dgm:pt modelId="{A644E989-8626-44A1-B6C4-7B19749BDA23}" type="pres">
      <dgm:prSet presAssocID="{629FB7BE-0609-4751-99E4-7B0FEB679124}" presName="rootComposite3" presStyleCnt="0"/>
      <dgm:spPr/>
    </dgm:pt>
    <dgm:pt modelId="{37D4A343-7EF1-4DBB-8841-35CFF5865546}" type="pres">
      <dgm:prSet presAssocID="{629FB7BE-0609-4751-99E4-7B0FEB679124}" presName="rootText3" presStyleLbl="asst1" presStyleIdx="0" presStyleCnt="1">
        <dgm:presLayoutVars>
          <dgm:chPref val="3"/>
        </dgm:presLayoutVars>
      </dgm:prSet>
      <dgm:spPr/>
    </dgm:pt>
    <dgm:pt modelId="{E9BCA764-D3E7-41EA-B2AA-848EE65AF892}" type="pres">
      <dgm:prSet presAssocID="{629FB7BE-0609-4751-99E4-7B0FEB679124}" presName="rootConnector3" presStyleLbl="asst1" presStyleIdx="0" presStyleCnt="1"/>
      <dgm:spPr/>
    </dgm:pt>
    <dgm:pt modelId="{0951F754-2A34-4E12-A660-D8F580F6A146}" type="pres">
      <dgm:prSet presAssocID="{629FB7BE-0609-4751-99E4-7B0FEB679124}" presName="hierChild6" presStyleCnt="0"/>
      <dgm:spPr/>
    </dgm:pt>
    <dgm:pt modelId="{EDAF850B-1A24-4D60-88AE-EB599742A93F}" type="pres">
      <dgm:prSet presAssocID="{629FB7BE-0609-4751-99E4-7B0FEB679124}" presName="hierChild7" presStyleCnt="0"/>
      <dgm:spPr/>
    </dgm:pt>
  </dgm:ptLst>
  <dgm:cxnLst>
    <dgm:cxn modelId="{E2F81B93-4BF0-4D33-8A91-C26F743B1EC9}" type="presOf" srcId="{629FB7BE-0609-4751-99E4-7B0FEB679124}" destId="{E9BCA764-D3E7-41EA-B2AA-848EE65AF892}" srcOrd="1" destOrd="0" presId="urn:microsoft.com/office/officeart/2005/8/layout/orgChart1"/>
    <dgm:cxn modelId="{584D8093-A16D-43C2-9350-D2540F8185EC}" srcId="{AB634ADF-7149-4440-83DB-FFAC2E3AC1E4}" destId="{629FB7BE-0609-4751-99E4-7B0FEB679124}" srcOrd="0" destOrd="0" parTransId="{3DE8971E-CBDE-41FF-A305-35135ED84138}" sibTransId="{E428B520-9B52-44FE-9DD2-E41246F3EEF9}"/>
    <dgm:cxn modelId="{5C8B6785-2BD6-4E1C-BBC4-B6E3ABDC02EE}" type="presOf" srcId="{AB634ADF-7149-4440-83DB-FFAC2E3AC1E4}" destId="{5376F1B9-2D5F-4494-A8A6-F1FA0A29DD85}" srcOrd="0" destOrd="0" presId="urn:microsoft.com/office/officeart/2005/8/layout/orgChart1"/>
    <dgm:cxn modelId="{D7EAD39A-73C3-410E-AE9D-61A9EC82B927}" type="presOf" srcId="{AB634ADF-7149-4440-83DB-FFAC2E3AC1E4}" destId="{8F61E26A-4521-47DE-99A2-4BD83960AEC5}" srcOrd="1" destOrd="0" presId="urn:microsoft.com/office/officeart/2005/8/layout/orgChart1"/>
    <dgm:cxn modelId="{7BD69B70-7F44-4F76-AADD-986767CE5C79}" type="presOf" srcId="{3DE8971E-CBDE-41FF-A305-35135ED84138}" destId="{A4F6B00A-B6A5-48C0-8D39-9A9CFCC54D74}" srcOrd="0" destOrd="0" presId="urn:microsoft.com/office/officeart/2005/8/layout/orgChart1"/>
    <dgm:cxn modelId="{4E49C552-34FD-4F90-9EDE-FD8147718CB7}" type="presOf" srcId="{71B062F7-452C-4F2C-A67A-64C2B61BDD23}" destId="{216A5097-ECEF-4A03-B80D-ED0AF3B3B523}" srcOrd="0" destOrd="0" presId="urn:microsoft.com/office/officeart/2005/8/layout/orgChart1"/>
    <dgm:cxn modelId="{1B2CAD58-FF55-48A9-8AF1-D833E15DDBC1}" type="presOf" srcId="{4D71AFB0-B49E-4075-ABC7-F1D403733FCB}" destId="{FB1998EB-819D-4079-9B19-DDD1A8FB4CAE}" srcOrd="0" destOrd="0" presId="urn:microsoft.com/office/officeart/2005/8/layout/orgChart1"/>
    <dgm:cxn modelId="{ACFB0FDD-B4F0-4774-8F07-BE99156DE644}" type="presOf" srcId="{5E87E80D-4EBF-40F9-873D-18F0A49E7BA3}" destId="{DDBBE17B-2D88-4C8B-B160-3C484556E1BE}" srcOrd="0" destOrd="0" presId="urn:microsoft.com/office/officeart/2005/8/layout/orgChart1"/>
    <dgm:cxn modelId="{4A651D06-CBB6-4A35-9DD9-9BC1AB808B6B}" type="presOf" srcId="{0E412AD8-6FB4-4BDE-85D1-23A8D77B629B}" destId="{D5B2D789-5F49-4DB4-B2C5-DE8286E302D6}" srcOrd="0" destOrd="0" presId="urn:microsoft.com/office/officeart/2005/8/layout/orgChart1"/>
    <dgm:cxn modelId="{CF0D3E9C-1B06-42BB-80B7-72B8B8786C0F}" srcId="{AB634ADF-7149-4440-83DB-FFAC2E3AC1E4}" destId="{DAC79461-F9D3-4278-A864-A122486FF26C}" srcOrd="3" destOrd="0" parTransId="{5E87E80D-4EBF-40F9-873D-18F0A49E7BA3}" sibTransId="{C134F8BD-BCC9-4F58-90FB-F9638337CE77}"/>
    <dgm:cxn modelId="{E784570B-D4FD-49ED-B32B-9DCCA28B5F7A}" type="presOf" srcId="{0E412AD8-6FB4-4BDE-85D1-23A8D77B629B}" destId="{306058C1-10E6-47C9-AFFF-3E6439EC4DC0}" srcOrd="1" destOrd="0" presId="urn:microsoft.com/office/officeart/2005/8/layout/orgChart1"/>
    <dgm:cxn modelId="{E68367BA-D1D5-4890-BA16-39508177C0B0}" type="presOf" srcId="{606FA9A0-00E6-4865-BDD2-FE9E9A0AAACE}" destId="{2991350E-AC30-43C5-BADD-75CAB03D176E}" srcOrd="0" destOrd="0" presId="urn:microsoft.com/office/officeart/2005/8/layout/orgChart1"/>
    <dgm:cxn modelId="{2E780757-078A-4DA3-9C48-ACBB14E6EAE2}" srcId="{3C8D331E-00D0-4CD2-9BEB-12D713CC1B5B}" destId="{AB634ADF-7149-4440-83DB-FFAC2E3AC1E4}" srcOrd="0" destOrd="0" parTransId="{C1A4E6CD-66DD-4AE6-8EEF-767EAD9B168C}" sibTransId="{E7CAC3CD-9343-48CC-BAC0-1FCE0E7578A5}"/>
    <dgm:cxn modelId="{2FA8873F-5ED4-4083-8E0C-573C7CDD775B}" type="presOf" srcId="{606FA9A0-00E6-4865-BDD2-FE9E9A0AAACE}" destId="{257BC51D-6D60-4AAB-8D84-2A54520E9E7B}" srcOrd="1" destOrd="0" presId="urn:microsoft.com/office/officeart/2005/8/layout/orgChart1"/>
    <dgm:cxn modelId="{1A78CBE7-0B35-4296-819E-58B273CD9900}" srcId="{AB634ADF-7149-4440-83DB-FFAC2E3AC1E4}" destId="{0E412AD8-6FB4-4BDE-85D1-23A8D77B629B}" srcOrd="2" destOrd="0" parTransId="{71B062F7-452C-4F2C-A67A-64C2B61BDD23}" sibTransId="{B314F5C7-1C48-41B6-8AC3-ED7E41B3A79D}"/>
    <dgm:cxn modelId="{CC535934-4BA4-4251-BBAF-6BB4AE06D697}" type="presOf" srcId="{3C8D331E-00D0-4CD2-9BEB-12D713CC1B5B}" destId="{55717ED6-6514-4BE9-A6DE-18E70CF8C291}" srcOrd="0" destOrd="0" presId="urn:microsoft.com/office/officeart/2005/8/layout/orgChart1"/>
    <dgm:cxn modelId="{ACC9A57D-8BC3-4E52-A2AE-4B04E0D72702}" srcId="{AB634ADF-7149-4440-83DB-FFAC2E3AC1E4}" destId="{606FA9A0-00E6-4865-BDD2-FE9E9A0AAACE}" srcOrd="1" destOrd="0" parTransId="{4D71AFB0-B49E-4075-ABC7-F1D403733FCB}" sibTransId="{0E00C4A5-EFDC-4DEC-95C9-2A1A5057D944}"/>
    <dgm:cxn modelId="{A5350F5A-10FB-462B-95AF-688697AC1A69}" type="presOf" srcId="{DAC79461-F9D3-4278-A864-A122486FF26C}" destId="{DCFAD9AC-08B7-4AF3-8BCA-834877401C39}" srcOrd="1" destOrd="0" presId="urn:microsoft.com/office/officeart/2005/8/layout/orgChart1"/>
    <dgm:cxn modelId="{72782F2B-9F86-4B3B-88D0-A63F3DE1BF52}" type="presOf" srcId="{DAC79461-F9D3-4278-A864-A122486FF26C}" destId="{B6D967F7-ECE4-4C5D-A7EF-FBF742229489}" srcOrd="0" destOrd="0" presId="urn:microsoft.com/office/officeart/2005/8/layout/orgChart1"/>
    <dgm:cxn modelId="{9151BF3E-3646-4FE1-A8F6-10BC724054B6}" type="presOf" srcId="{629FB7BE-0609-4751-99E4-7B0FEB679124}" destId="{37D4A343-7EF1-4DBB-8841-35CFF5865546}" srcOrd="0" destOrd="0" presId="urn:microsoft.com/office/officeart/2005/8/layout/orgChart1"/>
    <dgm:cxn modelId="{29900315-6C14-4846-AED6-3D48514E28A6}" type="presParOf" srcId="{55717ED6-6514-4BE9-A6DE-18E70CF8C291}" destId="{A78D160C-414F-491E-8F69-DC027715DD39}" srcOrd="0" destOrd="0" presId="urn:microsoft.com/office/officeart/2005/8/layout/orgChart1"/>
    <dgm:cxn modelId="{5FD4F65E-B868-4CD4-A78B-1B0E1440EBC5}" type="presParOf" srcId="{A78D160C-414F-491E-8F69-DC027715DD39}" destId="{E5C85D1F-D29B-46B3-9626-6ECFCF6303C3}" srcOrd="0" destOrd="0" presId="urn:microsoft.com/office/officeart/2005/8/layout/orgChart1"/>
    <dgm:cxn modelId="{FE91DF10-AFD8-4A14-94C2-DA8270D0D605}" type="presParOf" srcId="{E5C85D1F-D29B-46B3-9626-6ECFCF6303C3}" destId="{5376F1B9-2D5F-4494-A8A6-F1FA0A29DD85}" srcOrd="0" destOrd="0" presId="urn:microsoft.com/office/officeart/2005/8/layout/orgChart1"/>
    <dgm:cxn modelId="{E95B0CCA-30F8-4CF1-BE9C-480F05EFFCDC}" type="presParOf" srcId="{E5C85D1F-D29B-46B3-9626-6ECFCF6303C3}" destId="{8F61E26A-4521-47DE-99A2-4BD83960AEC5}" srcOrd="1" destOrd="0" presId="urn:microsoft.com/office/officeart/2005/8/layout/orgChart1"/>
    <dgm:cxn modelId="{33E3CA55-E917-4B53-8B20-DF014DE88711}" type="presParOf" srcId="{A78D160C-414F-491E-8F69-DC027715DD39}" destId="{27D8C629-2376-406A-BB6E-D2FCF7EDC517}" srcOrd="1" destOrd="0" presId="urn:microsoft.com/office/officeart/2005/8/layout/orgChart1"/>
    <dgm:cxn modelId="{6EB87EFC-9F3F-44A1-A586-71DE1D6FF40A}" type="presParOf" srcId="{27D8C629-2376-406A-BB6E-D2FCF7EDC517}" destId="{FB1998EB-819D-4079-9B19-DDD1A8FB4CAE}" srcOrd="0" destOrd="0" presId="urn:microsoft.com/office/officeart/2005/8/layout/orgChart1"/>
    <dgm:cxn modelId="{08EFF493-E53C-49E5-87D2-982CAE8D86D5}" type="presParOf" srcId="{27D8C629-2376-406A-BB6E-D2FCF7EDC517}" destId="{90437D75-AE88-4475-9C0E-5E0FDDEF1E36}" srcOrd="1" destOrd="0" presId="urn:microsoft.com/office/officeart/2005/8/layout/orgChart1"/>
    <dgm:cxn modelId="{1C06092E-407C-4B24-842D-66643BC17B91}" type="presParOf" srcId="{90437D75-AE88-4475-9C0E-5E0FDDEF1E36}" destId="{349F0F38-2A50-46D5-96D2-E3D33AC4D604}" srcOrd="0" destOrd="0" presId="urn:microsoft.com/office/officeart/2005/8/layout/orgChart1"/>
    <dgm:cxn modelId="{29F79868-20A2-425A-9E94-C52A52D74D91}" type="presParOf" srcId="{349F0F38-2A50-46D5-96D2-E3D33AC4D604}" destId="{2991350E-AC30-43C5-BADD-75CAB03D176E}" srcOrd="0" destOrd="0" presId="urn:microsoft.com/office/officeart/2005/8/layout/orgChart1"/>
    <dgm:cxn modelId="{90BF7858-D843-41D0-A47D-6350609C527D}" type="presParOf" srcId="{349F0F38-2A50-46D5-96D2-E3D33AC4D604}" destId="{257BC51D-6D60-4AAB-8D84-2A54520E9E7B}" srcOrd="1" destOrd="0" presId="urn:microsoft.com/office/officeart/2005/8/layout/orgChart1"/>
    <dgm:cxn modelId="{B5AC60F0-6E81-4927-BFFC-E7742F0BB6AB}" type="presParOf" srcId="{90437D75-AE88-4475-9C0E-5E0FDDEF1E36}" destId="{ED377C07-CF0F-4AFA-9FC5-E14F53643A9C}" srcOrd="1" destOrd="0" presId="urn:microsoft.com/office/officeart/2005/8/layout/orgChart1"/>
    <dgm:cxn modelId="{0DD6F534-953B-423D-B498-8298A24B1333}" type="presParOf" srcId="{90437D75-AE88-4475-9C0E-5E0FDDEF1E36}" destId="{F46E5B40-D1FD-4D3F-96DE-C132C6F3E36E}" srcOrd="2" destOrd="0" presId="urn:microsoft.com/office/officeart/2005/8/layout/orgChart1"/>
    <dgm:cxn modelId="{E5C0340B-D33A-46B9-8B6B-D395919C7635}" type="presParOf" srcId="{27D8C629-2376-406A-BB6E-D2FCF7EDC517}" destId="{216A5097-ECEF-4A03-B80D-ED0AF3B3B523}" srcOrd="2" destOrd="0" presId="urn:microsoft.com/office/officeart/2005/8/layout/orgChart1"/>
    <dgm:cxn modelId="{C7A0B7CA-11A3-4B19-9EB0-AA6D59270558}" type="presParOf" srcId="{27D8C629-2376-406A-BB6E-D2FCF7EDC517}" destId="{D022F0CE-688E-40A5-B8AD-6DCE38AAEFE4}" srcOrd="3" destOrd="0" presId="urn:microsoft.com/office/officeart/2005/8/layout/orgChart1"/>
    <dgm:cxn modelId="{63D1439E-4636-4811-B8AB-5DA88129CB18}" type="presParOf" srcId="{D022F0CE-688E-40A5-B8AD-6DCE38AAEFE4}" destId="{9F4C6E54-4621-47FE-A741-3C5BACE41868}" srcOrd="0" destOrd="0" presId="urn:microsoft.com/office/officeart/2005/8/layout/orgChart1"/>
    <dgm:cxn modelId="{FF174EE5-2666-49E6-80FD-46F87DF318FB}" type="presParOf" srcId="{9F4C6E54-4621-47FE-A741-3C5BACE41868}" destId="{D5B2D789-5F49-4DB4-B2C5-DE8286E302D6}" srcOrd="0" destOrd="0" presId="urn:microsoft.com/office/officeart/2005/8/layout/orgChart1"/>
    <dgm:cxn modelId="{F501D947-A55A-4701-B3C5-9152357309C1}" type="presParOf" srcId="{9F4C6E54-4621-47FE-A741-3C5BACE41868}" destId="{306058C1-10E6-47C9-AFFF-3E6439EC4DC0}" srcOrd="1" destOrd="0" presId="urn:microsoft.com/office/officeart/2005/8/layout/orgChart1"/>
    <dgm:cxn modelId="{F6F3C942-B6AA-4ADD-91A3-A673E9288BB6}" type="presParOf" srcId="{D022F0CE-688E-40A5-B8AD-6DCE38AAEFE4}" destId="{55ACBD32-293D-4336-98BB-D498B3E9A9AE}" srcOrd="1" destOrd="0" presId="urn:microsoft.com/office/officeart/2005/8/layout/orgChart1"/>
    <dgm:cxn modelId="{F5C36D20-81E5-4607-8F3B-CDEBAE5189F9}" type="presParOf" srcId="{D022F0CE-688E-40A5-B8AD-6DCE38AAEFE4}" destId="{2B6C6544-94C4-400B-BB7A-6235EC925B3B}" srcOrd="2" destOrd="0" presId="urn:microsoft.com/office/officeart/2005/8/layout/orgChart1"/>
    <dgm:cxn modelId="{976ACBDF-3DA5-42A1-8412-EA58576A806A}" type="presParOf" srcId="{27D8C629-2376-406A-BB6E-D2FCF7EDC517}" destId="{DDBBE17B-2D88-4C8B-B160-3C484556E1BE}" srcOrd="4" destOrd="0" presId="urn:microsoft.com/office/officeart/2005/8/layout/orgChart1"/>
    <dgm:cxn modelId="{1A1CF0B0-7C6F-4F61-83DC-CDA016801DF2}" type="presParOf" srcId="{27D8C629-2376-406A-BB6E-D2FCF7EDC517}" destId="{DF464580-B76F-49D5-9DC0-2E17614D5273}" srcOrd="5" destOrd="0" presId="urn:microsoft.com/office/officeart/2005/8/layout/orgChart1"/>
    <dgm:cxn modelId="{4945D9FE-8C5E-49F3-8B21-F7BE4AD408FE}" type="presParOf" srcId="{DF464580-B76F-49D5-9DC0-2E17614D5273}" destId="{49A8D0AA-C4B3-4C18-9772-1714243FB3E9}" srcOrd="0" destOrd="0" presId="urn:microsoft.com/office/officeart/2005/8/layout/orgChart1"/>
    <dgm:cxn modelId="{F8FC4216-B6C6-448B-B654-E77A3547F52D}" type="presParOf" srcId="{49A8D0AA-C4B3-4C18-9772-1714243FB3E9}" destId="{B6D967F7-ECE4-4C5D-A7EF-FBF742229489}" srcOrd="0" destOrd="0" presId="urn:microsoft.com/office/officeart/2005/8/layout/orgChart1"/>
    <dgm:cxn modelId="{311A058A-64A5-4FF7-A8A8-2247804C03E6}" type="presParOf" srcId="{49A8D0AA-C4B3-4C18-9772-1714243FB3E9}" destId="{DCFAD9AC-08B7-4AF3-8BCA-834877401C39}" srcOrd="1" destOrd="0" presId="urn:microsoft.com/office/officeart/2005/8/layout/orgChart1"/>
    <dgm:cxn modelId="{A9C0353C-FE2D-43BE-BE15-6890704D25FF}" type="presParOf" srcId="{DF464580-B76F-49D5-9DC0-2E17614D5273}" destId="{925E1BD1-89CF-495C-A42B-E0F75B1D2517}" srcOrd="1" destOrd="0" presId="urn:microsoft.com/office/officeart/2005/8/layout/orgChart1"/>
    <dgm:cxn modelId="{72222F0B-43D6-41E9-A51D-19CBF87FB6C8}" type="presParOf" srcId="{DF464580-B76F-49D5-9DC0-2E17614D5273}" destId="{7930E33F-102E-4304-B646-4FB16241798B}" srcOrd="2" destOrd="0" presId="urn:microsoft.com/office/officeart/2005/8/layout/orgChart1"/>
    <dgm:cxn modelId="{3033F905-1C32-402B-8C50-534B49C66C2D}" type="presParOf" srcId="{A78D160C-414F-491E-8F69-DC027715DD39}" destId="{B943861F-8495-4D53-9CE0-C4F1B28F1B57}" srcOrd="2" destOrd="0" presId="urn:microsoft.com/office/officeart/2005/8/layout/orgChart1"/>
    <dgm:cxn modelId="{B032E2AB-02EC-418B-98D7-47EB52091984}" type="presParOf" srcId="{B943861F-8495-4D53-9CE0-C4F1B28F1B57}" destId="{A4F6B00A-B6A5-48C0-8D39-9A9CFCC54D74}" srcOrd="0" destOrd="0" presId="urn:microsoft.com/office/officeart/2005/8/layout/orgChart1"/>
    <dgm:cxn modelId="{ACA9D3F9-2ACA-42EA-A37D-B11477FFE95B}" type="presParOf" srcId="{B943861F-8495-4D53-9CE0-C4F1B28F1B57}" destId="{A857420C-BFC5-4B14-8296-68EB7ACCF63B}" srcOrd="1" destOrd="0" presId="urn:microsoft.com/office/officeart/2005/8/layout/orgChart1"/>
    <dgm:cxn modelId="{8127D364-8C0B-4887-BC6B-A46F40C7856C}" type="presParOf" srcId="{A857420C-BFC5-4B14-8296-68EB7ACCF63B}" destId="{A644E989-8626-44A1-B6C4-7B19749BDA23}" srcOrd="0" destOrd="0" presId="urn:microsoft.com/office/officeart/2005/8/layout/orgChart1"/>
    <dgm:cxn modelId="{52CC7D7A-C7C4-43D0-A6EC-6434238B5E5B}" type="presParOf" srcId="{A644E989-8626-44A1-B6C4-7B19749BDA23}" destId="{37D4A343-7EF1-4DBB-8841-35CFF5865546}" srcOrd="0" destOrd="0" presId="urn:microsoft.com/office/officeart/2005/8/layout/orgChart1"/>
    <dgm:cxn modelId="{EAB0530C-FECA-49F4-A453-AF6EDF3DE76C}" type="presParOf" srcId="{A644E989-8626-44A1-B6C4-7B19749BDA23}" destId="{E9BCA764-D3E7-41EA-B2AA-848EE65AF892}" srcOrd="1" destOrd="0" presId="urn:microsoft.com/office/officeart/2005/8/layout/orgChart1"/>
    <dgm:cxn modelId="{D5959DB7-9032-48D8-B5FE-EB36F52F3834}" type="presParOf" srcId="{A857420C-BFC5-4B14-8296-68EB7ACCF63B}" destId="{0951F754-2A34-4E12-A660-D8F580F6A146}" srcOrd="1" destOrd="0" presId="urn:microsoft.com/office/officeart/2005/8/layout/orgChart1"/>
    <dgm:cxn modelId="{F7E9908A-AB3A-48A6-8DF4-85829FC22B5D}" type="presParOf" srcId="{A857420C-BFC5-4B14-8296-68EB7ACCF63B}" destId="{EDAF850B-1A24-4D60-88AE-EB599742A93F}" srcOrd="2" destOrd="0" presId="urn:microsoft.com/office/officeart/2005/8/layout/orgChart1"/>
  </dgm:cxnLst>
  <dgm:bg/>
  <dgm:whole>
    <a:ln>
      <a:solidFill>
        <a:schemeClr val="tx1"/>
      </a:solidFill>
    </a:ln>
  </dgm:whole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B93A7A2-606F-441C-89BB-DA72EDDDF9E6}" type="doc">
      <dgm:prSet loTypeId="urn:microsoft.com/office/officeart/2005/8/layout/hierarchy2" loCatId="hierarchy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20F19FF2-BF8C-46A5-A4F1-05E08A1C4A9F}">
      <dgm:prSet phldrT="[Texte]" custT="1"/>
      <dgm:spPr/>
      <dgm:t>
        <a:bodyPr/>
        <a:lstStyle/>
        <a:p>
          <a:r>
            <a:rPr lang="en-US" sz="2400" dirty="0" smtClean="0"/>
            <a:t>Support </a:t>
          </a:r>
          <a:endParaRPr lang="fr-FR" sz="2400" dirty="0"/>
        </a:p>
      </dgm:t>
    </dgm:pt>
    <dgm:pt modelId="{C2A40F6D-5B4E-4115-8E67-E9EA4C07ED8B}" type="parTrans" cxnId="{77300F63-467E-449E-A0AF-CC1BC86079EF}">
      <dgm:prSet/>
      <dgm:spPr/>
      <dgm:t>
        <a:bodyPr/>
        <a:lstStyle/>
        <a:p>
          <a:endParaRPr lang="fr-FR" sz="2400"/>
        </a:p>
      </dgm:t>
    </dgm:pt>
    <dgm:pt modelId="{88F6F962-5879-458C-9284-8823103C63D8}" type="sibTrans" cxnId="{77300F63-467E-449E-A0AF-CC1BC86079EF}">
      <dgm:prSet/>
      <dgm:spPr/>
      <dgm:t>
        <a:bodyPr/>
        <a:lstStyle/>
        <a:p>
          <a:endParaRPr lang="fr-FR" sz="2400"/>
        </a:p>
      </dgm:t>
    </dgm:pt>
    <dgm:pt modelId="{577BCAB5-88D3-448C-918A-40CF372309DC}">
      <dgm:prSet phldrT="[Texte]" custT="1"/>
      <dgm:spPr/>
      <dgm:t>
        <a:bodyPr/>
        <a:lstStyle/>
        <a:p>
          <a:r>
            <a:rPr lang="en-US" sz="2400" dirty="0" smtClean="0"/>
            <a:t>Evidence </a:t>
          </a:r>
          <a:endParaRPr lang="fr-FR" sz="2400" dirty="0"/>
        </a:p>
      </dgm:t>
    </dgm:pt>
    <dgm:pt modelId="{17C137FF-3819-4B6D-AB4B-AB39D2186939}" type="parTrans" cxnId="{4E9995BA-098B-4FF1-B2F3-AC45BC295AC9}">
      <dgm:prSet custT="1"/>
      <dgm:spPr/>
      <dgm:t>
        <a:bodyPr/>
        <a:lstStyle/>
        <a:p>
          <a:endParaRPr lang="fr-FR" sz="2400"/>
        </a:p>
      </dgm:t>
    </dgm:pt>
    <dgm:pt modelId="{FE362FD5-D530-4493-AC6C-501C4D967831}" type="sibTrans" cxnId="{4E9995BA-098B-4FF1-B2F3-AC45BC295AC9}">
      <dgm:prSet/>
      <dgm:spPr/>
      <dgm:t>
        <a:bodyPr/>
        <a:lstStyle/>
        <a:p>
          <a:endParaRPr lang="fr-FR" sz="2400"/>
        </a:p>
      </dgm:t>
    </dgm:pt>
    <dgm:pt modelId="{A4E6D3D6-8C3F-451C-AAAE-AED910290FA0}">
      <dgm:prSet phldrT="[Texte]" custT="1"/>
      <dgm:spPr/>
      <dgm:t>
        <a:bodyPr/>
        <a:lstStyle/>
        <a:p>
          <a:r>
            <a:rPr lang="en-US" sz="2400" dirty="0" smtClean="0"/>
            <a:t>Facts, statistics</a:t>
          </a:r>
          <a:endParaRPr lang="fr-FR" sz="2400" dirty="0"/>
        </a:p>
      </dgm:t>
    </dgm:pt>
    <dgm:pt modelId="{F512FE6D-E76E-4736-9E1A-0DD7EA9C060B}" type="parTrans" cxnId="{0AD393BA-C0B1-4564-BAF7-5A64E6475751}">
      <dgm:prSet custT="1"/>
      <dgm:spPr/>
      <dgm:t>
        <a:bodyPr/>
        <a:lstStyle/>
        <a:p>
          <a:endParaRPr lang="fr-FR" sz="2400"/>
        </a:p>
      </dgm:t>
    </dgm:pt>
    <dgm:pt modelId="{1EE41147-1F60-4021-99B0-0F67972847E5}" type="sibTrans" cxnId="{0AD393BA-C0B1-4564-BAF7-5A64E6475751}">
      <dgm:prSet/>
      <dgm:spPr/>
      <dgm:t>
        <a:bodyPr/>
        <a:lstStyle/>
        <a:p>
          <a:endParaRPr lang="fr-FR" sz="2400"/>
        </a:p>
      </dgm:t>
    </dgm:pt>
    <dgm:pt modelId="{F3BE0CF0-25AE-4F8A-BD6C-3E658726D39A}">
      <dgm:prSet phldrT="[Texte]" custT="1"/>
      <dgm:spPr/>
      <dgm:t>
        <a:bodyPr/>
        <a:lstStyle/>
        <a:p>
          <a:r>
            <a:rPr lang="en-US" sz="2400" dirty="0" smtClean="0"/>
            <a:t>Examples</a:t>
          </a:r>
          <a:endParaRPr lang="fr-FR" sz="2400" dirty="0"/>
        </a:p>
      </dgm:t>
    </dgm:pt>
    <dgm:pt modelId="{EB94407F-9AB0-4C5E-8D94-D798778B8F1D}" type="parTrans" cxnId="{E304A197-8689-46E6-ABE2-D0476A26CEB8}">
      <dgm:prSet custT="1"/>
      <dgm:spPr/>
      <dgm:t>
        <a:bodyPr/>
        <a:lstStyle/>
        <a:p>
          <a:endParaRPr lang="fr-FR" sz="2400"/>
        </a:p>
      </dgm:t>
    </dgm:pt>
    <dgm:pt modelId="{D39B235D-1330-45F0-8A15-8062CC375B2D}" type="sibTrans" cxnId="{E304A197-8689-46E6-ABE2-D0476A26CEB8}">
      <dgm:prSet/>
      <dgm:spPr/>
      <dgm:t>
        <a:bodyPr/>
        <a:lstStyle/>
        <a:p>
          <a:endParaRPr lang="fr-FR" sz="2400"/>
        </a:p>
      </dgm:t>
    </dgm:pt>
    <dgm:pt modelId="{35DB0236-613E-4265-BA43-D32860E36454}">
      <dgm:prSet phldrT="[Texte]" custT="1"/>
      <dgm:spPr/>
      <dgm:t>
        <a:bodyPr/>
        <a:lstStyle/>
        <a:p>
          <a:r>
            <a:rPr lang="en-US" sz="2400" dirty="0" smtClean="0"/>
            <a:t>Reasons </a:t>
          </a:r>
          <a:endParaRPr lang="fr-FR" sz="2400" dirty="0"/>
        </a:p>
      </dgm:t>
    </dgm:pt>
    <dgm:pt modelId="{D00EBB03-B864-43D9-9ED5-62B8965D4794}" type="parTrans" cxnId="{3070C407-C860-44C9-A92F-53BFE4848AAD}">
      <dgm:prSet custT="1"/>
      <dgm:spPr/>
      <dgm:t>
        <a:bodyPr/>
        <a:lstStyle/>
        <a:p>
          <a:endParaRPr lang="fr-FR" sz="2400"/>
        </a:p>
      </dgm:t>
    </dgm:pt>
    <dgm:pt modelId="{9ED82B84-D5AF-4816-ADDD-C880CE46EEA0}" type="sibTrans" cxnId="{3070C407-C860-44C9-A92F-53BFE4848AAD}">
      <dgm:prSet/>
      <dgm:spPr/>
      <dgm:t>
        <a:bodyPr/>
        <a:lstStyle/>
        <a:p>
          <a:endParaRPr lang="fr-FR" sz="2400"/>
        </a:p>
      </dgm:t>
    </dgm:pt>
    <dgm:pt modelId="{FDF0840D-3FDE-4833-A78F-B5FE41FDBE51}">
      <dgm:prSet phldrT="[Texte]" custT="1"/>
      <dgm:spPr/>
      <dgm:t>
        <a:bodyPr/>
        <a:lstStyle/>
        <a:p>
          <a:r>
            <a:rPr lang="en-US" sz="2400" dirty="0" smtClean="0"/>
            <a:t>Shared beliefs, assumptions and values</a:t>
          </a:r>
          <a:endParaRPr lang="fr-FR" sz="2400" dirty="0"/>
        </a:p>
      </dgm:t>
    </dgm:pt>
    <dgm:pt modelId="{84AA37BC-CF0A-4A4F-BBF5-584FD877D4F8}" type="parTrans" cxnId="{E1F1D6B2-C2EF-4800-B119-9C5C4C7A16AE}">
      <dgm:prSet custT="1"/>
      <dgm:spPr/>
      <dgm:t>
        <a:bodyPr/>
        <a:lstStyle/>
        <a:p>
          <a:endParaRPr lang="fr-FR" sz="2400"/>
        </a:p>
      </dgm:t>
    </dgm:pt>
    <dgm:pt modelId="{BB0A8D6A-D1CF-4AEC-B203-189BE93D167B}" type="sibTrans" cxnId="{E1F1D6B2-C2EF-4800-B119-9C5C4C7A16AE}">
      <dgm:prSet/>
      <dgm:spPr/>
      <dgm:t>
        <a:bodyPr/>
        <a:lstStyle/>
        <a:p>
          <a:endParaRPr lang="fr-FR" sz="2400"/>
        </a:p>
      </dgm:t>
    </dgm:pt>
    <dgm:pt modelId="{71CAC35A-6BAA-47EF-ACFA-84E53CA11751}" type="pres">
      <dgm:prSet presAssocID="{4B93A7A2-606F-441C-89BB-DA72EDDDF9E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108F9CF-8C18-4E31-88E9-E9F97B500B0E}" type="pres">
      <dgm:prSet presAssocID="{20F19FF2-BF8C-46A5-A4F1-05E08A1C4A9F}" presName="root1" presStyleCnt="0"/>
      <dgm:spPr/>
    </dgm:pt>
    <dgm:pt modelId="{7C2E63DE-E369-4738-B870-F76F3088B213}" type="pres">
      <dgm:prSet presAssocID="{20F19FF2-BF8C-46A5-A4F1-05E08A1C4A9F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55123EA-14B4-461E-8613-C3DE539B5473}" type="pres">
      <dgm:prSet presAssocID="{20F19FF2-BF8C-46A5-A4F1-05E08A1C4A9F}" presName="level2hierChild" presStyleCnt="0"/>
      <dgm:spPr/>
    </dgm:pt>
    <dgm:pt modelId="{AB77ECE3-A6FE-45CE-AB41-8BB972223130}" type="pres">
      <dgm:prSet presAssocID="{17C137FF-3819-4B6D-AB4B-AB39D2186939}" presName="conn2-1" presStyleLbl="parChTrans1D2" presStyleIdx="0" presStyleCnt="2"/>
      <dgm:spPr/>
    </dgm:pt>
    <dgm:pt modelId="{A8CFDFF6-D39F-4C20-82C6-3926D6A49FD7}" type="pres">
      <dgm:prSet presAssocID="{17C137FF-3819-4B6D-AB4B-AB39D2186939}" presName="connTx" presStyleLbl="parChTrans1D2" presStyleIdx="0" presStyleCnt="2"/>
      <dgm:spPr/>
    </dgm:pt>
    <dgm:pt modelId="{63FB0645-C1B4-420A-8ECA-954CAE9AB510}" type="pres">
      <dgm:prSet presAssocID="{577BCAB5-88D3-448C-918A-40CF372309DC}" presName="root2" presStyleCnt="0"/>
      <dgm:spPr/>
    </dgm:pt>
    <dgm:pt modelId="{4131463F-3464-4C16-B3BC-2948BD18EB5F}" type="pres">
      <dgm:prSet presAssocID="{577BCAB5-88D3-448C-918A-40CF372309DC}" presName="LevelTwoTextNode" presStyleLbl="node2" presStyleIdx="0" presStyleCnt="2">
        <dgm:presLayoutVars>
          <dgm:chPref val="3"/>
        </dgm:presLayoutVars>
      </dgm:prSet>
      <dgm:spPr/>
    </dgm:pt>
    <dgm:pt modelId="{1A6676A5-2E06-434A-BD3C-4FE6C83B34AB}" type="pres">
      <dgm:prSet presAssocID="{577BCAB5-88D3-448C-918A-40CF372309DC}" presName="level3hierChild" presStyleCnt="0"/>
      <dgm:spPr/>
    </dgm:pt>
    <dgm:pt modelId="{F0AA75A9-2CDE-40C0-A7BA-FF04D9A86317}" type="pres">
      <dgm:prSet presAssocID="{F512FE6D-E76E-4736-9E1A-0DD7EA9C060B}" presName="conn2-1" presStyleLbl="parChTrans1D3" presStyleIdx="0" presStyleCnt="3"/>
      <dgm:spPr/>
    </dgm:pt>
    <dgm:pt modelId="{A49C76D7-40F3-4386-BBC8-2FAA8B2FBB4C}" type="pres">
      <dgm:prSet presAssocID="{F512FE6D-E76E-4736-9E1A-0DD7EA9C060B}" presName="connTx" presStyleLbl="parChTrans1D3" presStyleIdx="0" presStyleCnt="3"/>
      <dgm:spPr/>
    </dgm:pt>
    <dgm:pt modelId="{9F35BC91-E5D8-4F0B-95DF-72BB797F7389}" type="pres">
      <dgm:prSet presAssocID="{A4E6D3D6-8C3F-451C-AAAE-AED910290FA0}" presName="root2" presStyleCnt="0"/>
      <dgm:spPr/>
    </dgm:pt>
    <dgm:pt modelId="{1892700E-45A7-4443-B441-1C6ADC714742}" type="pres">
      <dgm:prSet presAssocID="{A4E6D3D6-8C3F-451C-AAAE-AED910290FA0}" presName="LevelTwoTextNode" presStyleLbl="node3" presStyleIdx="0" presStyleCnt="3" custScaleX="122935">
        <dgm:presLayoutVars>
          <dgm:chPref val="3"/>
        </dgm:presLayoutVars>
      </dgm:prSet>
      <dgm:spPr/>
    </dgm:pt>
    <dgm:pt modelId="{865A98B1-231B-4C0F-9947-71D7F3C9E61A}" type="pres">
      <dgm:prSet presAssocID="{A4E6D3D6-8C3F-451C-AAAE-AED910290FA0}" presName="level3hierChild" presStyleCnt="0"/>
      <dgm:spPr/>
    </dgm:pt>
    <dgm:pt modelId="{309B8D2B-23CD-4AF7-9529-252B4410B169}" type="pres">
      <dgm:prSet presAssocID="{EB94407F-9AB0-4C5E-8D94-D798778B8F1D}" presName="conn2-1" presStyleLbl="parChTrans1D3" presStyleIdx="1" presStyleCnt="3"/>
      <dgm:spPr/>
    </dgm:pt>
    <dgm:pt modelId="{13F93AF2-0785-47EF-9F42-099F217E7A35}" type="pres">
      <dgm:prSet presAssocID="{EB94407F-9AB0-4C5E-8D94-D798778B8F1D}" presName="connTx" presStyleLbl="parChTrans1D3" presStyleIdx="1" presStyleCnt="3"/>
      <dgm:spPr/>
    </dgm:pt>
    <dgm:pt modelId="{9C00C17E-CE9D-4953-A721-606FA0709BB1}" type="pres">
      <dgm:prSet presAssocID="{F3BE0CF0-25AE-4F8A-BD6C-3E658726D39A}" presName="root2" presStyleCnt="0"/>
      <dgm:spPr/>
    </dgm:pt>
    <dgm:pt modelId="{5776816D-0171-4FCD-A33F-317EA68B9EF4}" type="pres">
      <dgm:prSet presAssocID="{F3BE0CF0-25AE-4F8A-BD6C-3E658726D39A}" presName="LevelTwoTextNode" presStyleLbl="node3" presStyleIdx="1" presStyleCnt="3" custScaleX="119850">
        <dgm:presLayoutVars>
          <dgm:chPref val="3"/>
        </dgm:presLayoutVars>
      </dgm:prSet>
      <dgm:spPr/>
    </dgm:pt>
    <dgm:pt modelId="{FF865A96-5F31-4957-AE30-2F694F91A5C3}" type="pres">
      <dgm:prSet presAssocID="{F3BE0CF0-25AE-4F8A-BD6C-3E658726D39A}" presName="level3hierChild" presStyleCnt="0"/>
      <dgm:spPr/>
    </dgm:pt>
    <dgm:pt modelId="{0DD9770C-C5DC-4A07-BB75-CBE59327A369}" type="pres">
      <dgm:prSet presAssocID="{D00EBB03-B864-43D9-9ED5-62B8965D4794}" presName="conn2-1" presStyleLbl="parChTrans1D2" presStyleIdx="1" presStyleCnt="2"/>
      <dgm:spPr/>
    </dgm:pt>
    <dgm:pt modelId="{4BD5714B-065B-4768-B077-BCBDC7EC3EEE}" type="pres">
      <dgm:prSet presAssocID="{D00EBB03-B864-43D9-9ED5-62B8965D4794}" presName="connTx" presStyleLbl="parChTrans1D2" presStyleIdx="1" presStyleCnt="2"/>
      <dgm:spPr/>
    </dgm:pt>
    <dgm:pt modelId="{E0D33040-EC0F-4631-9203-E0253E442D1D}" type="pres">
      <dgm:prSet presAssocID="{35DB0236-613E-4265-BA43-D32860E36454}" presName="root2" presStyleCnt="0"/>
      <dgm:spPr/>
    </dgm:pt>
    <dgm:pt modelId="{9C48C246-0769-4327-B95C-C99501A17EAD}" type="pres">
      <dgm:prSet presAssocID="{35DB0236-613E-4265-BA43-D32860E36454}" presName="LevelTwoTextNode" presStyleLbl="node2" presStyleIdx="1" presStyleCnt="2">
        <dgm:presLayoutVars>
          <dgm:chPref val="3"/>
        </dgm:presLayoutVars>
      </dgm:prSet>
      <dgm:spPr/>
    </dgm:pt>
    <dgm:pt modelId="{9F9AB07F-C749-4201-91B1-F33FAB22F706}" type="pres">
      <dgm:prSet presAssocID="{35DB0236-613E-4265-BA43-D32860E36454}" presName="level3hierChild" presStyleCnt="0"/>
      <dgm:spPr/>
    </dgm:pt>
    <dgm:pt modelId="{3F6170E7-F07A-4386-BA01-34E6DCEDFE92}" type="pres">
      <dgm:prSet presAssocID="{84AA37BC-CF0A-4A4F-BBF5-584FD877D4F8}" presName="conn2-1" presStyleLbl="parChTrans1D3" presStyleIdx="2" presStyleCnt="3"/>
      <dgm:spPr/>
    </dgm:pt>
    <dgm:pt modelId="{454E8C74-3879-4CE2-BDDD-E5160E710863}" type="pres">
      <dgm:prSet presAssocID="{84AA37BC-CF0A-4A4F-BBF5-584FD877D4F8}" presName="connTx" presStyleLbl="parChTrans1D3" presStyleIdx="2" presStyleCnt="3"/>
      <dgm:spPr/>
    </dgm:pt>
    <dgm:pt modelId="{0D4B3EE6-6B99-4B19-8C4B-B47ECFB586E8}" type="pres">
      <dgm:prSet presAssocID="{FDF0840D-3FDE-4833-A78F-B5FE41FDBE51}" presName="root2" presStyleCnt="0"/>
      <dgm:spPr/>
    </dgm:pt>
    <dgm:pt modelId="{8A9692F8-951E-4E62-8423-2760775A0F80}" type="pres">
      <dgm:prSet presAssocID="{FDF0840D-3FDE-4833-A78F-B5FE41FDBE51}" presName="LevelTwoTextNode" presStyleLbl="node3" presStyleIdx="2" presStyleCnt="3" custScaleX="121000">
        <dgm:presLayoutVars>
          <dgm:chPref val="3"/>
        </dgm:presLayoutVars>
      </dgm:prSet>
      <dgm:spPr/>
    </dgm:pt>
    <dgm:pt modelId="{5B7E3F4A-2FE1-4CDA-9B56-F387E35E108A}" type="pres">
      <dgm:prSet presAssocID="{FDF0840D-3FDE-4833-A78F-B5FE41FDBE51}" presName="level3hierChild" presStyleCnt="0"/>
      <dgm:spPr/>
    </dgm:pt>
  </dgm:ptLst>
  <dgm:cxnLst>
    <dgm:cxn modelId="{C768EC34-06A0-4FD8-85AE-FF3454513F4F}" type="presOf" srcId="{A4E6D3D6-8C3F-451C-AAAE-AED910290FA0}" destId="{1892700E-45A7-4443-B441-1C6ADC714742}" srcOrd="0" destOrd="0" presId="urn:microsoft.com/office/officeart/2005/8/layout/hierarchy2"/>
    <dgm:cxn modelId="{4DB7A705-551E-4293-84DB-C5D29A512BCA}" type="presOf" srcId="{D00EBB03-B864-43D9-9ED5-62B8965D4794}" destId="{4BD5714B-065B-4768-B077-BCBDC7EC3EEE}" srcOrd="1" destOrd="0" presId="urn:microsoft.com/office/officeart/2005/8/layout/hierarchy2"/>
    <dgm:cxn modelId="{A846F180-42D9-4F62-8B4E-EA428F921AC7}" type="presOf" srcId="{EB94407F-9AB0-4C5E-8D94-D798778B8F1D}" destId="{309B8D2B-23CD-4AF7-9529-252B4410B169}" srcOrd="0" destOrd="0" presId="urn:microsoft.com/office/officeart/2005/8/layout/hierarchy2"/>
    <dgm:cxn modelId="{70B7E900-5AE5-4BAB-A62A-7814F806FE2D}" type="presOf" srcId="{4B93A7A2-606F-441C-89BB-DA72EDDDF9E6}" destId="{71CAC35A-6BAA-47EF-ACFA-84E53CA11751}" srcOrd="0" destOrd="0" presId="urn:microsoft.com/office/officeart/2005/8/layout/hierarchy2"/>
    <dgm:cxn modelId="{F706CCA5-E5D1-4A70-BDD6-5E7BAA2FB305}" type="presOf" srcId="{FDF0840D-3FDE-4833-A78F-B5FE41FDBE51}" destId="{8A9692F8-951E-4E62-8423-2760775A0F80}" srcOrd="0" destOrd="0" presId="urn:microsoft.com/office/officeart/2005/8/layout/hierarchy2"/>
    <dgm:cxn modelId="{4E9995BA-098B-4FF1-B2F3-AC45BC295AC9}" srcId="{20F19FF2-BF8C-46A5-A4F1-05E08A1C4A9F}" destId="{577BCAB5-88D3-448C-918A-40CF372309DC}" srcOrd="0" destOrd="0" parTransId="{17C137FF-3819-4B6D-AB4B-AB39D2186939}" sibTransId="{FE362FD5-D530-4493-AC6C-501C4D967831}"/>
    <dgm:cxn modelId="{096D0583-D5D5-4C3D-AE60-603EED4924C0}" type="presOf" srcId="{F512FE6D-E76E-4736-9E1A-0DD7EA9C060B}" destId="{A49C76D7-40F3-4386-BBC8-2FAA8B2FBB4C}" srcOrd="1" destOrd="0" presId="urn:microsoft.com/office/officeart/2005/8/layout/hierarchy2"/>
    <dgm:cxn modelId="{3070C407-C860-44C9-A92F-53BFE4848AAD}" srcId="{20F19FF2-BF8C-46A5-A4F1-05E08A1C4A9F}" destId="{35DB0236-613E-4265-BA43-D32860E36454}" srcOrd="1" destOrd="0" parTransId="{D00EBB03-B864-43D9-9ED5-62B8965D4794}" sibTransId="{9ED82B84-D5AF-4816-ADDD-C880CE46EEA0}"/>
    <dgm:cxn modelId="{3D34672B-4E94-4E12-B311-6303E0967EEF}" type="presOf" srcId="{84AA37BC-CF0A-4A4F-BBF5-584FD877D4F8}" destId="{3F6170E7-F07A-4386-BA01-34E6DCEDFE92}" srcOrd="0" destOrd="0" presId="urn:microsoft.com/office/officeart/2005/8/layout/hierarchy2"/>
    <dgm:cxn modelId="{0AD393BA-C0B1-4564-BAF7-5A64E6475751}" srcId="{577BCAB5-88D3-448C-918A-40CF372309DC}" destId="{A4E6D3D6-8C3F-451C-AAAE-AED910290FA0}" srcOrd="0" destOrd="0" parTransId="{F512FE6D-E76E-4736-9E1A-0DD7EA9C060B}" sibTransId="{1EE41147-1F60-4021-99B0-0F67972847E5}"/>
    <dgm:cxn modelId="{5728C7BD-6ED4-41B0-8187-2FF4BD8741CD}" type="presOf" srcId="{20F19FF2-BF8C-46A5-A4F1-05E08A1C4A9F}" destId="{7C2E63DE-E369-4738-B870-F76F3088B213}" srcOrd="0" destOrd="0" presId="urn:microsoft.com/office/officeart/2005/8/layout/hierarchy2"/>
    <dgm:cxn modelId="{1E945382-C995-4DD2-8C23-7027B6DCCE9F}" type="presOf" srcId="{577BCAB5-88D3-448C-918A-40CF372309DC}" destId="{4131463F-3464-4C16-B3BC-2948BD18EB5F}" srcOrd="0" destOrd="0" presId="urn:microsoft.com/office/officeart/2005/8/layout/hierarchy2"/>
    <dgm:cxn modelId="{AE86ABE7-3B3E-4EE4-A9BB-9E9A39E8DA30}" type="presOf" srcId="{17C137FF-3819-4B6D-AB4B-AB39D2186939}" destId="{A8CFDFF6-D39F-4C20-82C6-3926D6A49FD7}" srcOrd="1" destOrd="0" presId="urn:microsoft.com/office/officeart/2005/8/layout/hierarchy2"/>
    <dgm:cxn modelId="{23DD8043-8E46-4385-ACAE-24DAE51CBE69}" type="presOf" srcId="{EB94407F-9AB0-4C5E-8D94-D798778B8F1D}" destId="{13F93AF2-0785-47EF-9F42-099F217E7A35}" srcOrd="1" destOrd="0" presId="urn:microsoft.com/office/officeart/2005/8/layout/hierarchy2"/>
    <dgm:cxn modelId="{8FA31E99-71F3-460C-BCD6-6483AA6F9594}" type="presOf" srcId="{35DB0236-613E-4265-BA43-D32860E36454}" destId="{9C48C246-0769-4327-B95C-C99501A17EAD}" srcOrd="0" destOrd="0" presId="urn:microsoft.com/office/officeart/2005/8/layout/hierarchy2"/>
    <dgm:cxn modelId="{ED2D18AD-6CAC-4C99-A358-FEA68E7CE58A}" type="presOf" srcId="{17C137FF-3819-4B6D-AB4B-AB39D2186939}" destId="{AB77ECE3-A6FE-45CE-AB41-8BB972223130}" srcOrd="0" destOrd="0" presId="urn:microsoft.com/office/officeart/2005/8/layout/hierarchy2"/>
    <dgm:cxn modelId="{63595D07-5852-4093-A76A-55CAD49023A8}" type="presOf" srcId="{F512FE6D-E76E-4736-9E1A-0DD7EA9C060B}" destId="{F0AA75A9-2CDE-40C0-A7BA-FF04D9A86317}" srcOrd="0" destOrd="0" presId="urn:microsoft.com/office/officeart/2005/8/layout/hierarchy2"/>
    <dgm:cxn modelId="{77300F63-467E-449E-A0AF-CC1BC86079EF}" srcId="{4B93A7A2-606F-441C-89BB-DA72EDDDF9E6}" destId="{20F19FF2-BF8C-46A5-A4F1-05E08A1C4A9F}" srcOrd="0" destOrd="0" parTransId="{C2A40F6D-5B4E-4115-8E67-E9EA4C07ED8B}" sibTransId="{88F6F962-5879-458C-9284-8823103C63D8}"/>
    <dgm:cxn modelId="{E304A197-8689-46E6-ABE2-D0476A26CEB8}" srcId="{577BCAB5-88D3-448C-918A-40CF372309DC}" destId="{F3BE0CF0-25AE-4F8A-BD6C-3E658726D39A}" srcOrd="1" destOrd="0" parTransId="{EB94407F-9AB0-4C5E-8D94-D798778B8F1D}" sibTransId="{D39B235D-1330-45F0-8A15-8062CC375B2D}"/>
    <dgm:cxn modelId="{E1F1D6B2-C2EF-4800-B119-9C5C4C7A16AE}" srcId="{35DB0236-613E-4265-BA43-D32860E36454}" destId="{FDF0840D-3FDE-4833-A78F-B5FE41FDBE51}" srcOrd="0" destOrd="0" parTransId="{84AA37BC-CF0A-4A4F-BBF5-584FD877D4F8}" sibTransId="{BB0A8D6A-D1CF-4AEC-B203-189BE93D167B}"/>
    <dgm:cxn modelId="{87A60C8B-61E8-45FB-9914-A67CA5AF1C41}" type="presOf" srcId="{D00EBB03-B864-43D9-9ED5-62B8965D4794}" destId="{0DD9770C-C5DC-4A07-BB75-CBE59327A369}" srcOrd="0" destOrd="0" presId="urn:microsoft.com/office/officeart/2005/8/layout/hierarchy2"/>
    <dgm:cxn modelId="{9E0A8675-55F0-4A6B-93A5-9CB9F8CDDEA3}" type="presOf" srcId="{84AA37BC-CF0A-4A4F-BBF5-584FD877D4F8}" destId="{454E8C74-3879-4CE2-BDDD-E5160E710863}" srcOrd="1" destOrd="0" presId="urn:microsoft.com/office/officeart/2005/8/layout/hierarchy2"/>
    <dgm:cxn modelId="{CF0CF140-6E75-4682-B638-D243BD5F1B03}" type="presOf" srcId="{F3BE0CF0-25AE-4F8A-BD6C-3E658726D39A}" destId="{5776816D-0171-4FCD-A33F-317EA68B9EF4}" srcOrd="0" destOrd="0" presId="urn:microsoft.com/office/officeart/2005/8/layout/hierarchy2"/>
    <dgm:cxn modelId="{C48B9465-D45B-4B7D-8F7D-631A432E717E}" type="presParOf" srcId="{71CAC35A-6BAA-47EF-ACFA-84E53CA11751}" destId="{E108F9CF-8C18-4E31-88E9-E9F97B500B0E}" srcOrd="0" destOrd="0" presId="urn:microsoft.com/office/officeart/2005/8/layout/hierarchy2"/>
    <dgm:cxn modelId="{D776A3D3-C182-4569-A7AA-0610509EE5DC}" type="presParOf" srcId="{E108F9CF-8C18-4E31-88E9-E9F97B500B0E}" destId="{7C2E63DE-E369-4738-B870-F76F3088B213}" srcOrd="0" destOrd="0" presId="urn:microsoft.com/office/officeart/2005/8/layout/hierarchy2"/>
    <dgm:cxn modelId="{A03932D3-718C-4941-B88E-973FDFDE7F7B}" type="presParOf" srcId="{E108F9CF-8C18-4E31-88E9-E9F97B500B0E}" destId="{B55123EA-14B4-461E-8613-C3DE539B5473}" srcOrd="1" destOrd="0" presId="urn:microsoft.com/office/officeart/2005/8/layout/hierarchy2"/>
    <dgm:cxn modelId="{92D2EFF5-1EE3-4C7A-8BF3-3CDF818C53F1}" type="presParOf" srcId="{B55123EA-14B4-461E-8613-C3DE539B5473}" destId="{AB77ECE3-A6FE-45CE-AB41-8BB972223130}" srcOrd="0" destOrd="0" presId="urn:microsoft.com/office/officeart/2005/8/layout/hierarchy2"/>
    <dgm:cxn modelId="{5F58912F-85AE-4877-A1B2-DEAF7FF67B9D}" type="presParOf" srcId="{AB77ECE3-A6FE-45CE-AB41-8BB972223130}" destId="{A8CFDFF6-D39F-4C20-82C6-3926D6A49FD7}" srcOrd="0" destOrd="0" presId="urn:microsoft.com/office/officeart/2005/8/layout/hierarchy2"/>
    <dgm:cxn modelId="{DFD2B4AC-157E-4D2F-9E93-D6B577FD5065}" type="presParOf" srcId="{B55123EA-14B4-461E-8613-C3DE539B5473}" destId="{63FB0645-C1B4-420A-8ECA-954CAE9AB510}" srcOrd="1" destOrd="0" presId="urn:microsoft.com/office/officeart/2005/8/layout/hierarchy2"/>
    <dgm:cxn modelId="{87C3C7DC-6996-4BBC-BE84-EADAAE86E5E0}" type="presParOf" srcId="{63FB0645-C1B4-420A-8ECA-954CAE9AB510}" destId="{4131463F-3464-4C16-B3BC-2948BD18EB5F}" srcOrd="0" destOrd="0" presId="urn:microsoft.com/office/officeart/2005/8/layout/hierarchy2"/>
    <dgm:cxn modelId="{2A46C68F-6C36-4C64-81E7-B493811B8E90}" type="presParOf" srcId="{63FB0645-C1B4-420A-8ECA-954CAE9AB510}" destId="{1A6676A5-2E06-434A-BD3C-4FE6C83B34AB}" srcOrd="1" destOrd="0" presId="urn:microsoft.com/office/officeart/2005/8/layout/hierarchy2"/>
    <dgm:cxn modelId="{143240DD-AF2B-4B42-9A57-660DEB1282E5}" type="presParOf" srcId="{1A6676A5-2E06-434A-BD3C-4FE6C83B34AB}" destId="{F0AA75A9-2CDE-40C0-A7BA-FF04D9A86317}" srcOrd="0" destOrd="0" presId="urn:microsoft.com/office/officeart/2005/8/layout/hierarchy2"/>
    <dgm:cxn modelId="{BD6C7ACB-85BD-4B68-AAEE-FCFD025E6E96}" type="presParOf" srcId="{F0AA75A9-2CDE-40C0-A7BA-FF04D9A86317}" destId="{A49C76D7-40F3-4386-BBC8-2FAA8B2FBB4C}" srcOrd="0" destOrd="0" presId="urn:microsoft.com/office/officeart/2005/8/layout/hierarchy2"/>
    <dgm:cxn modelId="{C87D1E9C-0CC9-4EC4-8C33-936A5212DD29}" type="presParOf" srcId="{1A6676A5-2E06-434A-BD3C-4FE6C83B34AB}" destId="{9F35BC91-E5D8-4F0B-95DF-72BB797F7389}" srcOrd="1" destOrd="0" presId="urn:microsoft.com/office/officeart/2005/8/layout/hierarchy2"/>
    <dgm:cxn modelId="{B35B0B99-1237-4F4D-AD23-CBCC2DD05411}" type="presParOf" srcId="{9F35BC91-E5D8-4F0B-95DF-72BB797F7389}" destId="{1892700E-45A7-4443-B441-1C6ADC714742}" srcOrd="0" destOrd="0" presId="urn:microsoft.com/office/officeart/2005/8/layout/hierarchy2"/>
    <dgm:cxn modelId="{DFF4358B-8A66-4252-A542-48A227C6EC29}" type="presParOf" srcId="{9F35BC91-E5D8-4F0B-95DF-72BB797F7389}" destId="{865A98B1-231B-4C0F-9947-71D7F3C9E61A}" srcOrd="1" destOrd="0" presId="urn:microsoft.com/office/officeart/2005/8/layout/hierarchy2"/>
    <dgm:cxn modelId="{7AFEA8F6-2149-4582-8C6F-2870782B2458}" type="presParOf" srcId="{1A6676A5-2E06-434A-BD3C-4FE6C83B34AB}" destId="{309B8D2B-23CD-4AF7-9529-252B4410B169}" srcOrd="2" destOrd="0" presId="urn:microsoft.com/office/officeart/2005/8/layout/hierarchy2"/>
    <dgm:cxn modelId="{A7DA1D91-3A6C-461A-BC0B-D8FDAF198108}" type="presParOf" srcId="{309B8D2B-23CD-4AF7-9529-252B4410B169}" destId="{13F93AF2-0785-47EF-9F42-099F217E7A35}" srcOrd="0" destOrd="0" presId="urn:microsoft.com/office/officeart/2005/8/layout/hierarchy2"/>
    <dgm:cxn modelId="{04085CA8-4F31-41B4-AC68-2BD8C9D6D51D}" type="presParOf" srcId="{1A6676A5-2E06-434A-BD3C-4FE6C83B34AB}" destId="{9C00C17E-CE9D-4953-A721-606FA0709BB1}" srcOrd="3" destOrd="0" presId="urn:microsoft.com/office/officeart/2005/8/layout/hierarchy2"/>
    <dgm:cxn modelId="{1E2E6B5C-6BCF-4FBD-A33D-921FEF1B9D3E}" type="presParOf" srcId="{9C00C17E-CE9D-4953-A721-606FA0709BB1}" destId="{5776816D-0171-4FCD-A33F-317EA68B9EF4}" srcOrd="0" destOrd="0" presId="urn:microsoft.com/office/officeart/2005/8/layout/hierarchy2"/>
    <dgm:cxn modelId="{B4206309-FBEC-4726-ADB7-E260D947FF66}" type="presParOf" srcId="{9C00C17E-CE9D-4953-A721-606FA0709BB1}" destId="{FF865A96-5F31-4957-AE30-2F694F91A5C3}" srcOrd="1" destOrd="0" presId="urn:microsoft.com/office/officeart/2005/8/layout/hierarchy2"/>
    <dgm:cxn modelId="{BD8B587F-FA74-4E77-9B9B-05D6DB6A5DD3}" type="presParOf" srcId="{B55123EA-14B4-461E-8613-C3DE539B5473}" destId="{0DD9770C-C5DC-4A07-BB75-CBE59327A369}" srcOrd="2" destOrd="0" presId="urn:microsoft.com/office/officeart/2005/8/layout/hierarchy2"/>
    <dgm:cxn modelId="{51BE5471-8475-4D62-AAA9-BE280799A7B1}" type="presParOf" srcId="{0DD9770C-C5DC-4A07-BB75-CBE59327A369}" destId="{4BD5714B-065B-4768-B077-BCBDC7EC3EEE}" srcOrd="0" destOrd="0" presId="urn:microsoft.com/office/officeart/2005/8/layout/hierarchy2"/>
    <dgm:cxn modelId="{4922B200-B835-435A-9D21-235C3964B270}" type="presParOf" srcId="{B55123EA-14B4-461E-8613-C3DE539B5473}" destId="{E0D33040-EC0F-4631-9203-E0253E442D1D}" srcOrd="3" destOrd="0" presId="urn:microsoft.com/office/officeart/2005/8/layout/hierarchy2"/>
    <dgm:cxn modelId="{25B9F867-D3EA-4FCE-A9EB-8B0373AB1AC4}" type="presParOf" srcId="{E0D33040-EC0F-4631-9203-E0253E442D1D}" destId="{9C48C246-0769-4327-B95C-C99501A17EAD}" srcOrd="0" destOrd="0" presId="urn:microsoft.com/office/officeart/2005/8/layout/hierarchy2"/>
    <dgm:cxn modelId="{D713130A-3D2F-47F0-8654-43FF227434E7}" type="presParOf" srcId="{E0D33040-EC0F-4631-9203-E0253E442D1D}" destId="{9F9AB07F-C749-4201-91B1-F33FAB22F706}" srcOrd="1" destOrd="0" presId="urn:microsoft.com/office/officeart/2005/8/layout/hierarchy2"/>
    <dgm:cxn modelId="{A7DE7C9D-E8DA-4715-994D-B6000E629FE0}" type="presParOf" srcId="{9F9AB07F-C749-4201-91B1-F33FAB22F706}" destId="{3F6170E7-F07A-4386-BA01-34E6DCEDFE92}" srcOrd="0" destOrd="0" presId="urn:microsoft.com/office/officeart/2005/8/layout/hierarchy2"/>
    <dgm:cxn modelId="{9C80B63B-88DF-4D02-821A-652C4C22521B}" type="presParOf" srcId="{3F6170E7-F07A-4386-BA01-34E6DCEDFE92}" destId="{454E8C74-3879-4CE2-BDDD-E5160E710863}" srcOrd="0" destOrd="0" presId="urn:microsoft.com/office/officeart/2005/8/layout/hierarchy2"/>
    <dgm:cxn modelId="{64222932-D835-4F3F-8980-C6883F470080}" type="presParOf" srcId="{9F9AB07F-C749-4201-91B1-F33FAB22F706}" destId="{0D4B3EE6-6B99-4B19-8C4B-B47ECFB586E8}" srcOrd="1" destOrd="0" presId="urn:microsoft.com/office/officeart/2005/8/layout/hierarchy2"/>
    <dgm:cxn modelId="{7C0E5AC0-6906-42A5-8A7D-3A98B448AFBF}" type="presParOf" srcId="{0D4B3EE6-6B99-4B19-8C4B-B47ECFB586E8}" destId="{8A9692F8-951E-4E62-8423-2760775A0F80}" srcOrd="0" destOrd="0" presId="urn:microsoft.com/office/officeart/2005/8/layout/hierarchy2"/>
    <dgm:cxn modelId="{3B3FF773-C7F3-42CF-898C-2ECDA4BA8A70}" type="presParOf" srcId="{0D4B3EE6-6B99-4B19-8C4B-B47ECFB586E8}" destId="{5B7E3F4A-2FE1-4CDA-9B56-F387E35E108A}" srcOrd="1" destOrd="0" presId="urn:microsoft.com/office/officeart/2005/8/layout/hierarchy2"/>
  </dgm:cxnLst>
  <dgm:bg/>
  <dgm:whole>
    <a:ln>
      <a:solidFill>
        <a:schemeClr val="tx1"/>
      </a:solidFill>
    </a:ln>
  </dgm:whole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0509CE0-A8C4-4C62-9170-65E7539D42B8}" type="doc">
      <dgm:prSet loTypeId="urn:microsoft.com/office/officeart/2005/8/layout/hList1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E4341F92-74EB-4305-83E5-1DD29A5D8ACE}">
      <dgm:prSet phldrT="[Texte]"/>
      <dgm:spPr/>
      <dgm:t>
        <a:bodyPr/>
        <a:lstStyle/>
        <a:p>
          <a:r>
            <a:rPr lang="en-US" dirty="0" smtClean="0"/>
            <a:t>Quality </a:t>
          </a:r>
          <a:endParaRPr lang="fr-FR" dirty="0"/>
        </a:p>
      </dgm:t>
    </dgm:pt>
    <dgm:pt modelId="{C4FA6527-2C50-45FB-97E3-CFE0778CAA27}" type="parTrans" cxnId="{E1CC20EF-A184-479A-AC11-1C11999AAF89}">
      <dgm:prSet/>
      <dgm:spPr/>
      <dgm:t>
        <a:bodyPr/>
        <a:lstStyle/>
        <a:p>
          <a:endParaRPr lang="fr-FR"/>
        </a:p>
      </dgm:t>
    </dgm:pt>
    <dgm:pt modelId="{3A2EDE83-9444-475B-8B2D-EDD587155A8A}" type="sibTrans" cxnId="{E1CC20EF-A184-479A-AC11-1C11999AAF89}">
      <dgm:prSet/>
      <dgm:spPr/>
      <dgm:t>
        <a:bodyPr/>
        <a:lstStyle/>
        <a:p>
          <a:endParaRPr lang="fr-FR"/>
        </a:p>
      </dgm:t>
    </dgm:pt>
    <dgm:pt modelId="{5F85450E-837E-4142-B352-3F0D277520F4}">
      <dgm:prSet phldrT="[Texte]"/>
      <dgm:spPr/>
      <dgm:t>
        <a:bodyPr/>
        <a:lstStyle/>
        <a:p>
          <a:r>
            <a:rPr lang="en-US" smtClean="0"/>
            <a:t>The level of info provided</a:t>
          </a:r>
          <a:endParaRPr lang="fr-FR" dirty="0"/>
        </a:p>
      </dgm:t>
    </dgm:pt>
    <dgm:pt modelId="{F94CFC3C-4CD4-46A0-87A8-F6CD28F50D87}" type="parTrans" cxnId="{45D48F03-7B9F-407A-8601-D6780F00AEAA}">
      <dgm:prSet/>
      <dgm:spPr/>
      <dgm:t>
        <a:bodyPr/>
        <a:lstStyle/>
        <a:p>
          <a:endParaRPr lang="fr-FR"/>
        </a:p>
      </dgm:t>
    </dgm:pt>
    <dgm:pt modelId="{A33E6FBB-280F-4A85-91CD-294832447C97}" type="sibTrans" cxnId="{45D48F03-7B9F-407A-8601-D6780F00AEAA}">
      <dgm:prSet/>
      <dgm:spPr/>
      <dgm:t>
        <a:bodyPr/>
        <a:lstStyle/>
        <a:p>
          <a:endParaRPr lang="fr-FR"/>
        </a:p>
      </dgm:t>
    </dgm:pt>
    <dgm:pt modelId="{B36869FC-7025-4C0C-A805-2F186A1C75C5}">
      <dgm:prSet phldrT="[Texte]"/>
      <dgm:spPr/>
      <dgm:t>
        <a:bodyPr/>
        <a:lstStyle/>
        <a:p>
          <a:r>
            <a:rPr lang="en-US" dirty="0" smtClean="0"/>
            <a:t>Quantity </a:t>
          </a:r>
          <a:endParaRPr lang="fr-FR" dirty="0"/>
        </a:p>
      </dgm:t>
    </dgm:pt>
    <dgm:pt modelId="{1EBD79D6-09F6-4DB3-BA97-06C17ADF6C9B}" type="parTrans" cxnId="{99954396-11D5-4CFA-9187-27C4028CC442}">
      <dgm:prSet/>
      <dgm:spPr/>
      <dgm:t>
        <a:bodyPr/>
        <a:lstStyle/>
        <a:p>
          <a:endParaRPr lang="fr-FR"/>
        </a:p>
      </dgm:t>
    </dgm:pt>
    <dgm:pt modelId="{88B1596A-525B-4455-BD0B-69D2D9C0B2D3}" type="sibTrans" cxnId="{99954396-11D5-4CFA-9187-27C4028CC442}">
      <dgm:prSet/>
      <dgm:spPr/>
      <dgm:t>
        <a:bodyPr/>
        <a:lstStyle/>
        <a:p>
          <a:endParaRPr lang="fr-FR"/>
        </a:p>
      </dgm:t>
    </dgm:pt>
    <dgm:pt modelId="{764CC937-D0C6-4274-B0B1-134C9FF92B34}">
      <dgm:prSet phldrT="[Texte]"/>
      <dgm:spPr/>
      <dgm:t>
        <a:bodyPr/>
        <a:lstStyle/>
        <a:p>
          <a:r>
            <a:rPr lang="en-US" dirty="0" smtClean="0"/>
            <a:t>truthful statements supported with evidence</a:t>
          </a:r>
          <a:endParaRPr lang="fr-FR" dirty="0"/>
        </a:p>
      </dgm:t>
    </dgm:pt>
    <dgm:pt modelId="{D3A8E946-1B50-48BE-BFF4-05A79FA63D1C}" type="parTrans" cxnId="{0B7949E4-F8F8-4C62-BFD2-2B314D8F7B11}">
      <dgm:prSet/>
      <dgm:spPr/>
      <dgm:t>
        <a:bodyPr/>
        <a:lstStyle/>
        <a:p>
          <a:endParaRPr lang="fr-FR"/>
        </a:p>
      </dgm:t>
    </dgm:pt>
    <dgm:pt modelId="{605EE941-D089-4137-B399-3A73AF7CF198}" type="sibTrans" cxnId="{0B7949E4-F8F8-4C62-BFD2-2B314D8F7B11}">
      <dgm:prSet/>
      <dgm:spPr/>
      <dgm:t>
        <a:bodyPr/>
        <a:lstStyle/>
        <a:p>
          <a:endParaRPr lang="fr-FR"/>
        </a:p>
      </dgm:t>
    </dgm:pt>
    <dgm:pt modelId="{E030B525-B94C-4F25-BF91-8F22E58A347D}">
      <dgm:prSet phldrT="[Texte]"/>
      <dgm:spPr/>
      <dgm:t>
        <a:bodyPr/>
        <a:lstStyle/>
        <a:p>
          <a:r>
            <a:rPr lang="en-US" dirty="0" smtClean="0"/>
            <a:t>Relation </a:t>
          </a:r>
          <a:endParaRPr lang="fr-FR" dirty="0"/>
        </a:p>
      </dgm:t>
    </dgm:pt>
    <dgm:pt modelId="{4AA2EF21-C001-40F3-BEF1-786503668534}" type="parTrans" cxnId="{637038B1-474E-48C2-A229-3247562B4A60}">
      <dgm:prSet/>
      <dgm:spPr/>
      <dgm:t>
        <a:bodyPr/>
        <a:lstStyle/>
        <a:p>
          <a:endParaRPr lang="fr-FR"/>
        </a:p>
      </dgm:t>
    </dgm:pt>
    <dgm:pt modelId="{012B818B-8EBD-4A00-AFAE-65151F3FB79A}" type="sibTrans" cxnId="{637038B1-474E-48C2-A229-3247562B4A60}">
      <dgm:prSet/>
      <dgm:spPr/>
      <dgm:t>
        <a:bodyPr/>
        <a:lstStyle/>
        <a:p>
          <a:endParaRPr lang="fr-FR"/>
        </a:p>
      </dgm:t>
    </dgm:pt>
    <dgm:pt modelId="{CE46F482-FBFC-4B64-B375-3C655B169DC9}">
      <dgm:prSet phldrT="[Texte]"/>
      <dgm:spPr/>
      <dgm:t>
        <a:bodyPr/>
        <a:lstStyle/>
        <a:p>
          <a:r>
            <a:rPr lang="fr-FR" dirty="0" smtClean="0"/>
            <a:t>The </a:t>
          </a:r>
          <a:r>
            <a:rPr lang="en-US" dirty="0" smtClean="0"/>
            <a:t>relevance to the field or issue being covered</a:t>
          </a:r>
          <a:endParaRPr lang="fr-FR" dirty="0"/>
        </a:p>
      </dgm:t>
    </dgm:pt>
    <dgm:pt modelId="{3672FD3C-1CE0-493E-AE36-5BF30CFF4F2C}" type="parTrans" cxnId="{C360557B-DE12-4557-BA06-E8211CD6E8A1}">
      <dgm:prSet/>
      <dgm:spPr/>
      <dgm:t>
        <a:bodyPr/>
        <a:lstStyle/>
        <a:p>
          <a:endParaRPr lang="fr-FR"/>
        </a:p>
      </dgm:t>
    </dgm:pt>
    <dgm:pt modelId="{86801901-5305-451B-8793-FF15FF7A2241}" type="sibTrans" cxnId="{C360557B-DE12-4557-BA06-E8211CD6E8A1}">
      <dgm:prSet/>
      <dgm:spPr/>
      <dgm:t>
        <a:bodyPr/>
        <a:lstStyle/>
        <a:p>
          <a:endParaRPr lang="fr-FR"/>
        </a:p>
      </dgm:t>
    </dgm:pt>
    <dgm:pt modelId="{4A3C4A21-39A8-4179-8C91-6D134A2325E0}">
      <dgm:prSet/>
      <dgm:spPr/>
      <dgm:t>
        <a:bodyPr/>
        <a:lstStyle/>
        <a:p>
          <a:r>
            <a:rPr lang="en-US" dirty="0" smtClean="0"/>
            <a:t>Manner</a:t>
          </a:r>
          <a:endParaRPr lang="fr-FR" dirty="0"/>
        </a:p>
      </dgm:t>
    </dgm:pt>
    <dgm:pt modelId="{1BD0D03B-2488-43EE-A593-8D88E1B4C8C3}" type="parTrans" cxnId="{478838B5-F505-4AB8-9A76-1EC8A5B230CA}">
      <dgm:prSet/>
      <dgm:spPr/>
      <dgm:t>
        <a:bodyPr/>
        <a:lstStyle/>
        <a:p>
          <a:endParaRPr lang="fr-FR"/>
        </a:p>
      </dgm:t>
    </dgm:pt>
    <dgm:pt modelId="{6B17E282-7615-4D3C-8088-4E4657C07195}" type="sibTrans" cxnId="{478838B5-F505-4AB8-9A76-1EC8A5B230CA}">
      <dgm:prSet/>
      <dgm:spPr/>
      <dgm:t>
        <a:bodyPr/>
        <a:lstStyle/>
        <a:p>
          <a:endParaRPr lang="fr-FR"/>
        </a:p>
      </dgm:t>
    </dgm:pt>
    <dgm:pt modelId="{28030D88-10DD-47B6-A3D7-418441D33017}">
      <dgm:prSet/>
      <dgm:spPr/>
      <dgm:t>
        <a:bodyPr/>
        <a:lstStyle/>
        <a:p>
          <a:r>
            <a:rPr lang="fr-FR" dirty="0" err="1" smtClean="0"/>
            <a:t>author's</a:t>
          </a:r>
          <a:r>
            <a:rPr lang="fr-FR" dirty="0" smtClean="0"/>
            <a:t> </a:t>
          </a:r>
          <a:r>
            <a:rPr lang="fr-FR" dirty="0" err="1" smtClean="0"/>
            <a:t>level</a:t>
          </a:r>
          <a:r>
            <a:rPr lang="fr-FR" dirty="0" smtClean="0"/>
            <a:t> of </a:t>
          </a:r>
          <a:r>
            <a:rPr lang="fr-FR" dirty="0" err="1" smtClean="0"/>
            <a:t>clarity</a:t>
          </a:r>
          <a:endParaRPr lang="fr-FR" dirty="0"/>
        </a:p>
      </dgm:t>
    </dgm:pt>
    <dgm:pt modelId="{935EDE57-E8A1-4CDD-AB80-8D56067A9B3A}" type="parTrans" cxnId="{90B70B7A-940C-4E72-952E-EE2851DF0097}">
      <dgm:prSet/>
      <dgm:spPr/>
      <dgm:t>
        <a:bodyPr/>
        <a:lstStyle/>
        <a:p>
          <a:endParaRPr lang="fr-FR"/>
        </a:p>
      </dgm:t>
    </dgm:pt>
    <dgm:pt modelId="{6C0D7658-2352-43E8-9107-7DFE05F43276}" type="sibTrans" cxnId="{90B70B7A-940C-4E72-952E-EE2851DF0097}">
      <dgm:prSet/>
      <dgm:spPr/>
      <dgm:t>
        <a:bodyPr/>
        <a:lstStyle/>
        <a:p>
          <a:endParaRPr lang="fr-FR"/>
        </a:p>
      </dgm:t>
    </dgm:pt>
    <dgm:pt modelId="{CE1BC42E-8C12-4825-BC58-59AE1A077C90}" type="pres">
      <dgm:prSet presAssocID="{50509CE0-A8C4-4C62-9170-65E7539D42B8}" presName="Name0" presStyleCnt="0">
        <dgm:presLayoutVars>
          <dgm:dir/>
          <dgm:animLvl val="lvl"/>
          <dgm:resizeHandles val="exact"/>
        </dgm:presLayoutVars>
      </dgm:prSet>
      <dgm:spPr/>
    </dgm:pt>
    <dgm:pt modelId="{15465FAC-3244-4E67-B58C-AB7A6190DC9D}" type="pres">
      <dgm:prSet presAssocID="{E4341F92-74EB-4305-83E5-1DD29A5D8ACE}" presName="composite" presStyleCnt="0"/>
      <dgm:spPr/>
    </dgm:pt>
    <dgm:pt modelId="{EDBFE8AD-C94D-4319-95AB-A2E888617EC8}" type="pres">
      <dgm:prSet presAssocID="{E4341F92-74EB-4305-83E5-1DD29A5D8ACE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A18FF1D9-AAF8-472B-9715-1E2CA20E634D}" type="pres">
      <dgm:prSet presAssocID="{E4341F92-74EB-4305-83E5-1DD29A5D8ACE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A91A673-B989-4F05-B964-FE8A9FA6F9A5}" type="pres">
      <dgm:prSet presAssocID="{3A2EDE83-9444-475B-8B2D-EDD587155A8A}" presName="space" presStyleCnt="0"/>
      <dgm:spPr/>
    </dgm:pt>
    <dgm:pt modelId="{A54BDB56-D5BE-454A-AA8B-044F912059D2}" type="pres">
      <dgm:prSet presAssocID="{B36869FC-7025-4C0C-A805-2F186A1C75C5}" presName="composite" presStyleCnt="0"/>
      <dgm:spPr/>
    </dgm:pt>
    <dgm:pt modelId="{8F43DF63-59FF-4F8D-B320-5073DFE9DC4B}" type="pres">
      <dgm:prSet presAssocID="{B36869FC-7025-4C0C-A805-2F186A1C75C5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EA24C660-E6FC-4CEB-8C28-77E108A6ADBD}" type="pres">
      <dgm:prSet presAssocID="{B36869FC-7025-4C0C-A805-2F186A1C75C5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1B01844-CFAC-408A-9700-C60CDCC23455}" type="pres">
      <dgm:prSet presAssocID="{88B1596A-525B-4455-BD0B-69D2D9C0B2D3}" presName="space" presStyleCnt="0"/>
      <dgm:spPr/>
    </dgm:pt>
    <dgm:pt modelId="{FAE9CE4C-75FB-42B4-AFD6-A3802838E8F3}" type="pres">
      <dgm:prSet presAssocID="{E030B525-B94C-4F25-BF91-8F22E58A347D}" presName="composite" presStyleCnt="0"/>
      <dgm:spPr/>
    </dgm:pt>
    <dgm:pt modelId="{4B4CA89A-D610-4CD3-AF27-9CF78FBE076F}" type="pres">
      <dgm:prSet presAssocID="{E030B525-B94C-4F25-BF91-8F22E58A347D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57E087AC-1811-4818-AA87-AF9A51C4CD57}" type="pres">
      <dgm:prSet presAssocID="{E030B525-B94C-4F25-BF91-8F22E58A347D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73F8B59-C178-4B0C-8A95-B3907DA25C91}" type="pres">
      <dgm:prSet presAssocID="{012B818B-8EBD-4A00-AFAE-65151F3FB79A}" presName="space" presStyleCnt="0"/>
      <dgm:spPr/>
    </dgm:pt>
    <dgm:pt modelId="{A64265A9-090C-4CDA-9059-2B695009D98F}" type="pres">
      <dgm:prSet presAssocID="{4A3C4A21-39A8-4179-8C91-6D134A2325E0}" presName="composite" presStyleCnt="0"/>
      <dgm:spPr/>
    </dgm:pt>
    <dgm:pt modelId="{96E9EAD6-99F7-48C2-8222-C1115E5F8FEA}" type="pres">
      <dgm:prSet presAssocID="{4A3C4A21-39A8-4179-8C91-6D134A2325E0}" presName="parTx" presStyleLbl="alignNode1" presStyleIdx="3" presStyleCnt="4" custLinFactNeighborX="1871" custLinFactNeighborY="-3260">
        <dgm:presLayoutVars>
          <dgm:chMax val="0"/>
          <dgm:chPref val="0"/>
          <dgm:bulletEnabled val="1"/>
        </dgm:presLayoutVars>
      </dgm:prSet>
      <dgm:spPr/>
    </dgm:pt>
    <dgm:pt modelId="{E6E15403-DB77-406B-959E-18D91D4F15BB}" type="pres">
      <dgm:prSet presAssocID="{4A3C4A21-39A8-4179-8C91-6D134A2325E0}" presName="desTx" presStyleLbl="alignAccFollowNode1" presStyleIdx="3" presStyleCnt="4" custScaleX="10081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1CC20EF-A184-479A-AC11-1C11999AAF89}" srcId="{50509CE0-A8C4-4C62-9170-65E7539D42B8}" destId="{E4341F92-74EB-4305-83E5-1DD29A5D8ACE}" srcOrd="0" destOrd="0" parTransId="{C4FA6527-2C50-45FB-97E3-CFE0778CAA27}" sibTransId="{3A2EDE83-9444-475B-8B2D-EDD587155A8A}"/>
    <dgm:cxn modelId="{45D48F03-7B9F-407A-8601-D6780F00AEAA}" srcId="{E4341F92-74EB-4305-83E5-1DD29A5D8ACE}" destId="{5F85450E-837E-4142-B352-3F0D277520F4}" srcOrd="0" destOrd="0" parTransId="{F94CFC3C-4CD4-46A0-87A8-F6CD28F50D87}" sibTransId="{A33E6FBB-280F-4A85-91CD-294832447C97}"/>
    <dgm:cxn modelId="{694A6C06-97D6-4631-98C8-587B9B8ADBC7}" type="presOf" srcId="{28030D88-10DD-47B6-A3D7-418441D33017}" destId="{E6E15403-DB77-406B-959E-18D91D4F15BB}" srcOrd="0" destOrd="0" presId="urn:microsoft.com/office/officeart/2005/8/layout/hList1"/>
    <dgm:cxn modelId="{C598677C-7D9A-4B2F-9286-A2CE5875B400}" type="presOf" srcId="{CE46F482-FBFC-4B64-B375-3C655B169DC9}" destId="{57E087AC-1811-4818-AA87-AF9A51C4CD57}" srcOrd="0" destOrd="0" presId="urn:microsoft.com/office/officeart/2005/8/layout/hList1"/>
    <dgm:cxn modelId="{0B7949E4-F8F8-4C62-BFD2-2B314D8F7B11}" srcId="{B36869FC-7025-4C0C-A805-2F186A1C75C5}" destId="{764CC937-D0C6-4274-B0B1-134C9FF92B34}" srcOrd="0" destOrd="0" parTransId="{D3A8E946-1B50-48BE-BFF4-05A79FA63D1C}" sibTransId="{605EE941-D089-4137-B399-3A73AF7CF198}"/>
    <dgm:cxn modelId="{0F012BF0-5B68-4287-8A98-CA37A742BF78}" type="presOf" srcId="{50509CE0-A8C4-4C62-9170-65E7539D42B8}" destId="{CE1BC42E-8C12-4825-BC58-59AE1A077C90}" srcOrd="0" destOrd="0" presId="urn:microsoft.com/office/officeart/2005/8/layout/hList1"/>
    <dgm:cxn modelId="{943671EC-CF4C-45C1-B084-BE6046D85BDE}" type="presOf" srcId="{764CC937-D0C6-4274-B0B1-134C9FF92B34}" destId="{EA24C660-E6FC-4CEB-8C28-77E108A6ADBD}" srcOrd="0" destOrd="0" presId="urn:microsoft.com/office/officeart/2005/8/layout/hList1"/>
    <dgm:cxn modelId="{8B7CDB6C-A3A1-4E93-A209-BA41A4520ABD}" type="presOf" srcId="{B36869FC-7025-4C0C-A805-2F186A1C75C5}" destId="{8F43DF63-59FF-4F8D-B320-5073DFE9DC4B}" srcOrd="0" destOrd="0" presId="urn:microsoft.com/office/officeart/2005/8/layout/hList1"/>
    <dgm:cxn modelId="{A3CF0B73-8816-4474-A2EC-0F787EB75E68}" type="presOf" srcId="{E4341F92-74EB-4305-83E5-1DD29A5D8ACE}" destId="{EDBFE8AD-C94D-4319-95AB-A2E888617EC8}" srcOrd="0" destOrd="0" presId="urn:microsoft.com/office/officeart/2005/8/layout/hList1"/>
    <dgm:cxn modelId="{C360557B-DE12-4557-BA06-E8211CD6E8A1}" srcId="{E030B525-B94C-4F25-BF91-8F22E58A347D}" destId="{CE46F482-FBFC-4B64-B375-3C655B169DC9}" srcOrd="0" destOrd="0" parTransId="{3672FD3C-1CE0-493E-AE36-5BF30CFF4F2C}" sibTransId="{86801901-5305-451B-8793-FF15FF7A2241}"/>
    <dgm:cxn modelId="{6865E017-5490-473D-873D-B6699B795C50}" type="presOf" srcId="{5F85450E-837E-4142-B352-3F0D277520F4}" destId="{A18FF1D9-AAF8-472B-9715-1E2CA20E634D}" srcOrd="0" destOrd="0" presId="urn:microsoft.com/office/officeart/2005/8/layout/hList1"/>
    <dgm:cxn modelId="{99954396-11D5-4CFA-9187-27C4028CC442}" srcId="{50509CE0-A8C4-4C62-9170-65E7539D42B8}" destId="{B36869FC-7025-4C0C-A805-2F186A1C75C5}" srcOrd="1" destOrd="0" parTransId="{1EBD79D6-09F6-4DB3-BA97-06C17ADF6C9B}" sibTransId="{88B1596A-525B-4455-BD0B-69D2D9C0B2D3}"/>
    <dgm:cxn modelId="{90B70B7A-940C-4E72-952E-EE2851DF0097}" srcId="{4A3C4A21-39A8-4179-8C91-6D134A2325E0}" destId="{28030D88-10DD-47B6-A3D7-418441D33017}" srcOrd="0" destOrd="0" parTransId="{935EDE57-E8A1-4CDD-AB80-8D56067A9B3A}" sibTransId="{6C0D7658-2352-43E8-9107-7DFE05F43276}"/>
    <dgm:cxn modelId="{60D49E59-ACC5-48A3-9F75-AF3E89B08D38}" type="presOf" srcId="{4A3C4A21-39A8-4179-8C91-6D134A2325E0}" destId="{96E9EAD6-99F7-48C2-8222-C1115E5F8FEA}" srcOrd="0" destOrd="0" presId="urn:microsoft.com/office/officeart/2005/8/layout/hList1"/>
    <dgm:cxn modelId="{9451E7F7-505A-4642-8C81-18A6420360EC}" type="presOf" srcId="{E030B525-B94C-4F25-BF91-8F22E58A347D}" destId="{4B4CA89A-D610-4CD3-AF27-9CF78FBE076F}" srcOrd="0" destOrd="0" presId="urn:microsoft.com/office/officeart/2005/8/layout/hList1"/>
    <dgm:cxn modelId="{637038B1-474E-48C2-A229-3247562B4A60}" srcId="{50509CE0-A8C4-4C62-9170-65E7539D42B8}" destId="{E030B525-B94C-4F25-BF91-8F22E58A347D}" srcOrd="2" destOrd="0" parTransId="{4AA2EF21-C001-40F3-BEF1-786503668534}" sibTransId="{012B818B-8EBD-4A00-AFAE-65151F3FB79A}"/>
    <dgm:cxn modelId="{478838B5-F505-4AB8-9A76-1EC8A5B230CA}" srcId="{50509CE0-A8C4-4C62-9170-65E7539D42B8}" destId="{4A3C4A21-39A8-4179-8C91-6D134A2325E0}" srcOrd="3" destOrd="0" parTransId="{1BD0D03B-2488-43EE-A593-8D88E1B4C8C3}" sibTransId="{6B17E282-7615-4D3C-8088-4E4657C07195}"/>
    <dgm:cxn modelId="{6A1A522A-500F-4D9F-8343-A3FF38E9031D}" type="presParOf" srcId="{CE1BC42E-8C12-4825-BC58-59AE1A077C90}" destId="{15465FAC-3244-4E67-B58C-AB7A6190DC9D}" srcOrd="0" destOrd="0" presId="urn:microsoft.com/office/officeart/2005/8/layout/hList1"/>
    <dgm:cxn modelId="{58CF39ED-CCA5-49C7-86C5-CBDD83D43147}" type="presParOf" srcId="{15465FAC-3244-4E67-B58C-AB7A6190DC9D}" destId="{EDBFE8AD-C94D-4319-95AB-A2E888617EC8}" srcOrd="0" destOrd="0" presId="urn:microsoft.com/office/officeart/2005/8/layout/hList1"/>
    <dgm:cxn modelId="{6A8D0C4B-59A5-473D-B79E-05AA89EB3C0F}" type="presParOf" srcId="{15465FAC-3244-4E67-B58C-AB7A6190DC9D}" destId="{A18FF1D9-AAF8-472B-9715-1E2CA20E634D}" srcOrd="1" destOrd="0" presId="urn:microsoft.com/office/officeart/2005/8/layout/hList1"/>
    <dgm:cxn modelId="{3F9F50BE-BDEB-4036-9217-132E39E9435F}" type="presParOf" srcId="{CE1BC42E-8C12-4825-BC58-59AE1A077C90}" destId="{EA91A673-B989-4F05-B964-FE8A9FA6F9A5}" srcOrd="1" destOrd="0" presId="urn:microsoft.com/office/officeart/2005/8/layout/hList1"/>
    <dgm:cxn modelId="{57388D57-FE56-4915-BF46-E4E3CAB965EE}" type="presParOf" srcId="{CE1BC42E-8C12-4825-BC58-59AE1A077C90}" destId="{A54BDB56-D5BE-454A-AA8B-044F912059D2}" srcOrd="2" destOrd="0" presId="urn:microsoft.com/office/officeart/2005/8/layout/hList1"/>
    <dgm:cxn modelId="{56660BBB-92B4-414B-A368-0FD0A37B2B71}" type="presParOf" srcId="{A54BDB56-D5BE-454A-AA8B-044F912059D2}" destId="{8F43DF63-59FF-4F8D-B320-5073DFE9DC4B}" srcOrd="0" destOrd="0" presId="urn:microsoft.com/office/officeart/2005/8/layout/hList1"/>
    <dgm:cxn modelId="{4F44BC0C-7FAA-4E8C-ACE3-44A442262D20}" type="presParOf" srcId="{A54BDB56-D5BE-454A-AA8B-044F912059D2}" destId="{EA24C660-E6FC-4CEB-8C28-77E108A6ADBD}" srcOrd="1" destOrd="0" presId="urn:microsoft.com/office/officeart/2005/8/layout/hList1"/>
    <dgm:cxn modelId="{535BCB78-C54A-4639-AB48-E5387D8148B4}" type="presParOf" srcId="{CE1BC42E-8C12-4825-BC58-59AE1A077C90}" destId="{D1B01844-CFAC-408A-9700-C60CDCC23455}" srcOrd="3" destOrd="0" presId="urn:microsoft.com/office/officeart/2005/8/layout/hList1"/>
    <dgm:cxn modelId="{19E0F773-6292-4256-A9C3-9BAD3B52E4F1}" type="presParOf" srcId="{CE1BC42E-8C12-4825-BC58-59AE1A077C90}" destId="{FAE9CE4C-75FB-42B4-AFD6-A3802838E8F3}" srcOrd="4" destOrd="0" presId="urn:microsoft.com/office/officeart/2005/8/layout/hList1"/>
    <dgm:cxn modelId="{680B28EE-6F04-4B4A-9948-BB52C43486D6}" type="presParOf" srcId="{FAE9CE4C-75FB-42B4-AFD6-A3802838E8F3}" destId="{4B4CA89A-D610-4CD3-AF27-9CF78FBE076F}" srcOrd="0" destOrd="0" presId="urn:microsoft.com/office/officeart/2005/8/layout/hList1"/>
    <dgm:cxn modelId="{4E577755-16BC-45D3-A9DF-DDDBCA91F3C6}" type="presParOf" srcId="{FAE9CE4C-75FB-42B4-AFD6-A3802838E8F3}" destId="{57E087AC-1811-4818-AA87-AF9A51C4CD57}" srcOrd="1" destOrd="0" presId="urn:microsoft.com/office/officeart/2005/8/layout/hList1"/>
    <dgm:cxn modelId="{E994C7A4-0C06-4BBD-B159-9CFBF559CC35}" type="presParOf" srcId="{CE1BC42E-8C12-4825-BC58-59AE1A077C90}" destId="{473F8B59-C178-4B0C-8A95-B3907DA25C91}" srcOrd="5" destOrd="0" presId="urn:microsoft.com/office/officeart/2005/8/layout/hList1"/>
    <dgm:cxn modelId="{E7201BE6-257E-417B-9D1A-261C0EA1EB6F}" type="presParOf" srcId="{CE1BC42E-8C12-4825-BC58-59AE1A077C90}" destId="{A64265A9-090C-4CDA-9059-2B695009D98F}" srcOrd="6" destOrd="0" presId="urn:microsoft.com/office/officeart/2005/8/layout/hList1"/>
    <dgm:cxn modelId="{15318510-B4BA-4416-BF59-E459580E8AD8}" type="presParOf" srcId="{A64265A9-090C-4CDA-9059-2B695009D98F}" destId="{96E9EAD6-99F7-48C2-8222-C1115E5F8FEA}" srcOrd="0" destOrd="0" presId="urn:microsoft.com/office/officeart/2005/8/layout/hList1"/>
    <dgm:cxn modelId="{6DD1363A-C99B-4E96-B0A1-B8990541287E}" type="presParOf" srcId="{A64265A9-090C-4CDA-9059-2B695009D98F}" destId="{E6E15403-DB77-406B-959E-18D91D4F15BB}" srcOrd="1" destOrd="0" presId="urn:microsoft.com/office/officeart/2005/8/layout/h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03FD9-8738-4AF2-8B6F-708D0EA4658A}" type="datetimeFigureOut">
              <a:rPr lang="fr-FR" smtClean="0"/>
              <a:pPr/>
              <a:t>27/03/2020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A96E-030D-49D1-855F-2759F812BEE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03FD9-8738-4AF2-8B6F-708D0EA4658A}" type="datetimeFigureOut">
              <a:rPr lang="fr-FR" smtClean="0"/>
              <a:pPr/>
              <a:t>27/03/2020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A96E-030D-49D1-855F-2759F812BEE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03FD9-8738-4AF2-8B6F-708D0EA4658A}" type="datetimeFigureOut">
              <a:rPr lang="fr-FR" smtClean="0"/>
              <a:pPr/>
              <a:t>27/03/2020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A96E-030D-49D1-855F-2759F812BEE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03FD9-8738-4AF2-8B6F-708D0EA4658A}" type="datetimeFigureOut">
              <a:rPr lang="fr-FR" smtClean="0"/>
              <a:pPr/>
              <a:t>27/03/2020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A96E-030D-49D1-855F-2759F812BEE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03FD9-8738-4AF2-8B6F-708D0EA4658A}" type="datetimeFigureOut">
              <a:rPr lang="fr-FR" smtClean="0"/>
              <a:pPr/>
              <a:t>27/03/2020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A96E-030D-49D1-855F-2759F812BEE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03FD9-8738-4AF2-8B6F-708D0EA4658A}" type="datetimeFigureOut">
              <a:rPr lang="fr-FR" smtClean="0"/>
              <a:pPr/>
              <a:t>27/03/2020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A96E-030D-49D1-855F-2759F812BEE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03FD9-8738-4AF2-8B6F-708D0EA4658A}" type="datetimeFigureOut">
              <a:rPr lang="fr-FR" smtClean="0"/>
              <a:pPr/>
              <a:t>27/03/2020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A96E-030D-49D1-855F-2759F812BEE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03FD9-8738-4AF2-8B6F-708D0EA4658A}" type="datetimeFigureOut">
              <a:rPr lang="fr-FR" smtClean="0"/>
              <a:pPr/>
              <a:t>27/03/2020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A96E-030D-49D1-855F-2759F812BEE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03FD9-8738-4AF2-8B6F-708D0EA4658A}" type="datetimeFigureOut">
              <a:rPr lang="fr-FR" smtClean="0"/>
              <a:pPr/>
              <a:t>27/03/2020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A96E-030D-49D1-855F-2759F812BEE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03FD9-8738-4AF2-8B6F-708D0EA4658A}" type="datetimeFigureOut">
              <a:rPr lang="fr-FR" smtClean="0"/>
              <a:pPr/>
              <a:t>27/03/2020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A96E-030D-49D1-855F-2759F812BEE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03FD9-8738-4AF2-8B6F-708D0EA4658A}" type="datetimeFigureOut">
              <a:rPr lang="fr-FR" smtClean="0"/>
              <a:pPr/>
              <a:t>27/03/2020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A96E-030D-49D1-855F-2759F812BEE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03FD9-8738-4AF2-8B6F-708D0EA4658A}" type="datetimeFigureOut">
              <a:rPr lang="fr-FR" smtClean="0"/>
              <a:pPr/>
              <a:t>27/03/2020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3A96E-030D-49D1-855F-2759F812BEE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openxmlformats.org/officeDocument/2006/relationships/diagramLayout" Target="../diagrams/layout3.xml"/><Relationship Id="rId7" Type="http://schemas.openxmlformats.org/officeDocument/2006/relationships/diagramLayout" Target="../diagrams/layout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4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diagramColors" Target="../diagrams/colors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OSTEFA\Desktop\My%20courses\Language%20mastery\Reading\Practice%20Makes%20Perfect-%20Advanced%20English%20Reading%20and%20Comprehension_2.pdf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file:///C:\Users\MOSTEFA\Desktop\My%20courses\Language%20mastery\Reading\Advanced_Reading_Power%20(1)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28596" y="357167"/>
            <a:ext cx="7772400" cy="785818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Part II. Critical </a:t>
            </a:r>
            <a:r>
              <a:rPr lang="en-US" sz="4000" b="1" dirty="0" smtClean="0">
                <a:solidFill>
                  <a:schemeClr val="tx2"/>
                </a:solidFill>
              </a:rPr>
              <a:t>Reading </a:t>
            </a:r>
            <a:endParaRPr lang="fr-FR" sz="4000" b="1" dirty="0">
              <a:solidFill>
                <a:schemeClr val="tx2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85786" y="1500174"/>
            <a:ext cx="8001056" cy="4714908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Overview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Critical reading strategies</a:t>
            </a:r>
          </a:p>
          <a:p>
            <a:pPr marL="1428750" lvl="2" indent="-514350" algn="l">
              <a:buFont typeface="+mj-lt"/>
              <a:buAutoNum type="alphaLcPeriod"/>
            </a:pPr>
            <a:r>
              <a:rPr lang="en-US" dirty="0" smtClean="0">
                <a:solidFill>
                  <a:schemeClr val="tx1"/>
                </a:solidFill>
              </a:rPr>
              <a:t>Contextualizing the text</a:t>
            </a:r>
          </a:p>
          <a:p>
            <a:pPr marL="1428750" lvl="2" indent="-514350" algn="l">
              <a:buFont typeface="+mj-lt"/>
              <a:buAutoNum type="alphaLcPeriod"/>
            </a:pPr>
            <a:r>
              <a:rPr lang="en-US" dirty="0" smtClean="0">
                <a:solidFill>
                  <a:schemeClr val="tx1"/>
                </a:solidFill>
              </a:rPr>
              <a:t>Questioning the subject</a:t>
            </a:r>
          </a:p>
          <a:p>
            <a:pPr marL="1428750" lvl="2" indent="-514350" algn="l">
              <a:buFont typeface="+mj-lt"/>
              <a:buAutoNum type="alphaLcPeriod"/>
            </a:pPr>
            <a:r>
              <a:rPr lang="en-US" dirty="0" smtClean="0">
                <a:solidFill>
                  <a:schemeClr val="tx1"/>
                </a:solidFill>
              </a:rPr>
              <a:t>Reflecting upon the content</a:t>
            </a:r>
          </a:p>
          <a:p>
            <a:pPr marL="1428750" lvl="2" indent="-514350" algn="l">
              <a:buFont typeface="+mj-lt"/>
              <a:buAutoNum type="alphaLcPeriod"/>
            </a:pPr>
            <a:r>
              <a:rPr lang="en-US" dirty="0" smtClean="0">
                <a:solidFill>
                  <a:schemeClr val="tx1"/>
                </a:solidFill>
              </a:rPr>
              <a:t>Evaluating arguments </a:t>
            </a:r>
          </a:p>
          <a:p>
            <a:pPr marL="1428750" lvl="2" indent="-514350" algn="l">
              <a:buFont typeface="+mj-lt"/>
              <a:buAutoNum type="alphaLcPeriod"/>
            </a:pPr>
            <a:r>
              <a:rPr lang="en-US" dirty="0" smtClean="0">
                <a:solidFill>
                  <a:schemeClr val="tx1"/>
                </a:solidFill>
              </a:rPr>
              <a:t>Making </a:t>
            </a:r>
            <a:r>
              <a:rPr lang="en-US" dirty="0" smtClean="0">
                <a:solidFill>
                  <a:schemeClr val="tx1"/>
                </a:solidFill>
              </a:rPr>
              <a:t>inference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Reading comprehension Vs. critical reading </a:t>
            </a:r>
            <a:endParaRPr lang="fr-FR" dirty="0" smtClean="0">
              <a:solidFill>
                <a:schemeClr val="tx1"/>
              </a:solidFill>
            </a:endParaRPr>
          </a:p>
          <a:p>
            <a:pPr marL="514350" indent="-514350" algn="l"/>
            <a:r>
              <a:rPr lang="en-US" dirty="0" smtClean="0">
                <a:solidFill>
                  <a:schemeClr val="tx1"/>
                </a:solidFill>
              </a:rPr>
              <a:t>4.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Examples 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chemeClr val="accent1"/>
                </a:solidFill>
              </a:rPr>
              <a:t>c. Evaluating </a:t>
            </a:r>
            <a:endParaRPr lang="fr-FR" sz="3600" b="1" dirty="0">
              <a:solidFill>
                <a:schemeClr val="accent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Writers consider their assumptions as true assertions</a:t>
            </a:r>
          </a:p>
          <a:p>
            <a:r>
              <a:rPr lang="en-US" dirty="0" smtClean="0"/>
              <a:t>Critical reader  should not accept anything as facts, but as arguments that needs to be evaluated</a:t>
            </a:r>
            <a:endParaRPr lang="fr-FR" dirty="0"/>
          </a:p>
        </p:txBody>
      </p:sp>
      <p:graphicFrame>
        <p:nvGraphicFramePr>
          <p:cNvPr id="4" name="Diagramme 3"/>
          <p:cNvGraphicFramePr/>
          <p:nvPr/>
        </p:nvGraphicFramePr>
        <p:xfrm>
          <a:off x="1142976" y="4643446"/>
          <a:ext cx="6096000" cy="1531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285720" y="285728"/>
          <a:ext cx="8501122" cy="2571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me 4"/>
          <p:cNvGraphicFramePr/>
          <p:nvPr/>
        </p:nvGraphicFramePr>
        <p:xfrm>
          <a:off x="285720" y="3500438"/>
          <a:ext cx="8572560" cy="3071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607223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 To evaluate an argument and accept it, the critical reader must find consistency between the claim and the support (no contradiction)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 In class, the teacher can assign a text for reading with these set of critical reading strategies: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Identify </a:t>
            </a:r>
            <a:r>
              <a:rPr lang="en-US" dirty="0" smtClean="0"/>
              <a:t>the claim and the support </a:t>
            </a:r>
            <a:endParaRPr lang="en-US" dirty="0" smtClean="0"/>
          </a:p>
          <a:p>
            <a:r>
              <a:rPr lang="en-US" dirty="0" smtClean="0"/>
              <a:t>discuss whether </a:t>
            </a:r>
            <a:r>
              <a:rPr lang="en-US" dirty="0" smtClean="0"/>
              <a:t>the </a:t>
            </a:r>
            <a:r>
              <a:rPr lang="en-US" dirty="0" smtClean="0"/>
              <a:t>argument is well-made or well-reasoned. </a:t>
            </a:r>
            <a:endParaRPr lang="en-US" dirty="0" smtClean="0"/>
          </a:p>
          <a:p>
            <a:r>
              <a:rPr lang="en-US" dirty="0" smtClean="0"/>
              <a:t>Is the evidence or support used </a:t>
            </a:r>
            <a:r>
              <a:rPr lang="en-US" dirty="0" smtClean="0"/>
              <a:t>convincing</a:t>
            </a:r>
            <a:r>
              <a:rPr lang="en-US" dirty="0" smtClean="0"/>
              <a:t>?</a:t>
            </a:r>
            <a:endParaRPr lang="en-US" dirty="0" smtClean="0"/>
          </a:p>
          <a:p>
            <a:r>
              <a:rPr lang="en-US" dirty="0" smtClean="0"/>
              <a:t>Is the argument logically made – is the evidence connected to the claim being made? </a:t>
            </a:r>
            <a:endParaRPr lang="en-US" dirty="0" smtClean="0"/>
          </a:p>
          <a:p>
            <a:r>
              <a:rPr lang="en-US" dirty="0" smtClean="0"/>
              <a:t>Are they convinced by the arguments the author is making? Why or why not? </a:t>
            </a:r>
            <a:endParaRPr lang="en-US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chemeClr val="accent1"/>
                </a:solidFill>
              </a:rPr>
              <a:t>d. Making inferences</a:t>
            </a:r>
            <a:endParaRPr lang="fr-FR" sz="3600" b="1" dirty="0">
              <a:solidFill>
                <a:schemeClr val="accent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600200"/>
            <a:ext cx="8501122" cy="4525963"/>
          </a:xfrm>
        </p:spPr>
        <p:txBody>
          <a:bodyPr>
            <a:normAutofit/>
          </a:bodyPr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 Understanding what the author does not explicitly state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The reader needs to find small dues that lead him to infer (making conclusions/deductions)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Making connections between the text and the readers’ own schemata</a:t>
            </a:r>
          </a:p>
          <a:p>
            <a:pPr>
              <a:buNone/>
            </a:pPr>
            <a:r>
              <a:rPr lang="en-US" dirty="0" smtClean="0"/>
              <a:t>    Spears </a:t>
            </a:r>
            <a:r>
              <a:rPr lang="en-US" dirty="0" smtClean="0"/>
              <a:t>(1999) described inference as“ a statement about the unknown </a:t>
            </a:r>
            <a:r>
              <a:rPr lang="en-US" dirty="0" smtClean="0"/>
              <a:t>based </a:t>
            </a:r>
            <a:r>
              <a:rPr lang="fr-FR" dirty="0" smtClean="0"/>
              <a:t>the </a:t>
            </a:r>
            <a:r>
              <a:rPr lang="fr-FR" dirty="0" err="1" smtClean="0"/>
              <a:t>known</a:t>
            </a:r>
            <a:r>
              <a:rPr lang="fr-FR" dirty="0" smtClean="0"/>
              <a:t>” (p. 81).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500034" y="4429132"/>
            <a:ext cx="7715304" cy="1571636"/>
          </a:xfrm>
          <a:prstGeom prst="rect">
            <a:avLst/>
          </a:prstGeom>
          <a:solidFill>
            <a:schemeClr val="accent1">
              <a:alpha val="8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42875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6"/>
                </a:solidFill>
              </a:rPr>
              <a:t>Maxims of truthful communication</a:t>
            </a:r>
            <a:br>
              <a:rPr lang="en-US" sz="3600" b="1" dirty="0" smtClean="0">
                <a:solidFill>
                  <a:schemeClr val="accent6"/>
                </a:solidFill>
              </a:rPr>
            </a:br>
            <a:r>
              <a:rPr lang="en-US" sz="2200" dirty="0" smtClean="0"/>
              <a:t>Larking, M.(2017). </a:t>
            </a:r>
            <a:r>
              <a:rPr lang="en-US" sz="2200" dirty="0" smtClean="0"/>
              <a:t>Critical Reading Strategies in </a:t>
            </a:r>
            <a:r>
              <a:rPr lang="en-US" sz="2200" dirty="0" smtClean="0"/>
              <a:t>the Advanced English </a:t>
            </a:r>
            <a:r>
              <a:rPr lang="fr-FR" sz="2200" dirty="0" err="1" smtClean="0"/>
              <a:t>Classroom</a:t>
            </a:r>
            <a:r>
              <a:rPr lang="fr-FR" sz="2200" dirty="0" smtClean="0"/>
              <a:t>. </a:t>
            </a:r>
            <a:r>
              <a:rPr lang="en-US" sz="2200" dirty="0" smtClean="0"/>
              <a:t>APU </a:t>
            </a:r>
            <a:r>
              <a:rPr lang="en-US" sz="2200" dirty="0" smtClean="0"/>
              <a:t>Journal of Language Research Vol.2,</a:t>
            </a:r>
            <a:r>
              <a:rPr lang="en-US" sz="2200" dirty="0" smtClean="0"/>
              <a:t> Japan</a:t>
            </a:r>
            <a:endParaRPr lang="fr-FR" sz="22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285720" y="1857364"/>
          <a:ext cx="8858280" cy="3328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571472" y="5286388"/>
            <a:ext cx="8143932" cy="1200329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 smtClean="0"/>
              <a:t>If an author </a:t>
            </a:r>
            <a:r>
              <a:rPr lang="en-US" sz="2400" dirty="0" smtClean="0"/>
              <a:t>contravenes </a:t>
            </a:r>
            <a:r>
              <a:rPr lang="en-US" sz="2400" dirty="0" smtClean="0"/>
              <a:t>any of these four maxims, a critical reader may be able to </a:t>
            </a:r>
            <a:r>
              <a:rPr lang="en-US" sz="2400" dirty="0" smtClean="0"/>
              <a:t>make inferences </a:t>
            </a:r>
            <a:r>
              <a:rPr lang="en-US" sz="2400" dirty="0" smtClean="0"/>
              <a:t>about an author's motivations and critique the efficacy of their argument.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1143000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>
                <a:solidFill>
                  <a:schemeClr val="tx2"/>
                </a:solidFill>
              </a:rPr>
              <a:t>Reading comprehension vs. critical reading </a:t>
            </a:r>
            <a:endParaRPr lang="fr-FR" sz="3600" b="1" dirty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285860"/>
            <a:ext cx="8501122" cy="50006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chemeClr val="tx2"/>
                </a:solidFill>
              </a:rPr>
              <a:t>Examples </a:t>
            </a:r>
            <a:endParaRPr lang="fr-FR" sz="3600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ChangeAspect="1"/>
          </p:cNvGraphicFramePr>
          <p:nvPr>
            <p:ph idx="1"/>
          </p:nvPr>
        </p:nvGraphicFramePr>
        <p:xfrm>
          <a:off x="714348" y="1928802"/>
          <a:ext cx="2500330" cy="1643074"/>
        </p:xfrm>
        <a:graphic>
          <a:graphicData uri="http://schemas.openxmlformats.org/presentationml/2006/ole">
            <p:oleObj spid="_x0000_s2050" name="Acrobat Document" showAsIcon="1" r:id="rId3" imgW="914400" imgH="771480" progId="AcroExch.Document.11">
              <p:link updateAutomatic="1"/>
            </p:oleObj>
          </a:graphicData>
        </a:graphic>
      </p:graphicFrame>
      <p:graphicFrame>
        <p:nvGraphicFramePr>
          <p:cNvPr id="5" name="Objet 4"/>
          <p:cNvGraphicFramePr>
            <a:graphicFrameLocks noChangeAspect="1"/>
          </p:cNvGraphicFramePr>
          <p:nvPr/>
        </p:nvGraphicFramePr>
        <p:xfrm>
          <a:off x="1071538" y="3929066"/>
          <a:ext cx="2286016" cy="1928826"/>
        </p:xfrm>
        <a:graphic>
          <a:graphicData uri="http://schemas.openxmlformats.org/presentationml/2006/ole">
            <p:oleObj spid="_x0000_s2051" name="Acrobat Document" showAsIcon="1" r:id="rId4" imgW="914400" imgH="771480" progId="AcroExch.Document.11">
              <p:link updateAutomatic="1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chemeClr val="accent2"/>
                </a:solidFill>
              </a:rPr>
              <a:t>1. Overview </a:t>
            </a:r>
            <a:endParaRPr lang="fr-FR" sz="3600" b="1" dirty="0">
              <a:solidFill>
                <a:schemeClr val="accent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85861"/>
            <a:ext cx="8229600" cy="2786081"/>
          </a:xfrm>
        </p:spPr>
        <p:txBody>
          <a:bodyPr>
            <a:normAutofit fontScale="77500" lnSpcReduction="20000"/>
          </a:bodyPr>
          <a:lstStyle/>
          <a:p>
            <a:pPr marL="457200" indent="-457200" algn="just">
              <a:buAutoNum type="alphaLcPeriod"/>
            </a:pPr>
            <a:r>
              <a:rPr lang="en-US" sz="2400" dirty="0" smtClean="0"/>
              <a:t>“</a:t>
            </a:r>
            <a:r>
              <a:rPr lang="en-US" dirty="0" smtClean="0"/>
              <a:t>Critical </a:t>
            </a:r>
            <a:r>
              <a:rPr lang="en-US" dirty="0"/>
              <a:t>reading involves presenting </a:t>
            </a:r>
            <a:r>
              <a:rPr lang="en-US" dirty="0" smtClean="0"/>
              <a:t>a reasoned </a:t>
            </a:r>
            <a:r>
              <a:rPr lang="en-US" dirty="0"/>
              <a:t>argument that evaluates and analyses what </a:t>
            </a:r>
            <a:r>
              <a:rPr lang="en-US" dirty="0" smtClean="0"/>
              <a:t>you </a:t>
            </a:r>
            <a:r>
              <a:rPr lang="en-US" dirty="0"/>
              <a:t>have </a:t>
            </a:r>
            <a:r>
              <a:rPr lang="en-US" dirty="0" smtClean="0"/>
              <a:t>read.”</a:t>
            </a:r>
          </a:p>
          <a:p>
            <a:pPr marL="514350" indent="-514350"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b. “Critical </a:t>
            </a:r>
            <a:r>
              <a:rPr lang="en-US" dirty="0"/>
              <a:t>reading lies in assessing the extent to </a:t>
            </a:r>
            <a:r>
              <a:rPr lang="en-US" dirty="0" smtClean="0"/>
              <a:t>which writers </a:t>
            </a:r>
            <a:r>
              <a:rPr lang="en-US" dirty="0"/>
              <a:t>have provided </a:t>
            </a:r>
            <a:r>
              <a:rPr lang="en-US" dirty="0" smtClean="0"/>
              <a:t> adequate </a:t>
            </a:r>
            <a:r>
              <a:rPr lang="en-US" dirty="0"/>
              <a:t>justification for the claims they make</a:t>
            </a:r>
            <a:r>
              <a:rPr lang="en-US" dirty="0" smtClean="0"/>
              <a:t>.”</a:t>
            </a:r>
            <a:r>
              <a:rPr lang="fr-FR" dirty="0" smtClean="0"/>
              <a:t> </a:t>
            </a:r>
          </a:p>
          <a:p>
            <a:pPr algn="r">
              <a:buNone/>
            </a:pPr>
            <a:r>
              <a:rPr lang="fr-FR" dirty="0" err="1" smtClean="0"/>
              <a:t>Tran</a:t>
            </a:r>
            <a:r>
              <a:rPr lang="fr-FR" dirty="0" smtClean="0"/>
              <a:t> Quang </a:t>
            </a:r>
            <a:r>
              <a:rPr lang="fr-FR" dirty="0" err="1" smtClean="0"/>
              <a:t>Ngoc</a:t>
            </a:r>
            <a:r>
              <a:rPr lang="fr-FR" dirty="0" smtClean="0"/>
              <a:t> </a:t>
            </a:r>
            <a:r>
              <a:rPr lang="fr-FR" dirty="0" err="1" smtClean="0"/>
              <a:t>Thuy</a:t>
            </a:r>
            <a:r>
              <a:rPr lang="fr-FR" dirty="0" smtClean="0"/>
              <a:t> ( 2017)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en-US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929066"/>
            <a:ext cx="8286808" cy="2424119"/>
          </a:xfrm>
          <a:prstGeom prst="rect">
            <a:avLst/>
          </a:prstGeom>
          <a:ln>
            <a:solidFill>
              <a:schemeClr val="accent2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0" y="642918"/>
          <a:ext cx="9144000" cy="54832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l"/>
            <a:r>
              <a:rPr lang="en-US" sz="3500" b="1" dirty="0" smtClean="0">
                <a:solidFill>
                  <a:schemeClr val="accent2"/>
                </a:solidFill>
              </a:rPr>
              <a:t>Example </a:t>
            </a:r>
            <a:endParaRPr lang="fr-FR" sz="3500" b="1" dirty="0">
              <a:solidFill>
                <a:schemeClr val="accent2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2091530"/>
            <a:ext cx="8572560" cy="426642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24350" y="785794"/>
            <a:ext cx="4319616" cy="1228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chemeClr val="accent2"/>
                </a:solidFill>
              </a:rPr>
              <a:t>1. Critical reading strategies </a:t>
            </a:r>
            <a:endParaRPr lang="fr-FR" sz="3600" b="1" dirty="0">
              <a:solidFill>
                <a:schemeClr val="accent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eriod"/>
            </a:pPr>
            <a:r>
              <a:rPr lang="en-US" b="1" dirty="0" smtClean="0">
                <a:solidFill>
                  <a:schemeClr val="accent1"/>
                </a:solidFill>
              </a:rPr>
              <a:t>Contextualizing</a:t>
            </a:r>
          </a:p>
          <a:p>
            <a:pPr marL="514350" indent="-514350">
              <a:buNone/>
            </a:pPr>
            <a:endParaRPr lang="en-US" b="1" dirty="0" smtClean="0">
              <a:solidFill>
                <a:schemeClr val="accent1"/>
              </a:solidFill>
            </a:endParaRPr>
          </a:p>
          <a:p>
            <a:pPr marL="514350" indent="-514350">
              <a:buFont typeface="Wingdings" pitchFamily="2" charset="2"/>
              <a:buChar char="§"/>
            </a:pPr>
            <a:r>
              <a:rPr lang="en-US" dirty="0" smtClean="0"/>
              <a:t>Understanding the historical, biographical and cultural context of the text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en-US" dirty="0" smtClean="0"/>
              <a:t>Identifying the writer’s approach of writing (local or universal)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en-US" dirty="0" smtClean="0"/>
              <a:t>Being aware of the writer’s values and beliefs  </a:t>
            </a:r>
          </a:p>
          <a:p>
            <a:pPr marL="514350" indent="-514350">
              <a:buNone/>
            </a:pPr>
            <a:endParaRPr lang="fr-FR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500" b="1" dirty="0" smtClean="0">
                <a:solidFill>
                  <a:schemeClr val="accent2"/>
                </a:solidFill>
              </a:rPr>
              <a:t>Example </a:t>
            </a:r>
            <a:endParaRPr lang="fr-FR" sz="3500" b="1" dirty="0">
              <a:solidFill>
                <a:schemeClr val="accent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 The teacher assigns a text and ask students to answer a set of contextual questions to help them read critically</a:t>
            </a:r>
          </a:p>
          <a:p>
            <a:pPr>
              <a:buNone/>
            </a:pPr>
            <a:r>
              <a:rPr lang="en-US" b="1" dirty="0" smtClean="0"/>
              <a:t>Historical context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When was the text written 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What were the main events (national and international) of that period that could have affected the writer to write the text?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Biographical context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Who is the writer?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What school of thought he/she advocates?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Does the writer have a reason for writing (political, religious, propaganda)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Is  the text’ perspective specific or general, local or universal?</a:t>
            </a:r>
          </a:p>
          <a:p>
            <a:pPr>
              <a:buNone/>
            </a:pPr>
            <a:r>
              <a:rPr lang="en-US" b="1" dirty="0" smtClean="0"/>
              <a:t> Cultural context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What is the type of culture shown in the text (conservative, open) 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What are the values and ethics conveyed in the text?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Then, the teacher can ask students to:</a:t>
            </a:r>
            <a:endParaRPr lang="fr-FR" sz="3200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Write/tell/record their impression of the arguments made in the text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Discuss the info they have learned and the way they have managed to approach it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Express the way they can relate to the text (experience)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500" b="1" dirty="0" smtClean="0">
                <a:solidFill>
                  <a:schemeClr val="accent1"/>
                </a:solidFill>
              </a:rPr>
              <a:t>b. Reflecting </a:t>
            </a:r>
            <a:endParaRPr lang="fr-FR" sz="3500" b="1" dirty="0">
              <a:solidFill>
                <a:schemeClr val="accent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itchFamily="2" charset="2"/>
              <a:buChar char="§"/>
            </a:pPr>
            <a:r>
              <a:rPr lang="en-US" dirty="0" smtClean="0"/>
              <a:t>Does the text express something of personal interests</a:t>
            </a:r>
            <a:r>
              <a:rPr lang="en-US" dirty="0" smtClean="0"/>
              <a:t>?</a:t>
            </a:r>
          </a:p>
          <a:p>
            <a:pPr lvl="1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How is the content related to your beliefs, values and morals</a:t>
            </a:r>
            <a:r>
              <a:rPr lang="en-US" dirty="0" smtClean="0"/>
              <a:t>?</a:t>
            </a:r>
          </a:p>
          <a:p>
            <a:pPr lvl="1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Can you find any similarities/differences between the writer’s experiences and yours?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729</TotalTime>
  <Words>616</Words>
  <Application>Microsoft Office PowerPoint</Application>
  <PresentationFormat>Affichage à l'écran (4:3)</PresentationFormat>
  <Paragraphs>96</Paragraphs>
  <Slides>16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Liaisons</vt:lpstr>
      </vt:variant>
      <vt:variant>
        <vt:i4>2</vt:i4>
      </vt:variant>
      <vt:variant>
        <vt:lpstr>Titres des diapositives</vt:lpstr>
      </vt:variant>
      <vt:variant>
        <vt:i4>16</vt:i4>
      </vt:variant>
    </vt:vector>
  </HeadingPairs>
  <TitlesOfParts>
    <vt:vector size="19" baseType="lpstr">
      <vt:lpstr>Thème Office</vt:lpstr>
      <vt:lpstr>C:\Users\MOSTEFA\Desktop\My courses\Language mastery\Reading\Practice Makes Perfect- Advanced English Reading and Comprehension_2.pdf</vt:lpstr>
      <vt:lpstr>C:\Users\MOSTEFA\Desktop\My courses\Language mastery\Reading\Advanced_Reading_Power (1).pdf</vt:lpstr>
      <vt:lpstr>Part II. Critical Reading </vt:lpstr>
      <vt:lpstr>1. Overview </vt:lpstr>
      <vt:lpstr>Diapositive 3</vt:lpstr>
      <vt:lpstr>Example </vt:lpstr>
      <vt:lpstr>1. Critical reading strategies </vt:lpstr>
      <vt:lpstr>Example </vt:lpstr>
      <vt:lpstr>Diapositive 7</vt:lpstr>
      <vt:lpstr>Then, the teacher can ask students to:</vt:lpstr>
      <vt:lpstr>b. Reflecting </vt:lpstr>
      <vt:lpstr>c. Evaluating </vt:lpstr>
      <vt:lpstr>Diapositive 11</vt:lpstr>
      <vt:lpstr>Diapositive 12</vt:lpstr>
      <vt:lpstr>d. Making inferences</vt:lpstr>
      <vt:lpstr>Maxims of truthful communication Larking, M.(2017). Critical Reading Strategies in the Advanced English Classroom. APU Journal of Language Research Vol.2, Japan</vt:lpstr>
      <vt:lpstr>Reading comprehension vs. critical reading </vt:lpstr>
      <vt:lpstr>Examples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 II. Critical reading</dc:title>
  <dc:creator>MOSTEFA</dc:creator>
  <cp:lastModifiedBy>MOSTEFA</cp:lastModifiedBy>
  <cp:revision>33</cp:revision>
  <dcterms:created xsi:type="dcterms:W3CDTF">2020-03-26T10:41:44Z</dcterms:created>
  <dcterms:modified xsi:type="dcterms:W3CDTF">2020-03-27T21:22:41Z</dcterms:modified>
</cp:coreProperties>
</file>