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B1E2E-CE63-45D1-A8A6-CB43B723A7B2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673C3-EBA5-437D-90B9-4A1AAE4383A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B1E2E-CE63-45D1-A8A6-CB43B723A7B2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673C3-EBA5-437D-90B9-4A1AAE4383A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B1E2E-CE63-45D1-A8A6-CB43B723A7B2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673C3-EBA5-437D-90B9-4A1AAE4383A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B1E2E-CE63-45D1-A8A6-CB43B723A7B2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673C3-EBA5-437D-90B9-4A1AAE4383A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B1E2E-CE63-45D1-A8A6-CB43B723A7B2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673C3-EBA5-437D-90B9-4A1AAE4383A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B1E2E-CE63-45D1-A8A6-CB43B723A7B2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673C3-EBA5-437D-90B9-4A1AAE4383A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B1E2E-CE63-45D1-A8A6-CB43B723A7B2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673C3-EBA5-437D-90B9-4A1AAE4383A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B1E2E-CE63-45D1-A8A6-CB43B723A7B2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673C3-EBA5-437D-90B9-4A1AAE4383A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B1E2E-CE63-45D1-A8A6-CB43B723A7B2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673C3-EBA5-437D-90B9-4A1AAE4383A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B1E2E-CE63-45D1-A8A6-CB43B723A7B2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673C3-EBA5-437D-90B9-4A1AAE4383A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B1E2E-CE63-45D1-A8A6-CB43B723A7B2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673C3-EBA5-437D-90B9-4A1AAE4383A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B1E2E-CE63-45D1-A8A6-CB43B723A7B2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673C3-EBA5-437D-90B9-4A1AAE4383A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III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</a:rPr>
              <a:t>PART II. COVER LETTER</a:t>
            </a:r>
            <a:endParaRPr lang="fr-F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chemeClr val="tx2"/>
                </a:solidFill>
              </a:rPr>
              <a:t>Conclusion: Example </a:t>
            </a:r>
            <a:endParaRPr lang="fr-FR" sz="3600" b="1" dirty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000240"/>
            <a:ext cx="9143999" cy="26773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chemeClr val="tx2"/>
                </a:solidFill>
              </a:rPr>
              <a:t/>
            </a:r>
            <a:br>
              <a:rPr lang="en-US" sz="3600" b="1" dirty="0" smtClean="0">
                <a:solidFill>
                  <a:schemeClr val="tx2"/>
                </a:solidFill>
              </a:rPr>
            </a:br>
            <a:r>
              <a:rPr lang="en-US" sz="3600" b="1" dirty="0" smtClean="0">
                <a:solidFill>
                  <a:schemeClr val="tx2"/>
                </a:solidFill>
              </a:rPr>
              <a:t>What is a Cover Letter? </a:t>
            </a:r>
            <a:br>
              <a:rPr lang="en-US" sz="3600" b="1" dirty="0" smtClean="0">
                <a:solidFill>
                  <a:schemeClr val="tx2"/>
                </a:solidFill>
              </a:rPr>
            </a:br>
            <a:endParaRPr lang="fr-FR" sz="3600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 </a:t>
            </a:r>
            <a:r>
              <a:rPr lang="en-US" dirty="0"/>
              <a:t>cover letter is a </a:t>
            </a:r>
            <a:r>
              <a:rPr lang="en-US" dirty="0" smtClean="0"/>
              <a:t>document </a:t>
            </a:r>
            <a:r>
              <a:rPr lang="en-US" dirty="0"/>
              <a:t>which highlights the skills </a:t>
            </a:r>
            <a:r>
              <a:rPr lang="en-US" dirty="0" smtClean="0"/>
              <a:t>one possesses </a:t>
            </a:r>
            <a:r>
              <a:rPr lang="en-US" dirty="0"/>
              <a:t>that are most relevant and important to the specific </a:t>
            </a:r>
            <a:r>
              <a:rPr lang="en-US" dirty="0" smtClean="0"/>
              <a:t>post </a:t>
            </a:r>
            <a:r>
              <a:rPr lang="en-US" dirty="0"/>
              <a:t>you are applying to.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It </a:t>
            </a:r>
            <a:r>
              <a:rPr lang="en-US" dirty="0"/>
              <a:t>introduces your </a:t>
            </a:r>
            <a:r>
              <a:rPr lang="en-US" dirty="0" err="1" smtClean="0"/>
              <a:t>resumé</a:t>
            </a:r>
            <a:r>
              <a:rPr lang="en-US" dirty="0" smtClean="0"/>
              <a:t> (CV) </a:t>
            </a:r>
            <a:r>
              <a:rPr lang="en-US" dirty="0"/>
              <a:t>and shows your passion for the position. 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chemeClr val="tx2"/>
                </a:solidFill>
              </a:rPr>
              <a:t>Structure and content of cover letter </a:t>
            </a:r>
            <a:endParaRPr lang="fr-FR" sz="3600" b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Part I. The Set up</a:t>
            </a:r>
            <a:endParaRPr lang="fr-FR" b="1" dirty="0">
              <a:solidFill>
                <a:schemeClr val="accent2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828680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/>
              <a:t>The set up: Example</a:t>
            </a:r>
            <a:endParaRPr lang="fr-FR" sz="36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8286808" cy="50006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chemeClr val="accent2"/>
                </a:solidFill>
              </a:rPr>
              <a:t>Part II. The Content </a:t>
            </a:r>
            <a:endParaRPr lang="fr-FR" sz="36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accent6"/>
                </a:solidFill>
              </a:rPr>
              <a:t>1. Introduction </a:t>
            </a:r>
            <a:endParaRPr lang="fr-FR" b="1" dirty="0">
              <a:solidFill>
                <a:schemeClr val="accent6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652713"/>
            <a:ext cx="8858279" cy="299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/>
              <a:t>Introduction: Example </a:t>
            </a:r>
            <a:endParaRPr lang="fr-FR" sz="3600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9144000" cy="27860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chemeClr val="accent6"/>
                </a:solidFill>
              </a:rPr>
              <a:t>2. Body </a:t>
            </a:r>
            <a:endParaRPr lang="fr-FR" sz="3600" b="1" dirty="0">
              <a:solidFill>
                <a:schemeClr val="accent6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14488"/>
            <a:ext cx="9144000" cy="2920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Body: Example </a:t>
            </a:r>
            <a:endParaRPr lang="fr-FR" sz="3600" b="1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8858280" cy="5429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chemeClr val="accent6"/>
                </a:solidFill>
              </a:rPr>
              <a:t>3. Conclusion </a:t>
            </a:r>
            <a:endParaRPr lang="fr-FR" sz="3600" b="1" dirty="0">
              <a:solidFill>
                <a:schemeClr val="accent6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8572560" cy="3158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6072198" y="4357694"/>
            <a:ext cx="271464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7643834" y="4071942"/>
            <a:ext cx="114300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89</Words>
  <Application>Microsoft Office PowerPoint</Application>
  <PresentationFormat>Affichage à l'écran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UNIT III</vt:lpstr>
      <vt:lpstr> What is a Cover Letter?  </vt:lpstr>
      <vt:lpstr>Structure and content of cover letter </vt:lpstr>
      <vt:lpstr>The set up: Example</vt:lpstr>
      <vt:lpstr>Part II. The Content </vt:lpstr>
      <vt:lpstr>Introduction: Example </vt:lpstr>
      <vt:lpstr>2. Body </vt:lpstr>
      <vt:lpstr>Body: Example </vt:lpstr>
      <vt:lpstr>3. Conclusion </vt:lpstr>
      <vt:lpstr>Conclusion: Example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III</dc:title>
  <dc:creator>MOSTEFA</dc:creator>
  <cp:lastModifiedBy>MOSTEFA</cp:lastModifiedBy>
  <cp:revision>8</cp:revision>
  <dcterms:created xsi:type="dcterms:W3CDTF">2020-04-08T21:55:52Z</dcterms:created>
  <dcterms:modified xsi:type="dcterms:W3CDTF">2020-04-09T11:22:16Z</dcterms:modified>
</cp:coreProperties>
</file>