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A97FE-54ED-4FE0-AC89-459667EAD624}" type="datetimeFigureOut">
              <a:rPr lang="fr-FR" smtClean="0"/>
              <a:pPr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F0A85-2308-44FE-8576-239CBB1BA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public-speaking-rhetoric-communication-1691552?pri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Language Mastery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Semester II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000100" y="35716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I/Sciences of Language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Dr. </a:t>
            </a:r>
            <a:r>
              <a:rPr lang="en-US" sz="3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Meddour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M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Semester II: Units 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 Active reading/ Critical reading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 Public speaking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 Motivational letter/cover letter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 Book review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Semester II: Course objectives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The ultimate objective of this semester is to practice the four macro-skills in various academic contexts.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Read texts actively and critically to make inferences and </a:t>
            </a:r>
            <a:r>
              <a:rPr lang="en-US" i="1" dirty="0" smtClean="0"/>
              <a:t>read beneath the surface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Discover various rhetorical devices related to public speeches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Writing personal statements to express reasons and motives of applications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Read books/chapters for evaluation, critique and review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Semester II: Course Outline 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Unit I: Active Reading/Critical Reading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Reading comprehension strategies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Pre-reading, during-reading and post-reading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Skimming and scanning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Evaluation, interpretation and inferences</a:t>
            </a:r>
          </a:p>
          <a:p>
            <a:pPr marL="1314450" lvl="2" indent="-51435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Unit II: Public Speaking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Origins </a:t>
            </a:r>
            <a:r>
              <a:rPr lang="en-US" dirty="0" smtClean="0"/>
              <a:t>of public speaking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Elements of persuasion (ethos, logos and pathos)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Speech Rhetorical devices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Unit III: Motivation letter/cover letter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Writing personal statements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Applying for a university program/Course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Writing a cover latter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chemeClr val="tx2"/>
                </a:solidFill>
              </a:rPr>
              <a:t>Unit VI: Book Review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/>
              <a:t>Introduction</a:t>
            </a:r>
            <a:endParaRPr lang="fr-FR" dirty="0"/>
          </a:p>
          <a:p>
            <a:pPr marL="1314450" lvl="2" indent="-514350">
              <a:buFont typeface="+mj-lt"/>
              <a:buAutoNum type="arabicPeriod"/>
            </a:pPr>
            <a:r>
              <a:rPr lang="en-US" dirty="0"/>
              <a:t>Summary of content</a:t>
            </a:r>
            <a:endParaRPr lang="fr-FR" dirty="0"/>
          </a:p>
          <a:p>
            <a:pPr marL="1314450" lvl="2" indent="-514350">
              <a:buFont typeface="+mj-lt"/>
              <a:buAutoNum type="arabicPeriod"/>
            </a:pPr>
            <a:r>
              <a:rPr lang="en-US" dirty="0"/>
              <a:t>Analysis and evaluation </a:t>
            </a:r>
            <a:endParaRPr lang="fr-FR" dirty="0"/>
          </a:p>
          <a:p>
            <a:pPr marL="1314450" lvl="2" indent="-514350">
              <a:buFont typeface="+mj-lt"/>
              <a:buAutoNum type="arabicPeriod"/>
            </a:pPr>
            <a:r>
              <a:rPr lang="en-US" dirty="0"/>
              <a:t>Conclusion </a:t>
            </a:r>
            <a:endParaRPr lang="en-US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1314450" lvl="2" indent="-514350">
              <a:buNone/>
            </a:pPr>
            <a:endParaRPr lang="en-US" dirty="0"/>
          </a:p>
          <a:p>
            <a:pPr marL="1314450" lvl="2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References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 lvl="0"/>
            <a:r>
              <a:rPr lang="en-US" sz="2400" dirty="0" err="1" smtClean="0"/>
              <a:t>Mikulecky</a:t>
            </a:r>
            <a:r>
              <a:rPr lang="en-US" sz="2400" dirty="0" smtClean="0"/>
              <a:t>, B. S. &amp; Jeffries, L. (2007). Advanced Reading Power. New York. Pearson Education</a:t>
            </a:r>
          </a:p>
          <a:p>
            <a:pPr lvl="0"/>
            <a:r>
              <a:rPr lang="en-US" sz="2400" dirty="0" err="1" smtClean="0"/>
              <a:t>Angelhardt</a:t>
            </a:r>
            <a:r>
              <a:rPr lang="en-US" sz="2400" dirty="0" smtClean="0"/>
              <a:t>, D. (2013). Practice makes perfect. McGrew Hill Education. USA</a:t>
            </a:r>
            <a:endParaRPr lang="fr-FR" sz="2400" dirty="0" smtClean="0"/>
          </a:p>
          <a:p>
            <a:r>
              <a:rPr lang="en-US" sz="2400" dirty="0" smtClean="0"/>
              <a:t>Saddleback Educational Publishing (2000). Reading comprehension: English in contexts. SADDLEBACK. USA</a:t>
            </a:r>
            <a:endParaRPr lang="fr-FR" sz="2400" dirty="0" smtClean="0"/>
          </a:p>
          <a:p>
            <a:pPr lvl="0"/>
            <a:r>
              <a:rPr lang="en-US" sz="2400" dirty="0" err="1" smtClean="0"/>
              <a:t>Walch</a:t>
            </a:r>
            <a:r>
              <a:rPr lang="en-US" sz="2400" dirty="0" smtClean="0"/>
              <a:t>, S. (2003). Public speaking workbook. </a:t>
            </a:r>
            <a:r>
              <a:rPr lang="en-US" sz="2400" dirty="0" err="1" smtClean="0"/>
              <a:t>Jumsoft</a:t>
            </a:r>
            <a:r>
              <a:rPr lang="en-US" sz="2400" dirty="0" smtClean="0"/>
              <a:t> Team</a:t>
            </a:r>
            <a:endParaRPr lang="fr-FR" sz="2400" dirty="0" smtClean="0"/>
          </a:p>
          <a:p>
            <a:r>
              <a:rPr lang="en-US" sz="2400" dirty="0" err="1" smtClean="0"/>
              <a:t>Nordquist</a:t>
            </a:r>
            <a:r>
              <a:rPr lang="en-US" sz="2400" dirty="0" smtClean="0"/>
              <a:t>, R. (2018). The art of public speaking. Retrieved 8/11/2018 from </a:t>
            </a:r>
            <a:r>
              <a:rPr lang="en-US" sz="2400" u="sng" dirty="0" smtClean="0">
                <a:hlinkClick r:id="rId2"/>
              </a:rPr>
              <a:t>https://www.thoughtco.com/public-speaking-rhetoric-communication-1691552?print</a:t>
            </a:r>
            <a:endParaRPr lang="en-US" sz="2400" u="sng" dirty="0" smtClean="0"/>
          </a:p>
          <a:p>
            <a:pPr lvl="0"/>
            <a:r>
              <a:rPr lang="en-US" sz="2400" dirty="0" smtClean="0"/>
              <a:t>Office of career services (2017). Resumes and cover letters for Master’s students. Harvard. Harvard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281</Words>
  <Application>Microsoft Office PowerPoint</Application>
  <PresentationFormat>Affichage à l'écran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Language Mastery</vt:lpstr>
      <vt:lpstr>Semester II: Units </vt:lpstr>
      <vt:lpstr>Semester II: Course objectives</vt:lpstr>
      <vt:lpstr>Semester II: Course Outline </vt:lpstr>
      <vt:lpstr>Diapositive 5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Mastery</dc:title>
  <dc:creator>MOSTEFA</dc:creator>
  <cp:lastModifiedBy>MOSTEFA</cp:lastModifiedBy>
  <cp:revision>13</cp:revision>
  <dcterms:created xsi:type="dcterms:W3CDTF">2020-03-24T16:54:25Z</dcterms:created>
  <dcterms:modified xsi:type="dcterms:W3CDTF">2020-04-03T21:40:11Z</dcterms:modified>
</cp:coreProperties>
</file>