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4.xml" ContentType="application/vnd.openxmlformats-officedocument.drawingml.diagramLayout+xml"/>
  <Override PartName="/ppt/diagrams/layout5.xml" ContentType="application/vnd.openxmlformats-officedocument.drawingml.diagramLayout+xml"/>
  <Override PartName="/ppt/diagrams/data6.xml" ContentType="application/vnd.openxmlformats-officedocument.drawingml.diagramData+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data5.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diagrams/colors6.xml" ContentType="application/vnd.openxmlformats-officedocument.drawingml.diagramCol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ppt/notesSlides/notesSlide4.xml" ContentType="application/vnd.openxmlformats-officedocument.presentationml.notesSlide+xml"/>
  <Override PartName="/ppt/diagrams/quickStyle6.xml" ContentType="application/vnd.openxmlformats-officedocument.drawingml.diagramStyl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Default Extension="wav" ContentType="audio/wav"/>
  <Override PartName="/ppt/diagrams/layout6.xml" ContentType="application/vnd.openxmlformats-officedocument.drawingml.diagram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89" r:id="rId3"/>
    <p:sldId id="280" r:id="rId4"/>
    <p:sldId id="257" r:id="rId5"/>
    <p:sldId id="279" r:id="rId6"/>
    <p:sldId id="281" r:id="rId7"/>
    <p:sldId id="282" r:id="rId8"/>
    <p:sldId id="283" r:id="rId9"/>
    <p:sldId id="284" r:id="rId10"/>
    <p:sldId id="285" r:id="rId11"/>
    <p:sldId id="286" r:id="rId12"/>
    <p:sldId id="287" r:id="rId13"/>
    <p:sldId id="288" r:id="rId14"/>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Arial" charset="0"/>
        <a:ea typeface="+mn-ea"/>
        <a:cs typeface="+mn-cs"/>
      </a:defRPr>
    </a:lvl1pPr>
    <a:lvl2pPr marL="457200" algn="ctr" rtl="0" fontAlgn="base">
      <a:spcBef>
        <a:spcPct val="0"/>
      </a:spcBef>
      <a:spcAft>
        <a:spcPct val="0"/>
      </a:spcAft>
      <a:defRPr sz="2400" kern="1200">
        <a:solidFill>
          <a:schemeClr val="tx1"/>
        </a:solidFill>
        <a:latin typeface="Arial" charset="0"/>
        <a:ea typeface="+mn-ea"/>
        <a:cs typeface="+mn-cs"/>
      </a:defRPr>
    </a:lvl2pPr>
    <a:lvl3pPr marL="914400" algn="ctr" rtl="0" fontAlgn="base">
      <a:spcBef>
        <a:spcPct val="0"/>
      </a:spcBef>
      <a:spcAft>
        <a:spcPct val="0"/>
      </a:spcAft>
      <a:defRPr sz="2400" kern="1200">
        <a:solidFill>
          <a:schemeClr val="tx1"/>
        </a:solidFill>
        <a:latin typeface="Arial" charset="0"/>
        <a:ea typeface="+mn-ea"/>
        <a:cs typeface="+mn-cs"/>
      </a:defRPr>
    </a:lvl3pPr>
    <a:lvl4pPr marL="1371600" algn="ctr" rtl="0" fontAlgn="base">
      <a:spcBef>
        <a:spcPct val="0"/>
      </a:spcBef>
      <a:spcAft>
        <a:spcPct val="0"/>
      </a:spcAft>
      <a:defRPr sz="2400" kern="1200">
        <a:solidFill>
          <a:schemeClr val="tx1"/>
        </a:solidFill>
        <a:latin typeface="Arial" charset="0"/>
        <a:ea typeface="+mn-ea"/>
        <a:cs typeface="+mn-cs"/>
      </a:defRPr>
    </a:lvl4pPr>
    <a:lvl5pPr marL="1828800" algn="ctr"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000000"/>
    <a:srgbClr val="CC3300"/>
    <a:srgbClr val="FF9900"/>
    <a:srgbClr val="C89800"/>
    <a:srgbClr val="FFCC00"/>
    <a:srgbClr val="003E6C"/>
    <a:srgbClr val="4D4D4D"/>
    <a:srgbClr val="B92D14"/>
    <a:srgbClr val="35759D"/>
    <a:srgbClr val="35B19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8407" autoAdjust="0"/>
    <p:restoredTop sz="95596" autoAdjust="0"/>
  </p:normalViewPr>
  <p:slideViewPr>
    <p:cSldViewPr>
      <p:cViewPr>
        <p:scale>
          <a:sx n="100" d="100"/>
          <a:sy n="100" d="100"/>
        </p:scale>
        <p:origin x="-1277" y="2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7CBF20-B604-4575-AF9F-C7EFF886DD1D}" type="doc">
      <dgm:prSet loTypeId="urn:microsoft.com/office/officeart/2005/8/layout/hierarchy4" loCatId="list" qsTypeId="urn:microsoft.com/office/officeart/2005/8/quickstyle/3d3" qsCatId="3D" csTypeId="urn:microsoft.com/office/officeart/2005/8/colors/colorful5" csCatId="colorful" phldr="1"/>
      <dgm:spPr/>
      <dgm:t>
        <a:bodyPr/>
        <a:lstStyle/>
        <a:p>
          <a:endParaRPr lang="fr-FR"/>
        </a:p>
      </dgm:t>
    </dgm:pt>
    <dgm:pt modelId="{E6889769-8673-41D0-A6B5-4FA8EE632B58}">
      <dgm:prSet phldrT="[Texte]" custT="1"/>
      <dgm:spPr/>
      <dgm:t>
        <a:bodyPr/>
        <a:lstStyle/>
        <a:p>
          <a:pPr rtl="1"/>
          <a:r>
            <a:rPr lang="ar-SA" sz="2800" b="1" u="none" dirty="0" smtClean="0"/>
            <a:t>مجالات نشاط البحث </a:t>
          </a:r>
          <a:r>
            <a:rPr lang="ar-SA" sz="2800" b="1" u="none" dirty="0" err="1" smtClean="0"/>
            <a:t>و</a:t>
          </a:r>
          <a:r>
            <a:rPr lang="ar-SA" sz="2800" b="1" u="none" dirty="0" smtClean="0"/>
            <a:t> التطوير</a:t>
          </a:r>
          <a:endParaRPr lang="fr-FR" sz="2800" b="1" u="none" dirty="0"/>
        </a:p>
      </dgm:t>
    </dgm:pt>
    <dgm:pt modelId="{5FC81ADB-C933-47A3-ABB3-71EC8A769D8B}" type="parTrans" cxnId="{6F192A17-9C8A-4B62-B3FE-70B5C48159BA}">
      <dgm:prSet/>
      <dgm:spPr/>
      <dgm:t>
        <a:bodyPr/>
        <a:lstStyle/>
        <a:p>
          <a:endParaRPr lang="fr-FR" sz="2800" b="1"/>
        </a:p>
      </dgm:t>
    </dgm:pt>
    <dgm:pt modelId="{034A3F96-DF8D-47F7-935F-FEFA5BD9F494}" type="sibTrans" cxnId="{6F192A17-9C8A-4B62-B3FE-70B5C48159BA}">
      <dgm:prSet/>
      <dgm:spPr/>
      <dgm:t>
        <a:bodyPr/>
        <a:lstStyle/>
        <a:p>
          <a:endParaRPr lang="fr-FR" sz="2800" b="1"/>
        </a:p>
      </dgm:t>
    </dgm:pt>
    <dgm:pt modelId="{4886AF11-3DA5-4AE5-98D6-C951E5A10ABF}">
      <dgm:prSet phldrT="[Texte]" custT="1"/>
      <dgm:spPr/>
      <dgm:t>
        <a:bodyPr/>
        <a:lstStyle/>
        <a:p>
          <a:r>
            <a:rPr lang="ar-DZ" sz="3200" b="1" u="sng" dirty="0" smtClean="0"/>
            <a:t>البحث</a:t>
          </a:r>
          <a:endParaRPr lang="fr-FR" sz="2800" b="1" dirty="0"/>
        </a:p>
      </dgm:t>
    </dgm:pt>
    <dgm:pt modelId="{7EBD1112-D2BA-4364-89C6-329B2FFBDB59}" type="parTrans" cxnId="{B6CA06FD-B4FA-4241-898F-04A20E2A604C}">
      <dgm:prSet/>
      <dgm:spPr/>
      <dgm:t>
        <a:bodyPr/>
        <a:lstStyle/>
        <a:p>
          <a:endParaRPr lang="fr-FR" sz="2800" b="1"/>
        </a:p>
      </dgm:t>
    </dgm:pt>
    <dgm:pt modelId="{EC7F4045-B802-4B42-900F-F9EDECB1ADB0}" type="sibTrans" cxnId="{B6CA06FD-B4FA-4241-898F-04A20E2A604C}">
      <dgm:prSet/>
      <dgm:spPr/>
      <dgm:t>
        <a:bodyPr/>
        <a:lstStyle/>
        <a:p>
          <a:endParaRPr lang="fr-FR" sz="2800" b="1"/>
        </a:p>
      </dgm:t>
    </dgm:pt>
    <dgm:pt modelId="{4DE225A2-CC65-4F1A-80A6-285666FE03B9}">
      <dgm:prSet phldrT="[Texte]" custT="1"/>
      <dgm:spPr/>
      <dgm:t>
        <a:bodyPr/>
        <a:lstStyle/>
        <a:p>
          <a:r>
            <a:rPr lang="ar-SA" sz="2400" b="1" u="sng" dirty="0" smtClean="0"/>
            <a:t>البحث التطبيقي</a:t>
          </a:r>
          <a:r>
            <a:rPr lang="ar-DZ" sz="2400" b="1" dirty="0" smtClean="0"/>
            <a:t>:</a:t>
          </a:r>
          <a:r>
            <a:rPr lang="ar-SA" sz="2400" b="1" dirty="0" smtClean="0"/>
            <a:t> هو يستهدف التمييز بين التطبيقات المحتملة لنتائج البحث الأساسي، من أجل إيجاد حلول جديدة تسمح بتحقيق الهدف المحدد وهذا مجال الاختراع </a:t>
          </a:r>
          <a:r>
            <a:rPr lang="fr-FR" sz="2400" b="1" dirty="0" smtClean="0"/>
            <a:t>Invention</a:t>
          </a:r>
          <a:r>
            <a:rPr lang="ar-SA" sz="2400" b="1" dirty="0" smtClean="0"/>
            <a:t> </a:t>
          </a:r>
          <a:endParaRPr lang="fr-FR" sz="2400" b="1" dirty="0"/>
        </a:p>
      </dgm:t>
    </dgm:pt>
    <dgm:pt modelId="{39E2FD0B-ACD1-4DDF-9875-45DB9FE23890}" type="parTrans" cxnId="{B3A941FB-1B17-4F52-A1AB-D01F4A79D0F9}">
      <dgm:prSet/>
      <dgm:spPr/>
      <dgm:t>
        <a:bodyPr/>
        <a:lstStyle/>
        <a:p>
          <a:endParaRPr lang="fr-FR" sz="2800" b="1"/>
        </a:p>
      </dgm:t>
    </dgm:pt>
    <dgm:pt modelId="{2CFF1F51-6B79-40E5-91E2-6F514AEA7E21}" type="sibTrans" cxnId="{B3A941FB-1B17-4F52-A1AB-D01F4A79D0F9}">
      <dgm:prSet/>
      <dgm:spPr/>
      <dgm:t>
        <a:bodyPr/>
        <a:lstStyle/>
        <a:p>
          <a:endParaRPr lang="fr-FR" sz="2800" b="1"/>
        </a:p>
      </dgm:t>
    </dgm:pt>
    <dgm:pt modelId="{C4F481D7-24E1-4C6E-9C77-0048AF14CA98}">
      <dgm:prSet phldrT="[Texte]" custT="1"/>
      <dgm:spPr/>
      <dgm:t>
        <a:bodyPr/>
        <a:lstStyle/>
        <a:p>
          <a:pPr rtl="1"/>
          <a:r>
            <a:rPr lang="ar-SA" sz="2400" b="1" dirty="0" smtClean="0"/>
            <a:t>ا</a:t>
          </a:r>
          <a:r>
            <a:rPr lang="ar-SA" sz="2800" b="1" u="sng" dirty="0" smtClean="0"/>
            <a:t>لبحث-التطوير</a:t>
          </a:r>
          <a:r>
            <a:rPr lang="ar-DZ" sz="2800" b="1" u="sng" dirty="0" smtClean="0"/>
            <a:t> </a:t>
          </a:r>
          <a:r>
            <a:rPr lang="ar-DZ" sz="2400" b="1" dirty="0" smtClean="0"/>
            <a:t>:  </a:t>
          </a:r>
          <a:r>
            <a:rPr lang="ar-SA" sz="2400" b="1" dirty="0" smtClean="0"/>
            <a:t>يقصد </a:t>
          </a:r>
          <a:r>
            <a:rPr lang="ar-SA" sz="2400" b="1" dirty="0" err="1" smtClean="0"/>
            <a:t>بهما</a:t>
          </a:r>
          <a:r>
            <a:rPr lang="ar-SA" sz="2400" b="1" dirty="0" smtClean="0"/>
            <a:t> كل </a:t>
          </a:r>
          <a:r>
            <a:rPr lang="ar-SA" sz="2400" b="1" dirty="0" err="1" smtClean="0"/>
            <a:t>المجهودات</a:t>
          </a:r>
          <a:r>
            <a:rPr lang="ar-SA" sz="2400" b="1" dirty="0" smtClean="0"/>
            <a:t> المتضمنة المعارف المصادق عليها إلى حلول فنية في صور أساليب أو طرق إنتاج </a:t>
          </a:r>
          <a:r>
            <a:rPr lang="ar-SA" sz="2400" b="1" dirty="0" err="1" smtClean="0"/>
            <a:t>و</a:t>
          </a:r>
          <a:r>
            <a:rPr lang="ar-SA" sz="2400" b="1" dirty="0" smtClean="0"/>
            <a:t> منتجات مادية استهلاكية أو </a:t>
          </a:r>
          <a:r>
            <a:rPr lang="ar-DZ" sz="2400" b="1" dirty="0" smtClean="0"/>
            <a:t>  </a:t>
          </a:r>
          <a:r>
            <a:rPr lang="ar-SA" sz="2400" b="1" dirty="0" smtClean="0"/>
            <a:t>استثمارية</a:t>
          </a:r>
          <a:r>
            <a:rPr lang="ar-DZ" sz="2400" b="1" dirty="0" smtClean="0"/>
            <a:t> و هذا مجال الابتكار</a:t>
          </a:r>
        </a:p>
        <a:p>
          <a:pPr rtl="1"/>
          <a:r>
            <a:rPr lang="fr-FR" sz="2400" b="1" dirty="0" smtClean="0"/>
            <a:t>Innovation </a:t>
          </a:r>
          <a:endParaRPr lang="fr-FR" sz="2400" b="1" dirty="0"/>
        </a:p>
      </dgm:t>
    </dgm:pt>
    <dgm:pt modelId="{43E2FAC5-49DF-4EFF-B8AA-7BB480E468F0}" type="parTrans" cxnId="{EAF0444E-2332-453A-9633-650ABB528C57}">
      <dgm:prSet/>
      <dgm:spPr/>
      <dgm:t>
        <a:bodyPr/>
        <a:lstStyle/>
        <a:p>
          <a:endParaRPr lang="fr-FR" sz="2800" b="1"/>
        </a:p>
      </dgm:t>
    </dgm:pt>
    <dgm:pt modelId="{21C43ABD-A580-4C64-B813-38520163C087}" type="sibTrans" cxnId="{EAF0444E-2332-453A-9633-650ABB528C57}">
      <dgm:prSet/>
      <dgm:spPr/>
      <dgm:t>
        <a:bodyPr/>
        <a:lstStyle/>
        <a:p>
          <a:endParaRPr lang="fr-FR" sz="2800" b="1"/>
        </a:p>
      </dgm:t>
    </dgm:pt>
    <dgm:pt modelId="{DF5B53F9-9398-414A-A663-670CEFB18994}">
      <dgm:prSet phldrT="[Texte]" custT="1"/>
      <dgm:spPr/>
      <dgm:t>
        <a:bodyPr/>
        <a:lstStyle/>
        <a:p>
          <a:pPr rtl="1"/>
          <a:r>
            <a:rPr lang="ar-SA" sz="2400" b="1" u="sng" dirty="0" smtClean="0"/>
            <a:t>البحث الأساسي</a:t>
          </a:r>
          <a:r>
            <a:rPr lang="ar-DZ" sz="2400" b="1" u="sng" dirty="0" smtClean="0"/>
            <a:t>:</a:t>
          </a:r>
          <a:r>
            <a:rPr lang="ar-DZ" sz="2400" b="1" dirty="0" smtClean="0"/>
            <a:t> </a:t>
          </a:r>
          <a:r>
            <a:rPr lang="ar-DZ" sz="2400" b="1" dirty="0" err="1" smtClean="0"/>
            <a:t>ي</a:t>
          </a:r>
          <a:r>
            <a:rPr lang="ar-SA" sz="2400" b="1" dirty="0" smtClean="0"/>
            <a:t>هدف البحث الأساسي </a:t>
          </a:r>
          <a:r>
            <a:rPr lang="ar-DZ" sz="2400" b="1" dirty="0" smtClean="0"/>
            <a:t>إلى</a:t>
          </a:r>
          <a:r>
            <a:rPr lang="ar-SA" sz="2400" b="1" dirty="0" smtClean="0"/>
            <a:t> تطوير المعرفة العلمية، دون البحث عن تطبيقات عملية محددة</a:t>
          </a:r>
          <a:r>
            <a:rPr lang="ar-DZ" sz="2400" b="1" dirty="0" smtClean="0"/>
            <a:t> </a:t>
          </a:r>
          <a:r>
            <a:rPr lang="ar-SA" sz="2400" b="1" dirty="0" smtClean="0"/>
            <a:t>ويمكن بلوغه من خلال الاكتشافات </a:t>
          </a:r>
          <a:r>
            <a:rPr lang="fr-FR" sz="2000" b="1" dirty="0" smtClean="0"/>
            <a:t>Découvertes</a:t>
          </a:r>
          <a:endParaRPr lang="fr-FR" sz="2400" b="1" dirty="0"/>
        </a:p>
      </dgm:t>
    </dgm:pt>
    <dgm:pt modelId="{7047F899-5ACB-4F85-B252-ED40B2873250}" type="sibTrans" cxnId="{1CB7B6A5-40EA-4BD3-BF33-D38100846350}">
      <dgm:prSet/>
      <dgm:spPr/>
      <dgm:t>
        <a:bodyPr/>
        <a:lstStyle/>
        <a:p>
          <a:endParaRPr lang="fr-FR" sz="2800" b="1"/>
        </a:p>
      </dgm:t>
    </dgm:pt>
    <dgm:pt modelId="{5E6B526C-AEFA-43C9-8FDE-DDA679B2B16F}" type="parTrans" cxnId="{1CB7B6A5-40EA-4BD3-BF33-D38100846350}">
      <dgm:prSet/>
      <dgm:spPr/>
      <dgm:t>
        <a:bodyPr/>
        <a:lstStyle/>
        <a:p>
          <a:endParaRPr lang="fr-FR" sz="2800" b="1"/>
        </a:p>
      </dgm:t>
    </dgm:pt>
    <dgm:pt modelId="{61ADA68B-6BA7-486C-A051-1EC8E49FD83D}" type="pres">
      <dgm:prSet presAssocID="{517CBF20-B604-4575-AF9F-C7EFF886DD1D}" presName="Name0" presStyleCnt="0">
        <dgm:presLayoutVars>
          <dgm:chPref val="1"/>
          <dgm:dir val="rev"/>
          <dgm:animOne val="branch"/>
          <dgm:animLvl val="lvl"/>
          <dgm:resizeHandles/>
        </dgm:presLayoutVars>
      </dgm:prSet>
      <dgm:spPr/>
      <dgm:t>
        <a:bodyPr/>
        <a:lstStyle/>
        <a:p>
          <a:endParaRPr lang="fr-FR"/>
        </a:p>
      </dgm:t>
    </dgm:pt>
    <dgm:pt modelId="{30B53852-B8BF-41A6-9DDB-BCA904C2F991}" type="pres">
      <dgm:prSet presAssocID="{E6889769-8673-41D0-A6B5-4FA8EE632B58}" presName="vertOne" presStyleCnt="0"/>
      <dgm:spPr/>
    </dgm:pt>
    <dgm:pt modelId="{0E5AA6B2-8EFD-4F6B-8224-D9F23FFA47CE}" type="pres">
      <dgm:prSet presAssocID="{E6889769-8673-41D0-A6B5-4FA8EE632B58}" presName="txOne" presStyleLbl="node0" presStyleIdx="0" presStyleCnt="1" custScaleY="64865" custLinFactNeighborX="-11" custLinFactNeighborY="-56398">
        <dgm:presLayoutVars>
          <dgm:chPref val="3"/>
        </dgm:presLayoutVars>
      </dgm:prSet>
      <dgm:spPr/>
      <dgm:t>
        <a:bodyPr/>
        <a:lstStyle/>
        <a:p>
          <a:endParaRPr lang="fr-FR"/>
        </a:p>
      </dgm:t>
    </dgm:pt>
    <dgm:pt modelId="{EB99FF49-5EBC-488E-BA54-CF05C8DBD952}" type="pres">
      <dgm:prSet presAssocID="{E6889769-8673-41D0-A6B5-4FA8EE632B58}" presName="parTransOne" presStyleCnt="0"/>
      <dgm:spPr/>
    </dgm:pt>
    <dgm:pt modelId="{51C556C8-8DE2-461A-8C05-D3459D988C43}" type="pres">
      <dgm:prSet presAssocID="{E6889769-8673-41D0-A6B5-4FA8EE632B58}" presName="horzOne" presStyleCnt="0"/>
      <dgm:spPr/>
    </dgm:pt>
    <dgm:pt modelId="{6D73EA24-FED4-41A7-B5C8-14D4B9C1B4C2}" type="pres">
      <dgm:prSet presAssocID="{4886AF11-3DA5-4AE5-98D6-C951E5A10ABF}" presName="vertTwo" presStyleCnt="0"/>
      <dgm:spPr/>
    </dgm:pt>
    <dgm:pt modelId="{0B43709B-DFCC-493E-971B-D8DC718FB65A}" type="pres">
      <dgm:prSet presAssocID="{4886AF11-3DA5-4AE5-98D6-C951E5A10ABF}" presName="txTwo" presStyleLbl="node2" presStyleIdx="0" presStyleCnt="2" custScaleY="58873">
        <dgm:presLayoutVars>
          <dgm:chPref val="3"/>
        </dgm:presLayoutVars>
      </dgm:prSet>
      <dgm:spPr/>
      <dgm:t>
        <a:bodyPr/>
        <a:lstStyle/>
        <a:p>
          <a:endParaRPr lang="fr-FR"/>
        </a:p>
      </dgm:t>
    </dgm:pt>
    <dgm:pt modelId="{91C9AA1C-A85E-41B4-AFB2-C233E3934CC9}" type="pres">
      <dgm:prSet presAssocID="{4886AF11-3DA5-4AE5-98D6-C951E5A10ABF}" presName="parTransTwo" presStyleCnt="0"/>
      <dgm:spPr/>
    </dgm:pt>
    <dgm:pt modelId="{5C5F6C1C-E194-472F-8EA4-88748127C66F}" type="pres">
      <dgm:prSet presAssocID="{4886AF11-3DA5-4AE5-98D6-C951E5A10ABF}" presName="horzTwo" presStyleCnt="0"/>
      <dgm:spPr/>
    </dgm:pt>
    <dgm:pt modelId="{ABCBC357-36E8-466A-8F9A-963DDC7CA02D}" type="pres">
      <dgm:prSet presAssocID="{DF5B53F9-9398-414A-A663-670CEFB18994}" presName="vertThree" presStyleCnt="0"/>
      <dgm:spPr/>
    </dgm:pt>
    <dgm:pt modelId="{45C656D8-F8DB-4D10-9295-E46AFD547E7F}" type="pres">
      <dgm:prSet presAssocID="{DF5B53F9-9398-414A-A663-670CEFB18994}" presName="txThree" presStyleLbl="node3" presStyleIdx="0" presStyleCnt="2" custScaleY="238892">
        <dgm:presLayoutVars>
          <dgm:chPref val="3"/>
        </dgm:presLayoutVars>
      </dgm:prSet>
      <dgm:spPr/>
      <dgm:t>
        <a:bodyPr/>
        <a:lstStyle/>
        <a:p>
          <a:endParaRPr lang="fr-FR"/>
        </a:p>
      </dgm:t>
    </dgm:pt>
    <dgm:pt modelId="{6CC83EE8-C54A-4F4A-93C5-F111A4A8DEE1}" type="pres">
      <dgm:prSet presAssocID="{DF5B53F9-9398-414A-A663-670CEFB18994}" presName="horzThree" presStyleCnt="0"/>
      <dgm:spPr/>
    </dgm:pt>
    <dgm:pt modelId="{FA70CD71-61F6-4F9B-AA29-5389958FD6F2}" type="pres">
      <dgm:prSet presAssocID="{7047F899-5ACB-4F85-B252-ED40B2873250}" presName="sibSpaceThree" presStyleCnt="0"/>
      <dgm:spPr/>
    </dgm:pt>
    <dgm:pt modelId="{AC20CAA8-51B2-4B7F-93D3-EE7FDC0A6ED4}" type="pres">
      <dgm:prSet presAssocID="{4DE225A2-CC65-4F1A-80A6-285666FE03B9}" presName="vertThree" presStyleCnt="0"/>
      <dgm:spPr/>
    </dgm:pt>
    <dgm:pt modelId="{FC0A7D41-8552-42B2-B796-C3877CFCF7AD}" type="pres">
      <dgm:prSet presAssocID="{4DE225A2-CC65-4F1A-80A6-285666FE03B9}" presName="txThree" presStyleLbl="node3" presStyleIdx="1" presStyleCnt="2" custScaleY="239230">
        <dgm:presLayoutVars>
          <dgm:chPref val="3"/>
        </dgm:presLayoutVars>
      </dgm:prSet>
      <dgm:spPr/>
      <dgm:t>
        <a:bodyPr/>
        <a:lstStyle/>
        <a:p>
          <a:endParaRPr lang="fr-FR"/>
        </a:p>
      </dgm:t>
    </dgm:pt>
    <dgm:pt modelId="{5E6C33BA-587E-42B6-98D2-7D76125541CA}" type="pres">
      <dgm:prSet presAssocID="{4DE225A2-CC65-4F1A-80A6-285666FE03B9}" presName="horzThree" presStyleCnt="0"/>
      <dgm:spPr/>
    </dgm:pt>
    <dgm:pt modelId="{798ECBA8-D893-41AB-9202-24C29F031E30}" type="pres">
      <dgm:prSet presAssocID="{EC7F4045-B802-4B42-900F-F9EDECB1ADB0}" presName="sibSpaceTwo" presStyleCnt="0"/>
      <dgm:spPr/>
    </dgm:pt>
    <dgm:pt modelId="{D0CA7FD0-75EF-4A78-8E77-35529A2C76F6}" type="pres">
      <dgm:prSet presAssocID="{C4F481D7-24E1-4C6E-9C77-0048AF14CA98}" presName="vertTwo" presStyleCnt="0"/>
      <dgm:spPr/>
    </dgm:pt>
    <dgm:pt modelId="{14867D12-053A-43E7-85E2-B23983147DE8}" type="pres">
      <dgm:prSet presAssocID="{C4F481D7-24E1-4C6E-9C77-0048AF14CA98}" presName="txTwo" presStyleLbl="node2" presStyleIdx="1" presStyleCnt="2" custScaleY="325091">
        <dgm:presLayoutVars>
          <dgm:chPref val="3"/>
        </dgm:presLayoutVars>
      </dgm:prSet>
      <dgm:spPr/>
      <dgm:t>
        <a:bodyPr/>
        <a:lstStyle/>
        <a:p>
          <a:endParaRPr lang="fr-FR"/>
        </a:p>
      </dgm:t>
    </dgm:pt>
    <dgm:pt modelId="{157A6066-12EF-4D81-AA68-BCD544BF6F81}" type="pres">
      <dgm:prSet presAssocID="{C4F481D7-24E1-4C6E-9C77-0048AF14CA98}" presName="horzTwo" presStyleCnt="0"/>
      <dgm:spPr/>
    </dgm:pt>
  </dgm:ptLst>
  <dgm:cxnLst>
    <dgm:cxn modelId="{B3A941FB-1B17-4F52-A1AB-D01F4A79D0F9}" srcId="{4886AF11-3DA5-4AE5-98D6-C951E5A10ABF}" destId="{4DE225A2-CC65-4F1A-80A6-285666FE03B9}" srcOrd="1" destOrd="0" parTransId="{39E2FD0B-ACD1-4DDF-9875-45DB9FE23890}" sibTransId="{2CFF1F51-6B79-40E5-91E2-6F514AEA7E21}"/>
    <dgm:cxn modelId="{6F192A17-9C8A-4B62-B3FE-70B5C48159BA}" srcId="{517CBF20-B604-4575-AF9F-C7EFF886DD1D}" destId="{E6889769-8673-41D0-A6B5-4FA8EE632B58}" srcOrd="0" destOrd="0" parTransId="{5FC81ADB-C933-47A3-ABB3-71EC8A769D8B}" sibTransId="{034A3F96-DF8D-47F7-935F-FEFA5BD9F494}"/>
    <dgm:cxn modelId="{0B287429-49AA-4E37-BE11-1CBB0BBD464B}" type="presOf" srcId="{DF5B53F9-9398-414A-A663-670CEFB18994}" destId="{45C656D8-F8DB-4D10-9295-E46AFD547E7F}" srcOrd="0" destOrd="0" presId="urn:microsoft.com/office/officeart/2005/8/layout/hierarchy4"/>
    <dgm:cxn modelId="{EAF0444E-2332-453A-9633-650ABB528C57}" srcId="{E6889769-8673-41D0-A6B5-4FA8EE632B58}" destId="{C4F481D7-24E1-4C6E-9C77-0048AF14CA98}" srcOrd="1" destOrd="0" parTransId="{43E2FAC5-49DF-4EFF-B8AA-7BB480E468F0}" sibTransId="{21C43ABD-A580-4C64-B813-38520163C087}"/>
    <dgm:cxn modelId="{B6CA06FD-B4FA-4241-898F-04A20E2A604C}" srcId="{E6889769-8673-41D0-A6B5-4FA8EE632B58}" destId="{4886AF11-3DA5-4AE5-98D6-C951E5A10ABF}" srcOrd="0" destOrd="0" parTransId="{7EBD1112-D2BA-4364-89C6-329B2FFBDB59}" sibTransId="{EC7F4045-B802-4B42-900F-F9EDECB1ADB0}"/>
    <dgm:cxn modelId="{75885FA5-EA3B-42B1-A113-D3ECCC85AB76}" type="presOf" srcId="{4DE225A2-CC65-4F1A-80A6-285666FE03B9}" destId="{FC0A7D41-8552-42B2-B796-C3877CFCF7AD}" srcOrd="0" destOrd="0" presId="urn:microsoft.com/office/officeart/2005/8/layout/hierarchy4"/>
    <dgm:cxn modelId="{DF0E10E3-CE14-47BA-A919-AB8FBB6EA145}" type="presOf" srcId="{C4F481D7-24E1-4C6E-9C77-0048AF14CA98}" destId="{14867D12-053A-43E7-85E2-B23983147DE8}" srcOrd="0" destOrd="0" presId="urn:microsoft.com/office/officeart/2005/8/layout/hierarchy4"/>
    <dgm:cxn modelId="{1CB7B6A5-40EA-4BD3-BF33-D38100846350}" srcId="{4886AF11-3DA5-4AE5-98D6-C951E5A10ABF}" destId="{DF5B53F9-9398-414A-A663-670CEFB18994}" srcOrd="0" destOrd="0" parTransId="{5E6B526C-AEFA-43C9-8FDE-DDA679B2B16F}" sibTransId="{7047F899-5ACB-4F85-B252-ED40B2873250}"/>
    <dgm:cxn modelId="{3BCBE7AF-60A6-400A-A42A-61D267931DA4}" type="presOf" srcId="{4886AF11-3DA5-4AE5-98D6-C951E5A10ABF}" destId="{0B43709B-DFCC-493E-971B-D8DC718FB65A}" srcOrd="0" destOrd="0" presId="urn:microsoft.com/office/officeart/2005/8/layout/hierarchy4"/>
    <dgm:cxn modelId="{9BB9A0A6-BA97-4688-919D-E8954416B666}" type="presOf" srcId="{E6889769-8673-41D0-A6B5-4FA8EE632B58}" destId="{0E5AA6B2-8EFD-4F6B-8224-D9F23FFA47CE}" srcOrd="0" destOrd="0" presId="urn:microsoft.com/office/officeart/2005/8/layout/hierarchy4"/>
    <dgm:cxn modelId="{52B1F939-B85D-4B0B-8C4D-C18989582753}" type="presOf" srcId="{517CBF20-B604-4575-AF9F-C7EFF886DD1D}" destId="{61ADA68B-6BA7-486C-A051-1EC8E49FD83D}" srcOrd="0" destOrd="0" presId="urn:microsoft.com/office/officeart/2005/8/layout/hierarchy4"/>
    <dgm:cxn modelId="{C2E7DC40-6C77-4834-89CF-81FA8CC9827B}" type="presParOf" srcId="{61ADA68B-6BA7-486C-A051-1EC8E49FD83D}" destId="{30B53852-B8BF-41A6-9DDB-BCA904C2F991}" srcOrd="0" destOrd="0" presId="urn:microsoft.com/office/officeart/2005/8/layout/hierarchy4"/>
    <dgm:cxn modelId="{BBCEC6BA-E047-4752-B0D1-44D6A672E54F}" type="presParOf" srcId="{30B53852-B8BF-41A6-9DDB-BCA904C2F991}" destId="{0E5AA6B2-8EFD-4F6B-8224-D9F23FFA47CE}" srcOrd="0" destOrd="0" presId="urn:microsoft.com/office/officeart/2005/8/layout/hierarchy4"/>
    <dgm:cxn modelId="{3B506FF8-0A4B-4496-B05B-3A90BEA24B67}" type="presParOf" srcId="{30B53852-B8BF-41A6-9DDB-BCA904C2F991}" destId="{EB99FF49-5EBC-488E-BA54-CF05C8DBD952}" srcOrd="1" destOrd="0" presId="urn:microsoft.com/office/officeart/2005/8/layout/hierarchy4"/>
    <dgm:cxn modelId="{7AA2489B-ED8E-47E8-B5C1-FD85640A642A}" type="presParOf" srcId="{30B53852-B8BF-41A6-9DDB-BCA904C2F991}" destId="{51C556C8-8DE2-461A-8C05-D3459D988C43}" srcOrd="2" destOrd="0" presId="urn:microsoft.com/office/officeart/2005/8/layout/hierarchy4"/>
    <dgm:cxn modelId="{0044B2AC-9599-4E39-9437-07FDA15DAB5C}" type="presParOf" srcId="{51C556C8-8DE2-461A-8C05-D3459D988C43}" destId="{6D73EA24-FED4-41A7-B5C8-14D4B9C1B4C2}" srcOrd="0" destOrd="0" presId="urn:microsoft.com/office/officeart/2005/8/layout/hierarchy4"/>
    <dgm:cxn modelId="{823B7E9A-6598-466A-8BCB-D03D8DA9DAC0}" type="presParOf" srcId="{6D73EA24-FED4-41A7-B5C8-14D4B9C1B4C2}" destId="{0B43709B-DFCC-493E-971B-D8DC718FB65A}" srcOrd="0" destOrd="0" presId="urn:microsoft.com/office/officeart/2005/8/layout/hierarchy4"/>
    <dgm:cxn modelId="{DD004213-2107-4308-9157-3BF9704CF588}" type="presParOf" srcId="{6D73EA24-FED4-41A7-B5C8-14D4B9C1B4C2}" destId="{91C9AA1C-A85E-41B4-AFB2-C233E3934CC9}" srcOrd="1" destOrd="0" presId="urn:microsoft.com/office/officeart/2005/8/layout/hierarchy4"/>
    <dgm:cxn modelId="{127DB06E-E163-4AAE-8347-743EB82B1551}" type="presParOf" srcId="{6D73EA24-FED4-41A7-B5C8-14D4B9C1B4C2}" destId="{5C5F6C1C-E194-472F-8EA4-88748127C66F}" srcOrd="2" destOrd="0" presId="urn:microsoft.com/office/officeart/2005/8/layout/hierarchy4"/>
    <dgm:cxn modelId="{E3C50D17-8A81-4359-B4EC-F25219671DE5}" type="presParOf" srcId="{5C5F6C1C-E194-472F-8EA4-88748127C66F}" destId="{ABCBC357-36E8-466A-8F9A-963DDC7CA02D}" srcOrd="0" destOrd="0" presId="urn:microsoft.com/office/officeart/2005/8/layout/hierarchy4"/>
    <dgm:cxn modelId="{6E7405F1-883E-48F5-9B85-80702D75D48B}" type="presParOf" srcId="{ABCBC357-36E8-466A-8F9A-963DDC7CA02D}" destId="{45C656D8-F8DB-4D10-9295-E46AFD547E7F}" srcOrd="0" destOrd="0" presId="urn:microsoft.com/office/officeart/2005/8/layout/hierarchy4"/>
    <dgm:cxn modelId="{1072D345-8B3F-4B59-99B0-5A5F6AFBF102}" type="presParOf" srcId="{ABCBC357-36E8-466A-8F9A-963DDC7CA02D}" destId="{6CC83EE8-C54A-4F4A-93C5-F111A4A8DEE1}" srcOrd="1" destOrd="0" presId="urn:microsoft.com/office/officeart/2005/8/layout/hierarchy4"/>
    <dgm:cxn modelId="{6F750E6B-4F7E-4075-A39B-FB5D44044C1D}" type="presParOf" srcId="{5C5F6C1C-E194-472F-8EA4-88748127C66F}" destId="{FA70CD71-61F6-4F9B-AA29-5389958FD6F2}" srcOrd="1" destOrd="0" presId="urn:microsoft.com/office/officeart/2005/8/layout/hierarchy4"/>
    <dgm:cxn modelId="{1A2AE061-0505-4456-95C0-EBD158A2FD43}" type="presParOf" srcId="{5C5F6C1C-E194-472F-8EA4-88748127C66F}" destId="{AC20CAA8-51B2-4B7F-93D3-EE7FDC0A6ED4}" srcOrd="2" destOrd="0" presId="urn:microsoft.com/office/officeart/2005/8/layout/hierarchy4"/>
    <dgm:cxn modelId="{7FA084FF-63B7-4D88-9F71-D4B7490974BD}" type="presParOf" srcId="{AC20CAA8-51B2-4B7F-93D3-EE7FDC0A6ED4}" destId="{FC0A7D41-8552-42B2-B796-C3877CFCF7AD}" srcOrd="0" destOrd="0" presId="urn:microsoft.com/office/officeart/2005/8/layout/hierarchy4"/>
    <dgm:cxn modelId="{41A9EC17-54D3-4985-8A94-822D86E6D89C}" type="presParOf" srcId="{AC20CAA8-51B2-4B7F-93D3-EE7FDC0A6ED4}" destId="{5E6C33BA-587E-42B6-98D2-7D76125541CA}" srcOrd="1" destOrd="0" presId="urn:microsoft.com/office/officeart/2005/8/layout/hierarchy4"/>
    <dgm:cxn modelId="{5865CEA2-615D-444B-8E91-86DC9DF8B45D}" type="presParOf" srcId="{51C556C8-8DE2-461A-8C05-D3459D988C43}" destId="{798ECBA8-D893-41AB-9202-24C29F031E30}" srcOrd="1" destOrd="0" presId="urn:microsoft.com/office/officeart/2005/8/layout/hierarchy4"/>
    <dgm:cxn modelId="{B29BA26C-2A20-4A5E-A18D-7CED969D872B}" type="presParOf" srcId="{51C556C8-8DE2-461A-8C05-D3459D988C43}" destId="{D0CA7FD0-75EF-4A78-8E77-35529A2C76F6}" srcOrd="2" destOrd="0" presId="urn:microsoft.com/office/officeart/2005/8/layout/hierarchy4"/>
    <dgm:cxn modelId="{127D8166-674E-459B-A058-B20A6363A7CE}" type="presParOf" srcId="{D0CA7FD0-75EF-4A78-8E77-35529A2C76F6}" destId="{14867D12-053A-43E7-85E2-B23983147DE8}" srcOrd="0" destOrd="0" presId="urn:microsoft.com/office/officeart/2005/8/layout/hierarchy4"/>
    <dgm:cxn modelId="{EB1BD387-BF64-4CBF-B5AD-F105D5269528}" type="presParOf" srcId="{D0CA7FD0-75EF-4A78-8E77-35529A2C76F6}" destId="{157A6066-12EF-4D81-AA68-BCD544BF6F81}" srcOrd="1" destOrd="0" presId="urn:microsoft.com/office/officeart/2005/8/layout/hierarchy4"/>
  </dgm:cxnLst>
  <dgm:bg/>
  <dgm:whole/>
</dgm:dataModel>
</file>

<file path=ppt/diagrams/data2.xml><?xml version="1.0" encoding="utf-8"?>
<dgm:dataModel xmlns:dgm="http://schemas.openxmlformats.org/drawingml/2006/diagram" xmlns:a="http://schemas.openxmlformats.org/drawingml/2006/main">
  <dgm:ptLst>
    <dgm:pt modelId="{87DBFCC5-B452-412A-ADE7-35578AD6411A}" type="doc">
      <dgm:prSet loTypeId="urn:microsoft.com/office/officeart/2005/8/layout/hList6" loCatId="list" qsTypeId="urn:microsoft.com/office/officeart/2005/8/quickstyle/simple1" qsCatId="simple" csTypeId="urn:microsoft.com/office/officeart/2005/8/colors/accent1_5" csCatId="accent1" phldr="1"/>
      <dgm:spPr/>
      <dgm:t>
        <a:bodyPr/>
        <a:lstStyle/>
        <a:p>
          <a:endParaRPr lang="fr-FR"/>
        </a:p>
      </dgm:t>
    </dgm:pt>
    <dgm:pt modelId="{3721D416-5C66-4A41-9A8D-3AC69B26C963}">
      <dgm:prSet phldrT="[Texte]" custT="1"/>
      <dgm:spPr/>
      <dgm:t>
        <a:bodyPr/>
        <a:lstStyle/>
        <a:p>
          <a:pPr algn="r" rtl="1"/>
          <a:r>
            <a:rPr lang="ar-SA" sz="2800" b="1" dirty="0" smtClean="0"/>
            <a:t>البحث الأساسي </a:t>
          </a:r>
          <a:endParaRPr lang="fr-FR" sz="2800" b="1" dirty="0"/>
        </a:p>
      </dgm:t>
    </dgm:pt>
    <dgm:pt modelId="{85C5D04A-9BFC-4AAC-A6EF-BD8CF0A6FA04}" type="parTrans" cxnId="{57417FC6-D43B-478E-8365-D4D858CA54B2}">
      <dgm:prSet/>
      <dgm:spPr/>
      <dgm:t>
        <a:bodyPr/>
        <a:lstStyle/>
        <a:p>
          <a:pPr algn="r" rtl="1"/>
          <a:endParaRPr lang="fr-FR"/>
        </a:p>
      </dgm:t>
    </dgm:pt>
    <dgm:pt modelId="{3E36B102-8D6E-4CF4-9C05-4F86A740B97F}" type="sibTrans" cxnId="{57417FC6-D43B-478E-8365-D4D858CA54B2}">
      <dgm:prSet/>
      <dgm:spPr/>
      <dgm:t>
        <a:bodyPr/>
        <a:lstStyle/>
        <a:p>
          <a:pPr algn="r" rtl="1"/>
          <a:endParaRPr lang="fr-FR"/>
        </a:p>
      </dgm:t>
    </dgm:pt>
    <dgm:pt modelId="{BBB16228-C302-4E71-8882-768C82018AC8}">
      <dgm:prSet phldrT="[Texte]"/>
      <dgm:spPr/>
      <dgm:t>
        <a:bodyPr/>
        <a:lstStyle/>
        <a:p>
          <a:pPr algn="r" rtl="1"/>
          <a:r>
            <a:rPr lang="ar-SA" sz="2400" dirty="0" smtClean="0"/>
            <a:t>الجامعات أو تنظيمات البحث </a:t>
          </a:r>
          <a:endParaRPr lang="fr-FR" sz="2400" dirty="0"/>
        </a:p>
      </dgm:t>
    </dgm:pt>
    <dgm:pt modelId="{D9E65A96-6124-41FB-B559-CA5140C2AC42}" type="parTrans" cxnId="{492CAB7F-3902-4110-9CBE-6EC2E14CCEC9}">
      <dgm:prSet/>
      <dgm:spPr/>
      <dgm:t>
        <a:bodyPr/>
        <a:lstStyle/>
        <a:p>
          <a:pPr algn="r" rtl="1"/>
          <a:endParaRPr lang="fr-FR"/>
        </a:p>
      </dgm:t>
    </dgm:pt>
    <dgm:pt modelId="{38A5A3CB-B889-4915-88D1-33EA3BA530AC}" type="sibTrans" cxnId="{492CAB7F-3902-4110-9CBE-6EC2E14CCEC9}">
      <dgm:prSet/>
      <dgm:spPr/>
      <dgm:t>
        <a:bodyPr/>
        <a:lstStyle/>
        <a:p>
          <a:pPr algn="r" rtl="1"/>
          <a:endParaRPr lang="fr-FR"/>
        </a:p>
      </dgm:t>
    </dgm:pt>
    <dgm:pt modelId="{42243807-763A-41D9-950D-6F344F3982F8}">
      <dgm:prSet phldrT="[Texte]" custLinFactNeighborX="33348"/>
      <dgm:spPr/>
      <dgm:t>
        <a:bodyPr/>
        <a:lstStyle/>
        <a:p>
          <a:pPr algn="r" rtl="1"/>
          <a:r>
            <a:rPr lang="ar-SA" sz="2400" dirty="0" smtClean="0"/>
            <a:t>ممول تقريبا من طرف الدولة</a:t>
          </a:r>
          <a:endParaRPr lang="fr-FR" sz="2400" dirty="0"/>
        </a:p>
      </dgm:t>
    </dgm:pt>
    <dgm:pt modelId="{556F0ADC-CA60-4E89-97DC-5C281C4535A2}" type="parTrans" cxnId="{E79B7CFA-440D-4032-8C54-BE7026699696}">
      <dgm:prSet/>
      <dgm:spPr/>
      <dgm:t>
        <a:bodyPr/>
        <a:lstStyle/>
        <a:p>
          <a:pPr algn="r" rtl="1"/>
          <a:endParaRPr lang="fr-FR"/>
        </a:p>
      </dgm:t>
    </dgm:pt>
    <dgm:pt modelId="{DBDC895F-2997-4DE4-9C5E-82E88B947B9C}" type="sibTrans" cxnId="{E79B7CFA-440D-4032-8C54-BE7026699696}">
      <dgm:prSet/>
      <dgm:spPr/>
      <dgm:t>
        <a:bodyPr/>
        <a:lstStyle/>
        <a:p>
          <a:pPr algn="r" rtl="1"/>
          <a:endParaRPr lang="fr-FR"/>
        </a:p>
      </dgm:t>
    </dgm:pt>
    <dgm:pt modelId="{8B05AFC3-3B04-417E-836D-83387409AAD8}">
      <dgm:prSet phldrT="[Texte]" custT="1"/>
      <dgm:spPr/>
      <dgm:t>
        <a:bodyPr/>
        <a:lstStyle/>
        <a:p>
          <a:pPr algn="r" rtl="1"/>
          <a:r>
            <a:rPr lang="ar-SA" sz="2800" b="1" dirty="0" smtClean="0">
              <a:solidFill>
                <a:schemeClr val="accent1"/>
              </a:solidFill>
            </a:rPr>
            <a:t>البحث التطبيقي </a:t>
          </a:r>
          <a:endParaRPr lang="fr-FR" sz="2800" b="1" dirty="0">
            <a:solidFill>
              <a:schemeClr val="accent1"/>
            </a:solidFill>
          </a:endParaRPr>
        </a:p>
      </dgm:t>
    </dgm:pt>
    <dgm:pt modelId="{70BD66FC-7923-4A37-93EF-6DD572643A07}" type="parTrans" cxnId="{5FD898D0-25C7-4370-96ED-F48FE2794A5D}">
      <dgm:prSet/>
      <dgm:spPr/>
      <dgm:t>
        <a:bodyPr/>
        <a:lstStyle/>
        <a:p>
          <a:pPr algn="r" rtl="1"/>
          <a:endParaRPr lang="fr-FR"/>
        </a:p>
      </dgm:t>
    </dgm:pt>
    <dgm:pt modelId="{F8DD58B3-F138-4DE8-AD52-0861F87CEFCF}" type="sibTrans" cxnId="{5FD898D0-25C7-4370-96ED-F48FE2794A5D}">
      <dgm:prSet/>
      <dgm:spPr/>
      <dgm:t>
        <a:bodyPr/>
        <a:lstStyle/>
        <a:p>
          <a:pPr algn="r" rtl="1"/>
          <a:endParaRPr lang="fr-FR"/>
        </a:p>
      </dgm:t>
    </dgm:pt>
    <dgm:pt modelId="{F99B3250-7DF8-4D67-AFFA-FB568C34B8DF}">
      <dgm:prSet phldrT="[Texte]"/>
      <dgm:spPr/>
      <dgm:t>
        <a:bodyPr/>
        <a:lstStyle/>
        <a:p>
          <a:pPr algn="r" rtl="1"/>
          <a:r>
            <a:rPr lang="ar-SA" sz="2400" dirty="0" smtClean="0">
              <a:solidFill>
                <a:schemeClr val="accent1"/>
              </a:solidFill>
            </a:rPr>
            <a:t>المخابر أو أقسام البحث للمؤسسات الكبرى</a:t>
          </a:r>
          <a:endParaRPr lang="fr-FR" sz="2400" dirty="0">
            <a:solidFill>
              <a:schemeClr val="accent1"/>
            </a:solidFill>
          </a:endParaRPr>
        </a:p>
      </dgm:t>
    </dgm:pt>
    <dgm:pt modelId="{E617E0FC-9EFF-49A6-893F-4B8D39459180}" type="parTrans" cxnId="{B6ECD13C-96E4-457B-9D0F-370540DE813B}">
      <dgm:prSet/>
      <dgm:spPr/>
      <dgm:t>
        <a:bodyPr/>
        <a:lstStyle/>
        <a:p>
          <a:pPr algn="r" rtl="1"/>
          <a:endParaRPr lang="fr-FR"/>
        </a:p>
      </dgm:t>
    </dgm:pt>
    <dgm:pt modelId="{E960F6F7-13CD-4455-8609-EE00BD560828}" type="sibTrans" cxnId="{B6ECD13C-96E4-457B-9D0F-370540DE813B}">
      <dgm:prSet/>
      <dgm:spPr/>
      <dgm:t>
        <a:bodyPr/>
        <a:lstStyle/>
        <a:p>
          <a:pPr algn="r" rtl="1"/>
          <a:endParaRPr lang="fr-FR"/>
        </a:p>
      </dgm:t>
    </dgm:pt>
    <dgm:pt modelId="{5B5F1C30-78DC-4356-B915-42FFCB45580E}">
      <dgm:prSet phldrT="[Texte]"/>
      <dgm:spPr/>
      <dgm:t>
        <a:bodyPr/>
        <a:lstStyle/>
        <a:p>
          <a:pPr algn="r" rtl="1"/>
          <a:r>
            <a:rPr lang="ar-SA" dirty="0" smtClean="0">
              <a:solidFill>
                <a:schemeClr val="bg2"/>
              </a:solidFill>
            </a:rPr>
            <a:t>المؤسسات </a:t>
          </a:r>
          <a:r>
            <a:rPr lang="ar-SA" dirty="0" err="1" smtClean="0">
              <a:solidFill>
                <a:schemeClr val="bg2"/>
              </a:solidFill>
            </a:rPr>
            <a:t>و</a:t>
          </a:r>
          <a:r>
            <a:rPr lang="ar-SA" dirty="0" smtClean="0">
              <a:solidFill>
                <a:schemeClr val="bg2"/>
              </a:solidFill>
            </a:rPr>
            <a:t> هي التي تقوم بتمويله</a:t>
          </a:r>
          <a:endParaRPr lang="fr-FR" dirty="0">
            <a:solidFill>
              <a:schemeClr val="bg2"/>
            </a:solidFill>
          </a:endParaRPr>
        </a:p>
      </dgm:t>
    </dgm:pt>
    <dgm:pt modelId="{5A12A9C1-5CBF-4DCE-A9F1-C7994C29766D}" type="parTrans" cxnId="{C835BFEC-B5CB-41FE-908C-B6692C02FB2E}">
      <dgm:prSet/>
      <dgm:spPr/>
      <dgm:t>
        <a:bodyPr/>
        <a:lstStyle/>
        <a:p>
          <a:pPr algn="r" rtl="1"/>
          <a:endParaRPr lang="fr-FR"/>
        </a:p>
      </dgm:t>
    </dgm:pt>
    <dgm:pt modelId="{B9A26A11-5FC9-428E-AB08-FB4F0098BC19}" type="sibTrans" cxnId="{C835BFEC-B5CB-41FE-908C-B6692C02FB2E}">
      <dgm:prSet/>
      <dgm:spPr/>
      <dgm:t>
        <a:bodyPr/>
        <a:lstStyle/>
        <a:p>
          <a:pPr algn="r" rtl="1"/>
          <a:endParaRPr lang="fr-FR"/>
        </a:p>
      </dgm:t>
    </dgm:pt>
    <dgm:pt modelId="{BDF1C9FE-3C16-40DE-8A95-9FDC3FAACE21}">
      <dgm:prSet phldrT="[Texte]"/>
      <dgm:spPr/>
      <dgm:t>
        <a:bodyPr/>
        <a:lstStyle/>
        <a:p>
          <a:pPr algn="r" rtl="1"/>
          <a:r>
            <a:rPr lang="ar-SA" dirty="0" smtClean="0">
              <a:solidFill>
                <a:schemeClr val="bg2"/>
              </a:solidFill>
            </a:rPr>
            <a:t>تعاون في مجال التطوير تتشارك فيه عدة</a:t>
          </a:r>
          <a:r>
            <a:rPr lang="fr-FR" dirty="0" smtClean="0">
              <a:solidFill>
                <a:schemeClr val="bg2"/>
              </a:solidFill>
            </a:rPr>
            <a:t> </a:t>
          </a:r>
          <a:r>
            <a:rPr lang="ar-SA" dirty="0" smtClean="0">
              <a:solidFill>
                <a:schemeClr val="bg2"/>
              </a:solidFill>
            </a:rPr>
            <a:t>مؤسسات</a:t>
          </a:r>
          <a:endParaRPr lang="fr-FR" dirty="0">
            <a:solidFill>
              <a:schemeClr val="bg2"/>
            </a:solidFill>
          </a:endParaRPr>
        </a:p>
      </dgm:t>
    </dgm:pt>
    <dgm:pt modelId="{44167DEE-33F1-4DD5-B52A-917CB16BADD0}" type="parTrans" cxnId="{C7B1668A-293D-4D97-8DB1-5784CD9DB9D2}">
      <dgm:prSet/>
      <dgm:spPr/>
      <dgm:t>
        <a:bodyPr/>
        <a:lstStyle/>
        <a:p>
          <a:pPr algn="r" rtl="1"/>
          <a:endParaRPr lang="fr-FR"/>
        </a:p>
      </dgm:t>
    </dgm:pt>
    <dgm:pt modelId="{4C796938-6079-4AD7-B1E7-F44EF0115E72}" type="sibTrans" cxnId="{C7B1668A-293D-4D97-8DB1-5784CD9DB9D2}">
      <dgm:prSet/>
      <dgm:spPr/>
      <dgm:t>
        <a:bodyPr/>
        <a:lstStyle/>
        <a:p>
          <a:pPr algn="r" rtl="1"/>
          <a:endParaRPr lang="fr-FR"/>
        </a:p>
      </dgm:t>
    </dgm:pt>
    <dgm:pt modelId="{2A57A7BF-4A98-4952-AEF7-6B0237ABD0B1}">
      <dgm:prSet phldrT="[Texte]"/>
      <dgm:spPr/>
      <dgm:t>
        <a:bodyPr/>
        <a:lstStyle/>
        <a:p>
          <a:pPr algn="r" rtl="1"/>
          <a:r>
            <a:rPr lang="ar-SA" b="1" dirty="0" smtClean="0">
              <a:solidFill>
                <a:schemeClr val="bg2"/>
              </a:solidFill>
            </a:rPr>
            <a:t>التطوير</a:t>
          </a:r>
          <a:endParaRPr lang="fr-FR" b="1" dirty="0">
            <a:solidFill>
              <a:schemeClr val="bg2"/>
            </a:solidFill>
          </a:endParaRPr>
        </a:p>
      </dgm:t>
    </dgm:pt>
    <dgm:pt modelId="{AC881081-BDD7-45B8-8A04-F2F2C85D4C2A}" type="sibTrans" cxnId="{74E39AD8-9EDB-458D-8DA8-BDF45D6B3DF1}">
      <dgm:prSet/>
      <dgm:spPr/>
      <dgm:t>
        <a:bodyPr/>
        <a:lstStyle/>
        <a:p>
          <a:pPr algn="r" rtl="1"/>
          <a:endParaRPr lang="fr-FR"/>
        </a:p>
      </dgm:t>
    </dgm:pt>
    <dgm:pt modelId="{1BE6FEA6-3AF9-47B8-9777-C9149DCB9DB4}" type="parTrans" cxnId="{74E39AD8-9EDB-458D-8DA8-BDF45D6B3DF1}">
      <dgm:prSet/>
      <dgm:spPr/>
      <dgm:t>
        <a:bodyPr/>
        <a:lstStyle/>
        <a:p>
          <a:pPr algn="r" rtl="1"/>
          <a:endParaRPr lang="fr-FR"/>
        </a:p>
      </dgm:t>
    </dgm:pt>
    <dgm:pt modelId="{C5D5E7B1-4D5F-4A14-BA97-60661FB754A4}" type="pres">
      <dgm:prSet presAssocID="{87DBFCC5-B452-412A-ADE7-35578AD6411A}" presName="Name0" presStyleCnt="0">
        <dgm:presLayoutVars>
          <dgm:dir val="rev"/>
          <dgm:resizeHandles val="exact"/>
        </dgm:presLayoutVars>
      </dgm:prSet>
      <dgm:spPr/>
      <dgm:t>
        <a:bodyPr/>
        <a:lstStyle/>
        <a:p>
          <a:endParaRPr lang="fr-FR"/>
        </a:p>
      </dgm:t>
    </dgm:pt>
    <dgm:pt modelId="{A957F80C-3654-418A-90E7-ECF6D573432A}" type="pres">
      <dgm:prSet presAssocID="{3721D416-5C66-4A41-9A8D-3AC69B26C963}" presName="node" presStyleLbl="node1" presStyleIdx="0" presStyleCnt="3" custLinFactNeighborX="33348">
        <dgm:presLayoutVars>
          <dgm:bulletEnabled val="1"/>
        </dgm:presLayoutVars>
      </dgm:prSet>
      <dgm:spPr/>
      <dgm:t>
        <a:bodyPr/>
        <a:lstStyle/>
        <a:p>
          <a:endParaRPr lang="fr-FR"/>
        </a:p>
      </dgm:t>
    </dgm:pt>
    <dgm:pt modelId="{8C0B1CC4-E7D6-4B60-A77E-39DCB5773221}" type="pres">
      <dgm:prSet presAssocID="{3E36B102-8D6E-4CF4-9C05-4F86A740B97F}" presName="sibTrans" presStyleCnt="0"/>
      <dgm:spPr/>
    </dgm:pt>
    <dgm:pt modelId="{1B63BF9E-6AB8-4639-82F7-BBDC15AE4E22}" type="pres">
      <dgm:prSet presAssocID="{8B05AFC3-3B04-417E-836D-83387409AAD8}" presName="node" presStyleLbl="node1" presStyleIdx="1" presStyleCnt="3">
        <dgm:presLayoutVars>
          <dgm:bulletEnabled val="1"/>
        </dgm:presLayoutVars>
      </dgm:prSet>
      <dgm:spPr/>
      <dgm:t>
        <a:bodyPr/>
        <a:lstStyle/>
        <a:p>
          <a:endParaRPr lang="fr-FR"/>
        </a:p>
      </dgm:t>
    </dgm:pt>
    <dgm:pt modelId="{511E73F3-1CCB-4470-BC82-AB523B7BE48F}" type="pres">
      <dgm:prSet presAssocID="{F8DD58B3-F138-4DE8-AD52-0861F87CEFCF}" presName="sibTrans" presStyleCnt="0"/>
      <dgm:spPr/>
    </dgm:pt>
    <dgm:pt modelId="{70C3724E-DFF0-4F4B-8532-236E81B173C9}" type="pres">
      <dgm:prSet presAssocID="{2A57A7BF-4A98-4952-AEF7-6B0237ABD0B1}" presName="node" presStyleLbl="node1" presStyleIdx="2" presStyleCnt="3">
        <dgm:presLayoutVars>
          <dgm:bulletEnabled val="1"/>
        </dgm:presLayoutVars>
      </dgm:prSet>
      <dgm:spPr/>
      <dgm:t>
        <a:bodyPr/>
        <a:lstStyle/>
        <a:p>
          <a:endParaRPr lang="fr-FR"/>
        </a:p>
      </dgm:t>
    </dgm:pt>
  </dgm:ptLst>
  <dgm:cxnLst>
    <dgm:cxn modelId="{2ED05B85-8F9C-45F2-93E0-0189581D6AEA}" type="presOf" srcId="{42243807-763A-41D9-950D-6F344F3982F8}" destId="{A957F80C-3654-418A-90E7-ECF6D573432A}" srcOrd="0" destOrd="2" presId="urn:microsoft.com/office/officeart/2005/8/layout/hList6"/>
    <dgm:cxn modelId="{AFAE3B70-0CD4-4A08-A447-41AC09ED7E83}" type="presOf" srcId="{BBB16228-C302-4E71-8882-768C82018AC8}" destId="{A957F80C-3654-418A-90E7-ECF6D573432A}" srcOrd="0" destOrd="1" presId="urn:microsoft.com/office/officeart/2005/8/layout/hList6"/>
    <dgm:cxn modelId="{C7B1668A-293D-4D97-8DB1-5784CD9DB9D2}" srcId="{2A57A7BF-4A98-4952-AEF7-6B0237ABD0B1}" destId="{BDF1C9FE-3C16-40DE-8A95-9FDC3FAACE21}" srcOrd="1" destOrd="0" parTransId="{44167DEE-33F1-4DD5-B52A-917CB16BADD0}" sibTransId="{4C796938-6079-4AD7-B1E7-F44EF0115E72}"/>
    <dgm:cxn modelId="{6609BBE2-B425-41D0-A41D-3DD63FC54506}" type="presOf" srcId="{87DBFCC5-B452-412A-ADE7-35578AD6411A}" destId="{C5D5E7B1-4D5F-4A14-BA97-60661FB754A4}" srcOrd="0" destOrd="0" presId="urn:microsoft.com/office/officeart/2005/8/layout/hList6"/>
    <dgm:cxn modelId="{74E39AD8-9EDB-458D-8DA8-BDF45D6B3DF1}" srcId="{87DBFCC5-B452-412A-ADE7-35578AD6411A}" destId="{2A57A7BF-4A98-4952-AEF7-6B0237ABD0B1}" srcOrd="2" destOrd="0" parTransId="{1BE6FEA6-3AF9-47B8-9777-C9149DCB9DB4}" sibTransId="{AC881081-BDD7-45B8-8A04-F2F2C85D4C2A}"/>
    <dgm:cxn modelId="{8C1B2DB3-BD63-43C9-AA8C-869F97689F28}" type="presOf" srcId="{2A57A7BF-4A98-4952-AEF7-6B0237ABD0B1}" destId="{70C3724E-DFF0-4F4B-8532-236E81B173C9}" srcOrd="0" destOrd="0" presId="urn:microsoft.com/office/officeart/2005/8/layout/hList6"/>
    <dgm:cxn modelId="{61D5613F-F527-4841-BEF9-7309F4EC3BA7}" type="presOf" srcId="{3721D416-5C66-4A41-9A8D-3AC69B26C963}" destId="{A957F80C-3654-418A-90E7-ECF6D573432A}" srcOrd="0" destOrd="0" presId="urn:microsoft.com/office/officeart/2005/8/layout/hList6"/>
    <dgm:cxn modelId="{F1F567D9-FB96-40A4-91E6-60DC5429071E}" type="presOf" srcId="{5B5F1C30-78DC-4356-B915-42FFCB45580E}" destId="{70C3724E-DFF0-4F4B-8532-236E81B173C9}" srcOrd="0" destOrd="1" presId="urn:microsoft.com/office/officeart/2005/8/layout/hList6"/>
    <dgm:cxn modelId="{C835BFEC-B5CB-41FE-908C-B6692C02FB2E}" srcId="{2A57A7BF-4A98-4952-AEF7-6B0237ABD0B1}" destId="{5B5F1C30-78DC-4356-B915-42FFCB45580E}" srcOrd="0" destOrd="0" parTransId="{5A12A9C1-5CBF-4DCE-A9F1-C7994C29766D}" sibTransId="{B9A26A11-5FC9-428E-AB08-FB4F0098BC19}"/>
    <dgm:cxn modelId="{57417FC6-D43B-478E-8365-D4D858CA54B2}" srcId="{87DBFCC5-B452-412A-ADE7-35578AD6411A}" destId="{3721D416-5C66-4A41-9A8D-3AC69B26C963}" srcOrd="0" destOrd="0" parTransId="{85C5D04A-9BFC-4AAC-A6EF-BD8CF0A6FA04}" sibTransId="{3E36B102-8D6E-4CF4-9C05-4F86A740B97F}"/>
    <dgm:cxn modelId="{CD61EC1F-FEE0-4CA1-A19E-2CC891F905DC}" type="presOf" srcId="{BDF1C9FE-3C16-40DE-8A95-9FDC3FAACE21}" destId="{70C3724E-DFF0-4F4B-8532-236E81B173C9}" srcOrd="0" destOrd="2" presId="urn:microsoft.com/office/officeart/2005/8/layout/hList6"/>
    <dgm:cxn modelId="{492CAB7F-3902-4110-9CBE-6EC2E14CCEC9}" srcId="{3721D416-5C66-4A41-9A8D-3AC69B26C963}" destId="{BBB16228-C302-4E71-8882-768C82018AC8}" srcOrd="0" destOrd="0" parTransId="{D9E65A96-6124-41FB-B559-CA5140C2AC42}" sibTransId="{38A5A3CB-B889-4915-88D1-33EA3BA530AC}"/>
    <dgm:cxn modelId="{5B16098E-5D48-472F-8D99-E696F01AA2D8}" type="presOf" srcId="{F99B3250-7DF8-4D67-AFFA-FB568C34B8DF}" destId="{1B63BF9E-6AB8-4639-82F7-BBDC15AE4E22}" srcOrd="0" destOrd="1" presId="urn:microsoft.com/office/officeart/2005/8/layout/hList6"/>
    <dgm:cxn modelId="{E79B7CFA-440D-4032-8C54-BE7026699696}" srcId="{3721D416-5C66-4A41-9A8D-3AC69B26C963}" destId="{42243807-763A-41D9-950D-6F344F3982F8}" srcOrd="1" destOrd="0" parTransId="{556F0ADC-CA60-4E89-97DC-5C281C4535A2}" sibTransId="{DBDC895F-2997-4DE4-9C5E-82E88B947B9C}"/>
    <dgm:cxn modelId="{209AA609-C4A4-4322-B07C-8B13A4D8D9C7}" type="presOf" srcId="{8B05AFC3-3B04-417E-836D-83387409AAD8}" destId="{1B63BF9E-6AB8-4639-82F7-BBDC15AE4E22}" srcOrd="0" destOrd="0" presId="urn:microsoft.com/office/officeart/2005/8/layout/hList6"/>
    <dgm:cxn modelId="{B6ECD13C-96E4-457B-9D0F-370540DE813B}" srcId="{8B05AFC3-3B04-417E-836D-83387409AAD8}" destId="{F99B3250-7DF8-4D67-AFFA-FB568C34B8DF}" srcOrd="0" destOrd="0" parTransId="{E617E0FC-9EFF-49A6-893F-4B8D39459180}" sibTransId="{E960F6F7-13CD-4455-8609-EE00BD560828}"/>
    <dgm:cxn modelId="{5FD898D0-25C7-4370-96ED-F48FE2794A5D}" srcId="{87DBFCC5-B452-412A-ADE7-35578AD6411A}" destId="{8B05AFC3-3B04-417E-836D-83387409AAD8}" srcOrd="1" destOrd="0" parTransId="{70BD66FC-7923-4A37-93EF-6DD572643A07}" sibTransId="{F8DD58B3-F138-4DE8-AD52-0861F87CEFCF}"/>
    <dgm:cxn modelId="{2F5FF635-3926-4D36-8DEC-806B4BE95F51}" type="presParOf" srcId="{C5D5E7B1-4D5F-4A14-BA97-60661FB754A4}" destId="{A957F80C-3654-418A-90E7-ECF6D573432A}" srcOrd="0" destOrd="0" presId="urn:microsoft.com/office/officeart/2005/8/layout/hList6"/>
    <dgm:cxn modelId="{77AEDA08-9E40-4309-9729-C7F909C668E3}" type="presParOf" srcId="{C5D5E7B1-4D5F-4A14-BA97-60661FB754A4}" destId="{8C0B1CC4-E7D6-4B60-A77E-39DCB5773221}" srcOrd="1" destOrd="0" presId="urn:microsoft.com/office/officeart/2005/8/layout/hList6"/>
    <dgm:cxn modelId="{16FA9DD4-7DED-47E5-B960-DB639C90A958}" type="presParOf" srcId="{C5D5E7B1-4D5F-4A14-BA97-60661FB754A4}" destId="{1B63BF9E-6AB8-4639-82F7-BBDC15AE4E22}" srcOrd="2" destOrd="0" presId="urn:microsoft.com/office/officeart/2005/8/layout/hList6"/>
    <dgm:cxn modelId="{668782BB-04F6-4848-8760-18C290A3699E}" type="presParOf" srcId="{C5D5E7B1-4D5F-4A14-BA97-60661FB754A4}" destId="{511E73F3-1CCB-4470-BC82-AB523B7BE48F}" srcOrd="3" destOrd="0" presId="urn:microsoft.com/office/officeart/2005/8/layout/hList6"/>
    <dgm:cxn modelId="{25A4575F-E644-4B6F-BF05-3F60181FDBB6}" type="presParOf" srcId="{C5D5E7B1-4D5F-4A14-BA97-60661FB754A4}" destId="{70C3724E-DFF0-4F4B-8532-236E81B173C9}" srcOrd="4" destOrd="0" presId="urn:microsoft.com/office/officeart/2005/8/layout/hList6"/>
  </dgm:cxnLst>
  <dgm:bg/>
  <dgm:whole/>
</dgm:dataModel>
</file>

<file path=ppt/diagrams/data3.xml><?xml version="1.0" encoding="utf-8"?>
<dgm:dataModel xmlns:dgm="http://schemas.openxmlformats.org/drawingml/2006/diagram" xmlns:a="http://schemas.openxmlformats.org/drawingml/2006/main">
  <dgm:ptLst>
    <dgm:pt modelId="{7F3C4113-ACA0-4860-AD30-8726972370AB}" type="doc">
      <dgm:prSet loTypeId="urn:microsoft.com/office/officeart/2005/8/layout/hierarchy3" loCatId="relationship" qsTypeId="urn:microsoft.com/office/officeart/2005/8/quickstyle/3d7" qsCatId="3D" csTypeId="urn:microsoft.com/office/officeart/2005/8/colors/accent0_1" csCatId="mainScheme" phldr="1"/>
      <dgm:spPr/>
      <dgm:t>
        <a:bodyPr/>
        <a:lstStyle/>
        <a:p>
          <a:endParaRPr lang="fr-FR"/>
        </a:p>
      </dgm:t>
    </dgm:pt>
    <dgm:pt modelId="{0A97698D-4DD9-4484-94B7-0A718FE5617D}">
      <dgm:prSet phldrT="[Texte]" custT="1"/>
      <dgm:spPr/>
      <dgm:t>
        <a:bodyPr/>
        <a:lstStyle/>
        <a:p>
          <a:r>
            <a:rPr lang="ar-SA" sz="3200" b="1" dirty="0" smtClean="0">
              <a:solidFill>
                <a:schemeClr val="bg2"/>
              </a:solidFill>
            </a:rPr>
            <a:t>صعوبة التقدير</a:t>
          </a:r>
          <a:endParaRPr lang="fr-FR" sz="3200" dirty="0">
            <a:solidFill>
              <a:schemeClr val="bg2"/>
            </a:solidFill>
          </a:endParaRPr>
        </a:p>
      </dgm:t>
    </dgm:pt>
    <dgm:pt modelId="{781DF509-1E1D-43E9-AAAC-3395C6E080D1}" type="parTrans" cxnId="{363D3171-BD20-497E-B5D7-0A8101ABCB00}">
      <dgm:prSet/>
      <dgm:spPr/>
      <dgm:t>
        <a:bodyPr/>
        <a:lstStyle/>
        <a:p>
          <a:endParaRPr lang="fr-FR">
            <a:solidFill>
              <a:schemeClr val="bg2"/>
            </a:solidFill>
          </a:endParaRPr>
        </a:p>
      </dgm:t>
    </dgm:pt>
    <dgm:pt modelId="{DFB07A64-2E02-4937-93CA-BC0EFA2E5838}" type="sibTrans" cxnId="{363D3171-BD20-497E-B5D7-0A8101ABCB00}">
      <dgm:prSet/>
      <dgm:spPr/>
      <dgm:t>
        <a:bodyPr/>
        <a:lstStyle/>
        <a:p>
          <a:endParaRPr lang="fr-FR">
            <a:solidFill>
              <a:schemeClr val="bg2"/>
            </a:solidFill>
          </a:endParaRPr>
        </a:p>
      </dgm:t>
    </dgm:pt>
    <dgm:pt modelId="{66348861-3B7A-4673-9896-CFAB2EBCCF17}">
      <dgm:prSet phldrT="[Texte]"/>
      <dgm:spPr/>
      <dgm:t>
        <a:bodyPr/>
        <a:lstStyle/>
        <a:p>
          <a:r>
            <a:rPr lang="ar-SA" b="1" dirty="0" smtClean="0">
              <a:solidFill>
                <a:schemeClr val="bg2"/>
              </a:solidFill>
            </a:rPr>
            <a:t>الآجال التي تفصل البحث عن الابتكار</a:t>
          </a:r>
          <a:endParaRPr lang="fr-FR" b="1" dirty="0">
            <a:solidFill>
              <a:schemeClr val="bg2"/>
            </a:solidFill>
          </a:endParaRPr>
        </a:p>
      </dgm:t>
    </dgm:pt>
    <dgm:pt modelId="{0CE9CBB8-22AD-417B-81E9-A658673E2BB2}" type="parTrans" cxnId="{269DCA96-3E38-46ED-98E0-1B1E0807E533}">
      <dgm:prSet/>
      <dgm:spPr/>
      <dgm:t>
        <a:bodyPr/>
        <a:lstStyle/>
        <a:p>
          <a:endParaRPr lang="fr-FR">
            <a:solidFill>
              <a:schemeClr val="bg2"/>
            </a:solidFill>
          </a:endParaRPr>
        </a:p>
      </dgm:t>
    </dgm:pt>
    <dgm:pt modelId="{EDF7D2BC-64EB-4094-838F-181197E12AA6}" type="sibTrans" cxnId="{269DCA96-3E38-46ED-98E0-1B1E0807E533}">
      <dgm:prSet/>
      <dgm:spPr/>
      <dgm:t>
        <a:bodyPr/>
        <a:lstStyle/>
        <a:p>
          <a:endParaRPr lang="fr-FR">
            <a:solidFill>
              <a:schemeClr val="bg2"/>
            </a:solidFill>
          </a:endParaRPr>
        </a:p>
      </dgm:t>
    </dgm:pt>
    <dgm:pt modelId="{F3C42235-CF10-408C-86C9-F91D788F10B7}">
      <dgm:prSet phldrT="[Texte]"/>
      <dgm:spPr/>
      <dgm:t>
        <a:bodyPr/>
        <a:lstStyle/>
        <a:p>
          <a:r>
            <a:rPr lang="ar-SA" b="1" dirty="0" smtClean="0">
              <a:solidFill>
                <a:schemeClr val="bg2"/>
              </a:solidFill>
            </a:rPr>
            <a:t>الطابع غير الأكيد للنجاح التجاري </a:t>
          </a:r>
          <a:endParaRPr lang="fr-FR" b="1" dirty="0">
            <a:solidFill>
              <a:schemeClr val="bg2"/>
            </a:solidFill>
          </a:endParaRPr>
        </a:p>
      </dgm:t>
    </dgm:pt>
    <dgm:pt modelId="{E6A41D98-91DF-4E1C-9A13-05B4101B8F67}" type="parTrans" cxnId="{7B936016-ABF7-4825-B2AF-6BFEB301FFA0}">
      <dgm:prSet/>
      <dgm:spPr/>
      <dgm:t>
        <a:bodyPr/>
        <a:lstStyle/>
        <a:p>
          <a:endParaRPr lang="fr-FR">
            <a:solidFill>
              <a:schemeClr val="bg2"/>
            </a:solidFill>
          </a:endParaRPr>
        </a:p>
      </dgm:t>
    </dgm:pt>
    <dgm:pt modelId="{A186A4E3-6EA6-4C4E-8F8E-4611BFD48EC7}" type="sibTrans" cxnId="{7B936016-ABF7-4825-B2AF-6BFEB301FFA0}">
      <dgm:prSet/>
      <dgm:spPr/>
      <dgm:t>
        <a:bodyPr/>
        <a:lstStyle/>
        <a:p>
          <a:endParaRPr lang="fr-FR">
            <a:solidFill>
              <a:schemeClr val="bg2"/>
            </a:solidFill>
          </a:endParaRPr>
        </a:p>
      </dgm:t>
    </dgm:pt>
    <dgm:pt modelId="{D1431C98-DC34-452D-89A1-2638907E4C33}">
      <dgm:prSet phldrT="[Texte]" custT="1"/>
      <dgm:spPr/>
      <dgm:t>
        <a:bodyPr/>
        <a:lstStyle/>
        <a:p>
          <a:r>
            <a:rPr lang="ar-SA" sz="3200" b="1" dirty="0" err="1" smtClean="0">
              <a:solidFill>
                <a:schemeClr val="bg2"/>
              </a:solidFill>
            </a:rPr>
            <a:t>المردودية</a:t>
          </a:r>
          <a:endParaRPr lang="fr-FR" sz="3200" dirty="0">
            <a:solidFill>
              <a:schemeClr val="bg2"/>
            </a:solidFill>
          </a:endParaRPr>
        </a:p>
      </dgm:t>
    </dgm:pt>
    <dgm:pt modelId="{4369CF24-2DAA-44C2-ACB9-EDCC2407F4C7}" type="parTrans" cxnId="{D15FB07F-00CB-42DF-A115-C88377300191}">
      <dgm:prSet/>
      <dgm:spPr/>
      <dgm:t>
        <a:bodyPr/>
        <a:lstStyle/>
        <a:p>
          <a:endParaRPr lang="fr-FR">
            <a:solidFill>
              <a:schemeClr val="bg2"/>
            </a:solidFill>
          </a:endParaRPr>
        </a:p>
      </dgm:t>
    </dgm:pt>
    <dgm:pt modelId="{E44C2280-FA8D-44D2-B431-45868E1D7DB2}" type="sibTrans" cxnId="{D15FB07F-00CB-42DF-A115-C88377300191}">
      <dgm:prSet/>
      <dgm:spPr/>
      <dgm:t>
        <a:bodyPr/>
        <a:lstStyle/>
        <a:p>
          <a:endParaRPr lang="fr-FR">
            <a:solidFill>
              <a:schemeClr val="bg2"/>
            </a:solidFill>
          </a:endParaRPr>
        </a:p>
      </dgm:t>
    </dgm:pt>
    <dgm:pt modelId="{6FD336F3-EB4A-4511-927E-22593BF50A34}">
      <dgm:prSet phldrT="[Texte]"/>
      <dgm:spPr/>
      <dgm:t>
        <a:bodyPr/>
        <a:lstStyle/>
        <a:p>
          <a:r>
            <a:rPr lang="ar-SA" b="1" dirty="0" smtClean="0">
              <a:solidFill>
                <a:schemeClr val="bg2"/>
              </a:solidFill>
            </a:rPr>
            <a:t>حساب العتبة </a:t>
          </a:r>
          <a:r>
            <a:rPr lang="ar-SA" b="1" dirty="0" err="1" smtClean="0">
              <a:solidFill>
                <a:schemeClr val="bg2"/>
              </a:solidFill>
            </a:rPr>
            <a:t>مردودية</a:t>
          </a:r>
          <a:r>
            <a:rPr lang="ar-SA" b="1" dirty="0" smtClean="0">
              <a:solidFill>
                <a:schemeClr val="bg2"/>
              </a:solidFill>
            </a:rPr>
            <a:t> الاستثمار يوضح القرارات المتعلقة بإطلاق منتجات جديدة وبالتالي نفقات البحث المتعلقة بهذه المنتجات</a:t>
          </a:r>
          <a:endParaRPr lang="fr-FR" b="1" dirty="0">
            <a:solidFill>
              <a:schemeClr val="bg2"/>
            </a:solidFill>
          </a:endParaRPr>
        </a:p>
      </dgm:t>
    </dgm:pt>
    <dgm:pt modelId="{F51FF920-D046-470C-B040-F145CB22F514}" type="parTrans" cxnId="{E541EC3B-B5C2-4B9D-B5AD-17217BF495F6}">
      <dgm:prSet/>
      <dgm:spPr/>
      <dgm:t>
        <a:bodyPr/>
        <a:lstStyle/>
        <a:p>
          <a:endParaRPr lang="fr-FR">
            <a:solidFill>
              <a:schemeClr val="bg2"/>
            </a:solidFill>
          </a:endParaRPr>
        </a:p>
      </dgm:t>
    </dgm:pt>
    <dgm:pt modelId="{23241E4E-C5E6-458A-9249-03DF275C3DB5}" type="sibTrans" cxnId="{E541EC3B-B5C2-4B9D-B5AD-17217BF495F6}">
      <dgm:prSet/>
      <dgm:spPr/>
      <dgm:t>
        <a:bodyPr/>
        <a:lstStyle/>
        <a:p>
          <a:endParaRPr lang="fr-FR">
            <a:solidFill>
              <a:schemeClr val="bg2"/>
            </a:solidFill>
          </a:endParaRPr>
        </a:p>
      </dgm:t>
    </dgm:pt>
    <dgm:pt modelId="{DA28F279-9821-4382-A5D7-09D01DD1AED4}" type="pres">
      <dgm:prSet presAssocID="{7F3C4113-ACA0-4860-AD30-8726972370AB}" presName="diagram" presStyleCnt="0">
        <dgm:presLayoutVars>
          <dgm:chPref val="1"/>
          <dgm:dir val="rev"/>
          <dgm:animOne val="branch"/>
          <dgm:animLvl val="lvl"/>
          <dgm:resizeHandles/>
        </dgm:presLayoutVars>
      </dgm:prSet>
      <dgm:spPr/>
      <dgm:t>
        <a:bodyPr/>
        <a:lstStyle/>
        <a:p>
          <a:endParaRPr lang="fr-FR"/>
        </a:p>
      </dgm:t>
    </dgm:pt>
    <dgm:pt modelId="{52FE3ADB-E10A-49DB-86F6-D7AE8CDFEFB2}" type="pres">
      <dgm:prSet presAssocID="{0A97698D-4DD9-4484-94B7-0A718FE5617D}" presName="root" presStyleCnt="0"/>
      <dgm:spPr/>
    </dgm:pt>
    <dgm:pt modelId="{DD1942FC-4ACC-436E-B6F4-DD8357118591}" type="pres">
      <dgm:prSet presAssocID="{0A97698D-4DD9-4484-94B7-0A718FE5617D}" presName="rootComposite" presStyleCnt="0"/>
      <dgm:spPr/>
    </dgm:pt>
    <dgm:pt modelId="{64083161-749E-4BB6-BB1A-76C277BC21AB}" type="pres">
      <dgm:prSet presAssocID="{0A97698D-4DD9-4484-94B7-0A718FE5617D}" presName="rootText" presStyleLbl="node1" presStyleIdx="0" presStyleCnt="2"/>
      <dgm:spPr/>
      <dgm:t>
        <a:bodyPr/>
        <a:lstStyle/>
        <a:p>
          <a:endParaRPr lang="fr-FR"/>
        </a:p>
      </dgm:t>
    </dgm:pt>
    <dgm:pt modelId="{811DAC63-B0BD-483B-8AB2-DA2DC2867374}" type="pres">
      <dgm:prSet presAssocID="{0A97698D-4DD9-4484-94B7-0A718FE5617D}" presName="rootConnector" presStyleLbl="node1" presStyleIdx="0" presStyleCnt="2"/>
      <dgm:spPr/>
      <dgm:t>
        <a:bodyPr/>
        <a:lstStyle/>
        <a:p>
          <a:endParaRPr lang="fr-FR"/>
        </a:p>
      </dgm:t>
    </dgm:pt>
    <dgm:pt modelId="{579B7692-0B47-4C1A-B118-8FD59DF08340}" type="pres">
      <dgm:prSet presAssocID="{0A97698D-4DD9-4484-94B7-0A718FE5617D}" presName="childShape" presStyleCnt="0"/>
      <dgm:spPr/>
    </dgm:pt>
    <dgm:pt modelId="{88697EC1-F300-4A3B-A083-1842067C40AC}" type="pres">
      <dgm:prSet presAssocID="{0CE9CBB8-22AD-417B-81E9-A658673E2BB2}" presName="Name13" presStyleLbl="parChTrans1D2" presStyleIdx="0" presStyleCnt="3"/>
      <dgm:spPr/>
      <dgm:t>
        <a:bodyPr/>
        <a:lstStyle/>
        <a:p>
          <a:endParaRPr lang="fr-FR"/>
        </a:p>
      </dgm:t>
    </dgm:pt>
    <dgm:pt modelId="{CC15DC11-A9DE-4E83-9969-353F9CF4A4D6}" type="pres">
      <dgm:prSet presAssocID="{66348861-3B7A-4673-9896-CFAB2EBCCF17}" presName="childText" presStyleLbl="bgAcc1" presStyleIdx="0" presStyleCnt="3">
        <dgm:presLayoutVars>
          <dgm:bulletEnabled val="1"/>
        </dgm:presLayoutVars>
      </dgm:prSet>
      <dgm:spPr/>
      <dgm:t>
        <a:bodyPr/>
        <a:lstStyle/>
        <a:p>
          <a:endParaRPr lang="fr-FR"/>
        </a:p>
      </dgm:t>
    </dgm:pt>
    <dgm:pt modelId="{1FEDBA1C-FC2C-44E5-B520-06820B1B95E1}" type="pres">
      <dgm:prSet presAssocID="{E6A41D98-91DF-4E1C-9A13-05B4101B8F67}" presName="Name13" presStyleLbl="parChTrans1D2" presStyleIdx="1" presStyleCnt="3"/>
      <dgm:spPr/>
      <dgm:t>
        <a:bodyPr/>
        <a:lstStyle/>
        <a:p>
          <a:endParaRPr lang="fr-FR"/>
        </a:p>
      </dgm:t>
    </dgm:pt>
    <dgm:pt modelId="{89F8E6DD-931B-42F9-9688-0370E55EAB63}" type="pres">
      <dgm:prSet presAssocID="{F3C42235-CF10-408C-86C9-F91D788F10B7}" presName="childText" presStyleLbl="bgAcc1" presStyleIdx="1" presStyleCnt="3">
        <dgm:presLayoutVars>
          <dgm:bulletEnabled val="1"/>
        </dgm:presLayoutVars>
      </dgm:prSet>
      <dgm:spPr/>
      <dgm:t>
        <a:bodyPr/>
        <a:lstStyle/>
        <a:p>
          <a:endParaRPr lang="fr-FR"/>
        </a:p>
      </dgm:t>
    </dgm:pt>
    <dgm:pt modelId="{C0C03D8B-79DB-4C45-9083-084A847584CA}" type="pres">
      <dgm:prSet presAssocID="{D1431C98-DC34-452D-89A1-2638907E4C33}" presName="root" presStyleCnt="0"/>
      <dgm:spPr/>
    </dgm:pt>
    <dgm:pt modelId="{B90EBB90-E64E-40C1-A09C-63D5659865FB}" type="pres">
      <dgm:prSet presAssocID="{D1431C98-DC34-452D-89A1-2638907E4C33}" presName="rootComposite" presStyleCnt="0"/>
      <dgm:spPr/>
    </dgm:pt>
    <dgm:pt modelId="{EA820572-9310-4B3D-87A2-7D8915A5DF03}" type="pres">
      <dgm:prSet presAssocID="{D1431C98-DC34-452D-89A1-2638907E4C33}" presName="rootText" presStyleLbl="node1" presStyleIdx="1" presStyleCnt="2"/>
      <dgm:spPr/>
      <dgm:t>
        <a:bodyPr/>
        <a:lstStyle/>
        <a:p>
          <a:endParaRPr lang="fr-FR"/>
        </a:p>
      </dgm:t>
    </dgm:pt>
    <dgm:pt modelId="{F3AA3D6B-9409-4B3B-A4AE-C1C4D86611E5}" type="pres">
      <dgm:prSet presAssocID="{D1431C98-DC34-452D-89A1-2638907E4C33}" presName="rootConnector" presStyleLbl="node1" presStyleIdx="1" presStyleCnt="2"/>
      <dgm:spPr/>
      <dgm:t>
        <a:bodyPr/>
        <a:lstStyle/>
        <a:p>
          <a:endParaRPr lang="fr-FR"/>
        </a:p>
      </dgm:t>
    </dgm:pt>
    <dgm:pt modelId="{BC251C4A-0880-47B5-96DB-1098294C96E1}" type="pres">
      <dgm:prSet presAssocID="{D1431C98-DC34-452D-89A1-2638907E4C33}" presName="childShape" presStyleCnt="0"/>
      <dgm:spPr/>
    </dgm:pt>
    <dgm:pt modelId="{A84D1E45-72EB-4B80-B38F-285657F674B3}" type="pres">
      <dgm:prSet presAssocID="{F51FF920-D046-470C-B040-F145CB22F514}" presName="Name13" presStyleLbl="parChTrans1D2" presStyleIdx="2" presStyleCnt="3"/>
      <dgm:spPr/>
      <dgm:t>
        <a:bodyPr/>
        <a:lstStyle/>
        <a:p>
          <a:endParaRPr lang="fr-FR"/>
        </a:p>
      </dgm:t>
    </dgm:pt>
    <dgm:pt modelId="{A3AE6BB6-82EC-462A-A7EE-2930156B69F4}" type="pres">
      <dgm:prSet presAssocID="{6FD336F3-EB4A-4511-927E-22593BF50A34}" presName="childText" presStyleLbl="bgAcc1" presStyleIdx="2" presStyleCnt="3" custScaleY="209356">
        <dgm:presLayoutVars>
          <dgm:bulletEnabled val="1"/>
        </dgm:presLayoutVars>
      </dgm:prSet>
      <dgm:spPr/>
      <dgm:t>
        <a:bodyPr/>
        <a:lstStyle/>
        <a:p>
          <a:endParaRPr lang="fr-FR"/>
        </a:p>
      </dgm:t>
    </dgm:pt>
  </dgm:ptLst>
  <dgm:cxnLst>
    <dgm:cxn modelId="{63F35D2D-C8D5-4A79-AEA3-C30C802AC56E}" type="presOf" srcId="{6FD336F3-EB4A-4511-927E-22593BF50A34}" destId="{A3AE6BB6-82EC-462A-A7EE-2930156B69F4}" srcOrd="0" destOrd="0" presId="urn:microsoft.com/office/officeart/2005/8/layout/hierarchy3"/>
    <dgm:cxn modelId="{F40CF739-DE56-40F4-946F-3C5A942AA262}" type="presOf" srcId="{F3C42235-CF10-408C-86C9-F91D788F10B7}" destId="{89F8E6DD-931B-42F9-9688-0370E55EAB63}" srcOrd="0" destOrd="0" presId="urn:microsoft.com/office/officeart/2005/8/layout/hierarchy3"/>
    <dgm:cxn modelId="{549545A9-E357-40DD-85CA-E61FC926CF4B}" type="presOf" srcId="{66348861-3B7A-4673-9896-CFAB2EBCCF17}" destId="{CC15DC11-A9DE-4E83-9969-353F9CF4A4D6}" srcOrd="0" destOrd="0" presId="urn:microsoft.com/office/officeart/2005/8/layout/hierarchy3"/>
    <dgm:cxn modelId="{9A409D1C-58DD-40AB-8AA6-E150FD8AE5B9}" type="presOf" srcId="{7F3C4113-ACA0-4860-AD30-8726972370AB}" destId="{DA28F279-9821-4382-A5D7-09D01DD1AED4}" srcOrd="0" destOrd="0" presId="urn:microsoft.com/office/officeart/2005/8/layout/hierarchy3"/>
    <dgm:cxn modelId="{E8653844-D64B-4D26-BA06-571792A9D578}" type="presOf" srcId="{E6A41D98-91DF-4E1C-9A13-05B4101B8F67}" destId="{1FEDBA1C-FC2C-44E5-B520-06820B1B95E1}" srcOrd="0" destOrd="0" presId="urn:microsoft.com/office/officeart/2005/8/layout/hierarchy3"/>
    <dgm:cxn modelId="{5D71E633-40E5-4E76-B04A-06F92B209163}" type="presOf" srcId="{D1431C98-DC34-452D-89A1-2638907E4C33}" destId="{F3AA3D6B-9409-4B3B-A4AE-C1C4D86611E5}" srcOrd="1" destOrd="0" presId="urn:microsoft.com/office/officeart/2005/8/layout/hierarchy3"/>
    <dgm:cxn modelId="{D15FB07F-00CB-42DF-A115-C88377300191}" srcId="{7F3C4113-ACA0-4860-AD30-8726972370AB}" destId="{D1431C98-DC34-452D-89A1-2638907E4C33}" srcOrd="1" destOrd="0" parTransId="{4369CF24-2DAA-44C2-ACB9-EDCC2407F4C7}" sibTransId="{E44C2280-FA8D-44D2-B431-45868E1D7DB2}"/>
    <dgm:cxn modelId="{51CA3460-EF5E-40C2-B8BC-956C7C19E039}" type="presOf" srcId="{0A97698D-4DD9-4484-94B7-0A718FE5617D}" destId="{64083161-749E-4BB6-BB1A-76C277BC21AB}" srcOrd="0" destOrd="0" presId="urn:microsoft.com/office/officeart/2005/8/layout/hierarchy3"/>
    <dgm:cxn modelId="{E85DD649-E541-4F63-B0F4-7E9BE2BB407C}" type="presOf" srcId="{D1431C98-DC34-452D-89A1-2638907E4C33}" destId="{EA820572-9310-4B3D-87A2-7D8915A5DF03}" srcOrd="0" destOrd="0" presId="urn:microsoft.com/office/officeart/2005/8/layout/hierarchy3"/>
    <dgm:cxn modelId="{7B936016-ABF7-4825-B2AF-6BFEB301FFA0}" srcId="{0A97698D-4DD9-4484-94B7-0A718FE5617D}" destId="{F3C42235-CF10-408C-86C9-F91D788F10B7}" srcOrd="1" destOrd="0" parTransId="{E6A41D98-91DF-4E1C-9A13-05B4101B8F67}" sibTransId="{A186A4E3-6EA6-4C4E-8F8E-4611BFD48EC7}"/>
    <dgm:cxn modelId="{363D3171-BD20-497E-B5D7-0A8101ABCB00}" srcId="{7F3C4113-ACA0-4860-AD30-8726972370AB}" destId="{0A97698D-4DD9-4484-94B7-0A718FE5617D}" srcOrd="0" destOrd="0" parTransId="{781DF509-1E1D-43E9-AAAC-3395C6E080D1}" sibTransId="{DFB07A64-2E02-4937-93CA-BC0EFA2E5838}"/>
    <dgm:cxn modelId="{BC516437-46B8-47E5-8907-245351CCFFDB}" type="presOf" srcId="{0CE9CBB8-22AD-417B-81E9-A658673E2BB2}" destId="{88697EC1-F300-4A3B-A083-1842067C40AC}" srcOrd="0" destOrd="0" presId="urn:microsoft.com/office/officeart/2005/8/layout/hierarchy3"/>
    <dgm:cxn modelId="{269DCA96-3E38-46ED-98E0-1B1E0807E533}" srcId="{0A97698D-4DD9-4484-94B7-0A718FE5617D}" destId="{66348861-3B7A-4673-9896-CFAB2EBCCF17}" srcOrd="0" destOrd="0" parTransId="{0CE9CBB8-22AD-417B-81E9-A658673E2BB2}" sibTransId="{EDF7D2BC-64EB-4094-838F-181197E12AA6}"/>
    <dgm:cxn modelId="{64CFEC33-69B8-4DFF-82A3-67C70685B872}" type="presOf" srcId="{0A97698D-4DD9-4484-94B7-0A718FE5617D}" destId="{811DAC63-B0BD-483B-8AB2-DA2DC2867374}" srcOrd="1" destOrd="0" presId="urn:microsoft.com/office/officeart/2005/8/layout/hierarchy3"/>
    <dgm:cxn modelId="{04710C95-D950-41A7-ACF0-9980CD29AD85}" type="presOf" srcId="{F51FF920-D046-470C-B040-F145CB22F514}" destId="{A84D1E45-72EB-4B80-B38F-285657F674B3}" srcOrd="0" destOrd="0" presId="urn:microsoft.com/office/officeart/2005/8/layout/hierarchy3"/>
    <dgm:cxn modelId="{E541EC3B-B5C2-4B9D-B5AD-17217BF495F6}" srcId="{D1431C98-DC34-452D-89A1-2638907E4C33}" destId="{6FD336F3-EB4A-4511-927E-22593BF50A34}" srcOrd="0" destOrd="0" parTransId="{F51FF920-D046-470C-B040-F145CB22F514}" sibTransId="{23241E4E-C5E6-458A-9249-03DF275C3DB5}"/>
    <dgm:cxn modelId="{99750A2E-AED1-480C-935B-6C5037528256}" type="presParOf" srcId="{DA28F279-9821-4382-A5D7-09D01DD1AED4}" destId="{52FE3ADB-E10A-49DB-86F6-D7AE8CDFEFB2}" srcOrd="0" destOrd="0" presId="urn:microsoft.com/office/officeart/2005/8/layout/hierarchy3"/>
    <dgm:cxn modelId="{E113DA3F-51ED-4015-9225-E66E1BB0701A}" type="presParOf" srcId="{52FE3ADB-E10A-49DB-86F6-D7AE8CDFEFB2}" destId="{DD1942FC-4ACC-436E-B6F4-DD8357118591}" srcOrd="0" destOrd="0" presId="urn:microsoft.com/office/officeart/2005/8/layout/hierarchy3"/>
    <dgm:cxn modelId="{EB6FD97D-1F66-47D8-80C1-0E4DB7FB917B}" type="presParOf" srcId="{DD1942FC-4ACC-436E-B6F4-DD8357118591}" destId="{64083161-749E-4BB6-BB1A-76C277BC21AB}" srcOrd="0" destOrd="0" presId="urn:microsoft.com/office/officeart/2005/8/layout/hierarchy3"/>
    <dgm:cxn modelId="{F278209A-98CA-4F98-ADCE-85B3213BAF3F}" type="presParOf" srcId="{DD1942FC-4ACC-436E-B6F4-DD8357118591}" destId="{811DAC63-B0BD-483B-8AB2-DA2DC2867374}" srcOrd="1" destOrd="0" presId="urn:microsoft.com/office/officeart/2005/8/layout/hierarchy3"/>
    <dgm:cxn modelId="{E48FF2A2-989D-44C8-A07F-C84B276503E4}" type="presParOf" srcId="{52FE3ADB-E10A-49DB-86F6-D7AE8CDFEFB2}" destId="{579B7692-0B47-4C1A-B118-8FD59DF08340}" srcOrd="1" destOrd="0" presId="urn:microsoft.com/office/officeart/2005/8/layout/hierarchy3"/>
    <dgm:cxn modelId="{E08C414A-7DD4-4A17-B631-E52396413462}" type="presParOf" srcId="{579B7692-0B47-4C1A-B118-8FD59DF08340}" destId="{88697EC1-F300-4A3B-A083-1842067C40AC}" srcOrd="0" destOrd="0" presId="urn:microsoft.com/office/officeart/2005/8/layout/hierarchy3"/>
    <dgm:cxn modelId="{B45F6C8D-7D5D-4D0A-89EF-0B69F5AEE859}" type="presParOf" srcId="{579B7692-0B47-4C1A-B118-8FD59DF08340}" destId="{CC15DC11-A9DE-4E83-9969-353F9CF4A4D6}" srcOrd="1" destOrd="0" presId="urn:microsoft.com/office/officeart/2005/8/layout/hierarchy3"/>
    <dgm:cxn modelId="{109146FA-1344-4C9F-A152-B813F95EEB3D}" type="presParOf" srcId="{579B7692-0B47-4C1A-B118-8FD59DF08340}" destId="{1FEDBA1C-FC2C-44E5-B520-06820B1B95E1}" srcOrd="2" destOrd="0" presId="urn:microsoft.com/office/officeart/2005/8/layout/hierarchy3"/>
    <dgm:cxn modelId="{A481F7B6-9915-4DA6-AAE5-3F52810022D1}" type="presParOf" srcId="{579B7692-0B47-4C1A-B118-8FD59DF08340}" destId="{89F8E6DD-931B-42F9-9688-0370E55EAB63}" srcOrd="3" destOrd="0" presId="urn:microsoft.com/office/officeart/2005/8/layout/hierarchy3"/>
    <dgm:cxn modelId="{187ADEAE-6E8E-4F4D-9E9C-85A0882BA7AB}" type="presParOf" srcId="{DA28F279-9821-4382-A5D7-09D01DD1AED4}" destId="{C0C03D8B-79DB-4C45-9083-084A847584CA}" srcOrd="1" destOrd="0" presId="urn:microsoft.com/office/officeart/2005/8/layout/hierarchy3"/>
    <dgm:cxn modelId="{F7A1B645-7D38-49F1-8233-40A65D4C69CA}" type="presParOf" srcId="{C0C03D8B-79DB-4C45-9083-084A847584CA}" destId="{B90EBB90-E64E-40C1-A09C-63D5659865FB}" srcOrd="0" destOrd="0" presId="urn:microsoft.com/office/officeart/2005/8/layout/hierarchy3"/>
    <dgm:cxn modelId="{020CFCA1-BC72-49A9-89B4-DC47DCB3D70B}" type="presParOf" srcId="{B90EBB90-E64E-40C1-A09C-63D5659865FB}" destId="{EA820572-9310-4B3D-87A2-7D8915A5DF03}" srcOrd="0" destOrd="0" presId="urn:microsoft.com/office/officeart/2005/8/layout/hierarchy3"/>
    <dgm:cxn modelId="{FB124246-E2F0-4C9F-BF2D-8D36A2873D2D}" type="presParOf" srcId="{B90EBB90-E64E-40C1-A09C-63D5659865FB}" destId="{F3AA3D6B-9409-4B3B-A4AE-C1C4D86611E5}" srcOrd="1" destOrd="0" presId="urn:microsoft.com/office/officeart/2005/8/layout/hierarchy3"/>
    <dgm:cxn modelId="{C27FA3B6-070A-47A4-9F23-B34CFD616EFF}" type="presParOf" srcId="{C0C03D8B-79DB-4C45-9083-084A847584CA}" destId="{BC251C4A-0880-47B5-96DB-1098294C96E1}" srcOrd="1" destOrd="0" presId="urn:microsoft.com/office/officeart/2005/8/layout/hierarchy3"/>
    <dgm:cxn modelId="{79F88E65-C232-44D2-97BA-0C8F04B11B1E}" type="presParOf" srcId="{BC251C4A-0880-47B5-96DB-1098294C96E1}" destId="{A84D1E45-72EB-4B80-B38F-285657F674B3}" srcOrd="0" destOrd="0" presId="urn:microsoft.com/office/officeart/2005/8/layout/hierarchy3"/>
    <dgm:cxn modelId="{09E080C6-CC4C-403D-BAE9-B9F3850163CB}" type="presParOf" srcId="{BC251C4A-0880-47B5-96DB-1098294C96E1}" destId="{A3AE6BB6-82EC-462A-A7EE-2930156B69F4}" srcOrd="1" destOrd="0" presId="urn:microsoft.com/office/officeart/2005/8/layout/hierarchy3"/>
  </dgm:cxnLst>
  <dgm:bg/>
  <dgm:whole/>
</dgm:dataModel>
</file>

<file path=ppt/diagrams/data4.xml><?xml version="1.0" encoding="utf-8"?>
<dgm:dataModel xmlns:dgm="http://schemas.openxmlformats.org/drawingml/2006/diagram" xmlns:a="http://schemas.openxmlformats.org/drawingml/2006/main">
  <dgm:ptLst>
    <dgm:pt modelId="{456A1D76-A2D0-469F-8570-868D18CFCC73}" type="doc">
      <dgm:prSet loTypeId="urn:microsoft.com/office/officeart/2005/8/layout/arrow3" loCatId="relationship" qsTypeId="urn:microsoft.com/office/officeart/2005/8/quickstyle/simple1" qsCatId="simple" csTypeId="urn:microsoft.com/office/officeart/2005/8/colors/accent1_5" csCatId="accent1" phldr="1"/>
      <dgm:spPr/>
      <dgm:t>
        <a:bodyPr/>
        <a:lstStyle/>
        <a:p>
          <a:endParaRPr lang="fr-FR"/>
        </a:p>
      </dgm:t>
    </dgm:pt>
    <dgm:pt modelId="{F1396A7D-1829-4277-A15D-18397538B06D}">
      <dgm:prSet phldrT="[Texte]"/>
      <dgm:spPr/>
      <dgm:t>
        <a:bodyPr/>
        <a:lstStyle/>
        <a:p>
          <a:r>
            <a:rPr lang="ar-SA" b="1" dirty="0" smtClean="0"/>
            <a:t>الحوافز</a:t>
          </a:r>
          <a:r>
            <a:rPr lang="ar-SA" dirty="0" smtClean="0"/>
            <a:t> </a:t>
          </a:r>
          <a:endParaRPr lang="fr-FR" dirty="0"/>
        </a:p>
      </dgm:t>
    </dgm:pt>
    <dgm:pt modelId="{2F94D9B4-5F02-404E-B508-61FA47A30741}" type="parTrans" cxnId="{7FB9B0F3-4E64-4EBB-BE57-F81C6CEEA817}">
      <dgm:prSet/>
      <dgm:spPr/>
      <dgm:t>
        <a:bodyPr/>
        <a:lstStyle/>
        <a:p>
          <a:endParaRPr lang="fr-FR"/>
        </a:p>
      </dgm:t>
    </dgm:pt>
    <dgm:pt modelId="{9A10B937-C6FD-4CE2-8E2C-8986924108A5}" type="sibTrans" cxnId="{7FB9B0F3-4E64-4EBB-BE57-F81C6CEEA817}">
      <dgm:prSet/>
      <dgm:spPr/>
      <dgm:t>
        <a:bodyPr/>
        <a:lstStyle/>
        <a:p>
          <a:endParaRPr lang="fr-FR"/>
        </a:p>
      </dgm:t>
    </dgm:pt>
    <dgm:pt modelId="{7873E614-A2AA-4467-940C-962768753C4C}">
      <dgm:prSet phldrT="[Texte]"/>
      <dgm:spPr/>
      <dgm:t>
        <a:bodyPr/>
        <a:lstStyle/>
        <a:p>
          <a:r>
            <a:rPr lang="ar-SA" b="1" dirty="0" smtClean="0"/>
            <a:t>الارتباطات</a:t>
          </a:r>
          <a:endParaRPr lang="fr-FR" dirty="0"/>
        </a:p>
      </dgm:t>
    </dgm:pt>
    <dgm:pt modelId="{98113B75-2E6E-4F05-BE14-639B545F2D02}" type="parTrans" cxnId="{4F601485-412D-4CAB-B091-0686503F7901}">
      <dgm:prSet/>
      <dgm:spPr/>
      <dgm:t>
        <a:bodyPr/>
        <a:lstStyle/>
        <a:p>
          <a:endParaRPr lang="fr-FR"/>
        </a:p>
      </dgm:t>
    </dgm:pt>
    <dgm:pt modelId="{79195CB3-0282-47DF-8FEC-AC863AD34323}" type="sibTrans" cxnId="{4F601485-412D-4CAB-B091-0686503F7901}">
      <dgm:prSet/>
      <dgm:spPr/>
      <dgm:t>
        <a:bodyPr/>
        <a:lstStyle/>
        <a:p>
          <a:endParaRPr lang="fr-FR"/>
        </a:p>
      </dgm:t>
    </dgm:pt>
    <dgm:pt modelId="{7DEAB360-46E3-4A76-901F-B7666CD188A8}" type="pres">
      <dgm:prSet presAssocID="{456A1D76-A2D0-469F-8570-868D18CFCC73}" presName="compositeShape" presStyleCnt="0">
        <dgm:presLayoutVars>
          <dgm:chMax val="2"/>
          <dgm:dir/>
          <dgm:resizeHandles val="exact"/>
        </dgm:presLayoutVars>
      </dgm:prSet>
      <dgm:spPr/>
      <dgm:t>
        <a:bodyPr/>
        <a:lstStyle/>
        <a:p>
          <a:endParaRPr lang="fr-FR"/>
        </a:p>
      </dgm:t>
    </dgm:pt>
    <dgm:pt modelId="{241B2DE4-1C3D-496A-A412-31CD345FFC3E}" type="pres">
      <dgm:prSet presAssocID="{456A1D76-A2D0-469F-8570-868D18CFCC73}" presName="divider" presStyleLbl="fgShp" presStyleIdx="0" presStyleCnt="1"/>
      <dgm:spPr/>
    </dgm:pt>
    <dgm:pt modelId="{9A05C95E-07B5-477C-A5F6-0917238641F1}" type="pres">
      <dgm:prSet presAssocID="{F1396A7D-1829-4277-A15D-18397538B06D}" presName="downArrow" presStyleLbl="node1" presStyleIdx="0" presStyleCnt="2"/>
      <dgm:spPr/>
    </dgm:pt>
    <dgm:pt modelId="{F1ABFB13-3D0A-424A-9155-0807435F4488}" type="pres">
      <dgm:prSet presAssocID="{F1396A7D-1829-4277-A15D-18397538B06D}" presName="downArrowText" presStyleLbl="revTx" presStyleIdx="0" presStyleCnt="2">
        <dgm:presLayoutVars>
          <dgm:bulletEnabled val="1"/>
        </dgm:presLayoutVars>
      </dgm:prSet>
      <dgm:spPr/>
      <dgm:t>
        <a:bodyPr/>
        <a:lstStyle/>
        <a:p>
          <a:endParaRPr lang="fr-FR"/>
        </a:p>
      </dgm:t>
    </dgm:pt>
    <dgm:pt modelId="{325E605B-2E80-4C41-AB7F-E318B09FC089}" type="pres">
      <dgm:prSet presAssocID="{7873E614-A2AA-4467-940C-962768753C4C}" presName="upArrow" presStyleLbl="node1" presStyleIdx="1" presStyleCnt="2"/>
      <dgm:spPr/>
    </dgm:pt>
    <dgm:pt modelId="{655B9C87-B2D3-4825-8F68-DCC1DC9B44F4}" type="pres">
      <dgm:prSet presAssocID="{7873E614-A2AA-4467-940C-962768753C4C}" presName="upArrowText" presStyleLbl="revTx" presStyleIdx="1" presStyleCnt="2">
        <dgm:presLayoutVars>
          <dgm:bulletEnabled val="1"/>
        </dgm:presLayoutVars>
      </dgm:prSet>
      <dgm:spPr/>
      <dgm:t>
        <a:bodyPr/>
        <a:lstStyle/>
        <a:p>
          <a:endParaRPr lang="fr-FR"/>
        </a:p>
      </dgm:t>
    </dgm:pt>
  </dgm:ptLst>
  <dgm:cxnLst>
    <dgm:cxn modelId="{7FB9B0F3-4E64-4EBB-BE57-F81C6CEEA817}" srcId="{456A1D76-A2D0-469F-8570-868D18CFCC73}" destId="{F1396A7D-1829-4277-A15D-18397538B06D}" srcOrd="0" destOrd="0" parTransId="{2F94D9B4-5F02-404E-B508-61FA47A30741}" sibTransId="{9A10B937-C6FD-4CE2-8E2C-8986924108A5}"/>
    <dgm:cxn modelId="{7F56225E-3B6D-4589-BF64-E36971DB1F54}" type="presOf" srcId="{456A1D76-A2D0-469F-8570-868D18CFCC73}" destId="{7DEAB360-46E3-4A76-901F-B7666CD188A8}" srcOrd="0" destOrd="0" presId="urn:microsoft.com/office/officeart/2005/8/layout/arrow3"/>
    <dgm:cxn modelId="{4F601485-412D-4CAB-B091-0686503F7901}" srcId="{456A1D76-A2D0-469F-8570-868D18CFCC73}" destId="{7873E614-A2AA-4467-940C-962768753C4C}" srcOrd="1" destOrd="0" parTransId="{98113B75-2E6E-4F05-BE14-639B545F2D02}" sibTransId="{79195CB3-0282-47DF-8FEC-AC863AD34323}"/>
    <dgm:cxn modelId="{8961EBAC-551F-449F-9DA4-F42DA107A513}" type="presOf" srcId="{F1396A7D-1829-4277-A15D-18397538B06D}" destId="{F1ABFB13-3D0A-424A-9155-0807435F4488}" srcOrd="0" destOrd="0" presId="urn:microsoft.com/office/officeart/2005/8/layout/arrow3"/>
    <dgm:cxn modelId="{3786EB62-4A5A-4B5A-8AC6-5E29DA474243}" type="presOf" srcId="{7873E614-A2AA-4467-940C-962768753C4C}" destId="{655B9C87-B2D3-4825-8F68-DCC1DC9B44F4}" srcOrd="0" destOrd="0" presId="urn:microsoft.com/office/officeart/2005/8/layout/arrow3"/>
    <dgm:cxn modelId="{A16BCF8F-BCEB-48C6-8595-9F118E6537CE}" type="presParOf" srcId="{7DEAB360-46E3-4A76-901F-B7666CD188A8}" destId="{241B2DE4-1C3D-496A-A412-31CD345FFC3E}" srcOrd="0" destOrd="0" presId="urn:microsoft.com/office/officeart/2005/8/layout/arrow3"/>
    <dgm:cxn modelId="{FBBB9640-FCD1-45C9-890F-EA27F0D35A7E}" type="presParOf" srcId="{7DEAB360-46E3-4A76-901F-B7666CD188A8}" destId="{9A05C95E-07B5-477C-A5F6-0917238641F1}" srcOrd="1" destOrd="0" presId="urn:microsoft.com/office/officeart/2005/8/layout/arrow3"/>
    <dgm:cxn modelId="{076020FC-B0CA-4919-81E2-255FA9B6E997}" type="presParOf" srcId="{7DEAB360-46E3-4A76-901F-B7666CD188A8}" destId="{F1ABFB13-3D0A-424A-9155-0807435F4488}" srcOrd="2" destOrd="0" presId="urn:microsoft.com/office/officeart/2005/8/layout/arrow3"/>
    <dgm:cxn modelId="{239661A0-E274-4270-B0F5-FF7FAABBBB2C}" type="presParOf" srcId="{7DEAB360-46E3-4A76-901F-B7666CD188A8}" destId="{325E605B-2E80-4C41-AB7F-E318B09FC089}" srcOrd="3" destOrd="0" presId="urn:microsoft.com/office/officeart/2005/8/layout/arrow3"/>
    <dgm:cxn modelId="{95585A98-FABC-45D7-BFC4-78EB1AC438B6}" type="presParOf" srcId="{7DEAB360-46E3-4A76-901F-B7666CD188A8}" destId="{655B9C87-B2D3-4825-8F68-DCC1DC9B44F4}" srcOrd="4" destOrd="0" presId="urn:microsoft.com/office/officeart/2005/8/layout/arrow3"/>
  </dgm:cxnLst>
  <dgm:bg/>
  <dgm:whole/>
</dgm:dataModel>
</file>

<file path=ppt/diagrams/data5.xml><?xml version="1.0" encoding="utf-8"?>
<dgm:dataModel xmlns:dgm="http://schemas.openxmlformats.org/drawingml/2006/diagram" xmlns:a="http://schemas.openxmlformats.org/drawingml/2006/main">
  <dgm:ptLst>
    <dgm:pt modelId="{EBD30240-9FB0-4195-AD36-BCE65F79E176}" type="doc">
      <dgm:prSet loTypeId="urn:microsoft.com/office/officeart/2005/8/layout/process3" loCatId="process" qsTypeId="urn:microsoft.com/office/officeart/2005/8/quickstyle/simple1" qsCatId="simple" csTypeId="urn:microsoft.com/office/officeart/2005/8/colors/accent1_1" csCatId="accent1" phldr="1"/>
      <dgm:spPr/>
      <dgm:t>
        <a:bodyPr/>
        <a:lstStyle/>
        <a:p>
          <a:endParaRPr lang="fr-FR"/>
        </a:p>
      </dgm:t>
    </dgm:pt>
    <dgm:pt modelId="{5E49F78C-3F1F-4349-B118-198D67B90840}">
      <dgm:prSet phldrT="[Texte]" custT="1"/>
      <dgm:spPr/>
      <dgm:t>
        <a:bodyPr/>
        <a:lstStyle/>
        <a:p>
          <a:pPr algn="ctr" rtl="1"/>
          <a:r>
            <a:rPr lang="ar-SA" sz="1800" b="1" dirty="0" smtClean="0"/>
            <a:t>الاختيار</a:t>
          </a:r>
          <a:endParaRPr lang="fr-FR" sz="1800" b="1" dirty="0"/>
        </a:p>
      </dgm:t>
    </dgm:pt>
    <dgm:pt modelId="{401FA914-73AD-4078-9DA5-40D98A4173DB}" type="parTrans" cxnId="{267B7973-2782-4AE0-A00E-A39930E940EF}">
      <dgm:prSet/>
      <dgm:spPr/>
      <dgm:t>
        <a:bodyPr/>
        <a:lstStyle/>
        <a:p>
          <a:pPr rtl="1"/>
          <a:endParaRPr lang="fr-FR" sz="1800" b="1"/>
        </a:p>
      </dgm:t>
    </dgm:pt>
    <dgm:pt modelId="{EEBFB443-090A-4195-B722-68602E05408C}" type="sibTrans" cxnId="{267B7973-2782-4AE0-A00E-A39930E940EF}">
      <dgm:prSet custT="1"/>
      <dgm:spPr/>
      <dgm:t>
        <a:bodyPr/>
        <a:lstStyle/>
        <a:p>
          <a:pPr rtl="1"/>
          <a:endParaRPr lang="fr-FR" sz="1800" b="1"/>
        </a:p>
      </dgm:t>
    </dgm:pt>
    <dgm:pt modelId="{BFAA6A8F-2BD6-4BE3-A6F1-0856D96B3B1E}">
      <dgm:prSet phldrT="[Texte]" custT="1"/>
      <dgm:spPr/>
      <dgm:t>
        <a:bodyPr/>
        <a:lstStyle/>
        <a:p>
          <a:pPr rtl="1"/>
          <a:r>
            <a:rPr lang="ar-SA" sz="1800" b="1" dirty="0" smtClean="0"/>
            <a:t>جميع </a:t>
          </a:r>
          <a:r>
            <a:rPr lang="ar-SA" sz="1800" b="1" dirty="0" err="1" smtClean="0"/>
            <a:t>مسؤولي</a:t>
          </a:r>
          <a:r>
            <a:rPr lang="ar-SA" sz="1800" b="1" dirty="0" smtClean="0"/>
            <a:t> و موظفي وظائف المؤسسة من وظيفة البحث </a:t>
          </a:r>
          <a:r>
            <a:rPr lang="ar-SA" sz="1800" b="1" dirty="0" err="1" smtClean="0"/>
            <a:t>و</a:t>
          </a:r>
          <a:r>
            <a:rPr lang="ar-SA" sz="1800" b="1" dirty="0" smtClean="0"/>
            <a:t> التطوير، وظيفة الإنتاج، وظيفة التسويق، وظيفة المحاسبة </a:t>
          </a:r>
          <a:r>
            <a:rPr lang="ar-SA" sz="1800" b="1" dirty="0" err="1" smtClean="0"/>
            <a:t>و</a:t>
          </a:r>
          <a:r>
            <a:rPr lang="ar-SA" sz="1800" b="1" dirty="0" smtClean="0"/>
            <a:t> المالية</a:t>
          </a:r>
          <a:endParaRPr lang="fr-FR" sz="1800" b="1" dirty="0"/>
        </a:p>
      </dgm:t>
    </dgm:pt>
    <dgm:pt modelId="{C7BC7495-5740-44BB-A33C-AB4199FF0DA7}" type="parTrans" cxnId="{7E5B6F69-B344-4EA9-B3EB-4D3DCF4DFFF8}">
      <dgm:prSet/>
      <dgm:spPr/>
      <dgm:t>
        <a:bodyPr/>
        <a:lstStyle/>
        <a:p>
          <a:pPr rtl="1"/>
          <a:endParaRPr lang="fr-FR" sz="1800" b="1"/>
        </a:p>
      </dgm:t>
    </dgm:pt>
    <dgm:pt modelId="{8BFBDB41-EEB8-46DD-813D-64DD6D0AA821}" type="sibTrans" cxnId="{7E5B6F69-B344-4EA9-B3EB-4D3DCF4DFFF8}">
      <dgm:prSet/>
      <dgm:spPr/>
      <dgm:t>
        <a:bodyPr/>
        <a:lstStyle/>
        <a:p>
          <a:pPr rtl="1"/>
          <a:endParaRPr lang="fr-FR" sz="1800" b="1"/>
        </a:p>
      </dgm:t>
    </dgm:pt>
    <dgm:pt modelId="{59ECB22C-096A-405D-81D5-26816EBDE05E}">
      <dgm:prSet phldrT="[Texte]" custT="1"/>
      <dgm:spPr/>
      <dgm:t>
        <a:bodyPr/>
        <a:lstStyle/>
        <a:p>
          <a:pPr algn="ctr" rtl="1"/>
          <a:r>
            <a:rPr lang="ar-SA" sz="1800" b="1" dirty="0" smtClean="0"/>
            <a:t>التسيير</a:t>
          </a:r>
          <a:endParaRPr lang="fr-FR" sz="1800" b="1" dirty="0"/>
        </a:p>
      </dgm:t>
    </dgm:pt>
    <dgm:pt modelId="{06D81691-A2E3-4AC9-A39D-75830479B7E0}" type="parTrans" cxnId="{29703736-3490-42DE-9C7A-C9395737892D}">
      <dgm:prSet/>
      <dgm:spPr/>
      <dgm:t>
        <a:bodyPr/>
        <a:lstStyle/>
        <a:p>
          <a:pPr rtl="1"/>
          <a:endParaRPr lang="fr-FR" sz="1800" b="1"/>
        </a:p>
      </dgm:t>
    </dgm:pt>
    <dgm:pt modelId="{A4988129-F06D-418D-84CC-0C0372BF709C}" type="sibTrans" cxnId="{29703736-3490-42DE-9C7A-C9395737892D}">
      <dgm:prSet/>
      <dgm:spPr/>
      <dgm:t>
        <a:bodyPr/>
        <a:lstStyle/>
        <a:p>
          <a:pPr rtl="1"/>
          <a:endParaRPr lang="fr-FR" sz="1800" b="1"/>
        </a:p>
      </dgm:t>
    </dgm:pt>
    <dgm:pt modelId="{4BAA6335-DA04-42C1-B0CA-5CB342CD9D37}">
      <dgm:prSet phldrT="[Texte]" custT="1"/>
      <dgm:spPr/>
      <dgm:t>
        <a:bodyPr/>
        <a:lstStyle/>
        <a:p>
          <a:pPr rtl="1"/>
          <a:r>
            <a:rPr lang="ar-SA" sz="1800" b="1" dirty="0" smtClean="0"/>
            <a:t>في البداية، تستثمر </a:t>
          </a:r>
          <a:r>
            <a:rPr lang="ar-DZ" sz="1800" b="1" dirty="0" smtClean="0"/>
            <a:t>المؤسسة </a:t>
          </a:r>
          <a:r>
            <a:rPr lang="ar-SA" sz="1800" b="1" dirty="0" smtClean="0"/>
            <a:t>في التكنولوجيا دون عائد كبير: مرحلة ظهور التكنولوجيا. في المرحلة التالية (وتسمى مرحلة النمو) بفضل تراكم المعرفة والتكنولوجيا تصبح فعالة بشكل متزايد. ثم فعالية هذه التكنولوجيا تعرف ركود (مرحلة النضج)، قبل أن تصل إلى التقهقر (مرحلة التشبع).على المؤسسة الاستثمار في تكنولوجيا أخرى عندما تدخل التكنولوجيا السابقة مرحلة النضج لكي تبقى في المنافسة </a:t>
          </a:r>
          <a:endParaRPr lang="fr-FR" sz="1800" b="1" dirty="0"/>
        </a:p>
      </dgm:t>
    </dgm:pt>
    <dgm:pt modelId="{AD0F53F2-DE8D-4717-A450-084C4140FF90}" type="parTrans" cxnId="{AD54DDE9-A64F-4F28-BFC9-6D3AB1D96C24}">
      <dgm:prSet/>
      <dgm:spPr/>
      <dgm:t>
        <a:bodyPr/>
        <a:lstStyle/>
        <a:p>
          <a:pPr rtl="1"/>
          <a:endParaRPr lang="fr-FR" sz="1800" b="1"/>
        </a:p>
      </dgm:t>
    </dgm:pt>
    <dgm:pt modelId="{4D822FC3-4247-41AF-865F-FDE8E28192C4}" type="sibTrans" cxnId="{AD54DDE9-A64F-4F28-BFC9-6D3AB1D96C24}">
      <dgm:prSet/>
      <dgm:spPr/>
      <dgm:t>
        <a:bodyPr/>
        <a:lstStyle/>
        <a:p>
          <a:pPr rtl="1"/>
          <a:endParaRPr lang="fr-FR" sz="1800" b="1"/>
        </a:p>
      </dgm:t>
    </dgm:pt>
    <dgm:pt modelId="{3194ABE1-CE45-4683-A7DF-A47C34E927FE}">
      <dgm:prSet phldrT="[Texte]" custT="1"/>
      <dgm:spPr/>
      <dgm:t>
        <a:bodyPr/>
        <a:lstStyle/>
        <a:p>
          <a:pPr rtl="1"/>
          <a:r>
            <a:rPr lang="ar-SA" sz="1800" b="1" dirty="0" smtClean="0"/>
            <a:t>يجب التمييز بين المشاريع القصيرة وطويلة المدى</a:t>
          </a:r>
          <a:endParaRPr lang="fr-FR" sz="1800" b="1" dirty="0"/>
        </a:p>
      </dgm:t>
    </dgm:pt>
    <dgm:pt modelId="{95581008-1CD0-4CF5-8F64-D201305F61E4}" type="parTrans" cxnId="{D5C37679-C430-4C63-8118-510C73F7BCD3}">
      <dgm:prSet/>
      <dgm:spPr/>
      <dgm:t>
        <a:bodyPr/>
        <a:lstStyle/>
        <a:p>
          <a:pPr rtl="1"/>
          <a:endParaRPr lang="fr-FR" sz="1800" b="1"/>
        </a:p>
      </dgm:t>
    </dgm:pt>
    <dgm:pt modelId="{424685A8-C83E-4D07-BA3E-A98849F08347}" type="sibTrans" cxnId="{D5C37679-C430-4C63-8118-510C73F7BCD3}">
      <dgm:prSet/>
      <dgm:spPr/>
      <dgm:t>
        <a:bodyPr/>
        <a:lstStyle/>
        <a:p>
          <a:pPr rtl="1"/>
          <a:endParaRPr lang="fr-FR" sz="1800" b="1"/>
        </a:p>
      </dgm:t>
    </dgm:pt>
    <dgm:pt modelId="{123A77E3-3A3F-48BE-A7CF-BECF36F8A0BD}" type="pres">
      <dgm:prSet presAssocID="{EBD30240-9FB0-4195-AD36-BCE65F79E176}" presName="linearFlow" presStyleCnt="0">
        <dgm:presLayoutVars>
          <dgm:dir val="rev"/>
          <dgm:animLvl val="lvl"/>
          <dgm:resizeHandles val="exact"/>
        </dgm:presLayoutVars>
      </dgm:prSet>
      <dgm:spPr/>
      <dgm:t>
        <a:bodyPr/>
        <a:lstStyle/>
        <a:p>
          <a:endParaRPr lang="fr-FR"/>
        </a:p>
      </dgm:t>
    </dgm:pt>
    <dgm:pt modelId="{A97F2ECC-CFFC-41A0-81C7-A3C1349F1E4D}" type="pres">
      <dgm:prSet presAssocID="{5E49F78C-3F1F-4349-B118-198D67B90840}" presName="composite" presStyleCnt="0"/>
      <dgm:spPr/>
    </dgm:pt>
    <dgm:pt modelId="{9B7D500D-E16F-449D-81E8-49C5A64FD342}" type="pres">
      <dgm:prSet presAssocID="{5E49F78C-3F1F-4349-B118-198D67B90840}" presName="parTx" presStyleLbl="node1" presStyleIdx="0" presStyleCnt="2">
        <dgm:presLayoutVars>
          <dgm:chMax val="0"/>
          <dgm:chPref val="0"/>
          <dgm:bulletEnabled val="1"/>
        </dgm:presLayoutVars>
      </dgm:prSet>
      <dgm:spPr/>
      <dgm:t>
        <a:bodyPr/>
        <a:lstStyle/>
        <a:p>
          <a:endParaRPr lang="fr-FR"/>
        </a:p>
      </dgm:t>
    </dgm:pt>
    <dgm:pt modelId="{E4B71C88-0B8E-473E-AD26-F614256C9A81}" type="pres">
      <dgm:prSet presAssocID="{5E49F78C-3F1F-4349-B118-198D67B90840}" presName="parSh" presStyleLbl="node1" presStyleIdx="0" presStyleCnt="2"/>
      <dgm:spPr/>
      <dgm:t>
        <a:bodyPr/>
        <a:lstStyle/>
        <a:p>
          <a:endParaRPr lang="fr-FR"/>
        </a:p>
      </dgm:t>
    </dgm:pt>
    <dgm:pt modelId="{734944AF-1F3E-403D-98DA-6C99AC8C6790}" type="pres">
      <dgm:prSet presAssocID="{5E49F78C-3F1F-4349-B118-198D67B90840}" presName="desTx" presStyleLbl="fgAcc1" presStyleIdx="0" presStyleCnt="2">
        <dgm:presLayoutVars>
          <dgm:bulletEnabled val="1"/>
        </dgm:presLayoutVars>
      </dgm:prSet>
      <dgm:spPr/>
      <dgm:t>
        <a:bodyPr/>
        <a:lstStyle/>
        <a:p>
          <a:endParaRPr lang="fr-FR"/>
        </a:p>
      </dgm:t>
    </dgm:pt>
    <dgm:pt modelId="{24F2C388-6171-42A1-8C6E-72480832222B}" type="pres">
      <dgm:prSet presAssocID="{EEBFB443-090A-4195-B722-68602E05408C}" presName="sibTrans" presStyleLbl="sibTrans2D1" presStyleIdx="0" presStyleCnt="1" custLinFactNeighborX="-5757" custLinFactNeighborY="6857"/>
      <dgm:spPr/>
      <dgm:t>
        <a:bodyPr/>
        <a:lstStyle/>
        <a:p>
          <a:endParaRPr lang="fr-FR"/>
        </a:p>
      </dgm:t>
    </dgm:pt>
    <dgm:pt modelId="{14A48859-2BC7-41B9-9669-D1CEE658E2FD}" type="pres">
      <dgm:prSet presAssocID="{EEBFB443-090A-4195-B722-68602E05408C}" presName="connTx" presStyleLbl="sibTrans2D1" presStyleIdx="0" presStyleCnt="1"/>
      <dgm:spPr/>
      <dgm:t>
        <a:bodyPr/>
        <a:lstStyle/>
        <a:p>
          <a:endParaRPr lang="fr-FR"/>
        </a:p>
      </dgm:t>
    </dgm:pt>
    <dgm:pt modelId="{BD9F0437-78DF-4594-A22D-3F060E05B6CC}" type="pres">
      <dgm:prSet presAssocID="{59ECB22C-096A-405D-81D5-26816EBDE05E}" presName="composite" presStyleCnt="0"/>
      <dgm:spPr/>
    </dgm:pt>
    <dgm:pt modelId="{EA62E8E2-9E75-486F-AE26-6A4167F06AE4}" type="pres">
      <dgm:prSet presAssocID="{59ECB22C-096A-405D-81D5-26816EBDE05E}" presName="parTx" presStyleLbl="node1" presStyleIdx="0" presStyleCnt="2">
        <dgm:presLayoutVars>
          <dgm:chMax val="0"/>
          <dgm:chPref val="0"/>
          <dgm:bulletEnabled val="1"/>
        </dgm:presLayoutVars>
      </dgm:prSet>
      <dgm:spPr/>
      <dgm:t>
        <a:bodyPr/>
        <a:lstStyle/>
        <a:p>
          <a:endParaRPr lang="fr-FR"/>
        </a:p>
      </dgm:t>
    </dgm:pt>
    <dgm:pt modelId="{B2579A8F-6BB9-4292-AB6E-23121B3A29DE}" type="pres">
      <dgm:prSet presAssocID="{59ECB22C-096A-405D-81D5-26816EBDE05E}" presName="parSh" presStyleLbl="node1" presStyleIdx="1" presStyleCnt="2" custScaleX="144976"/>
      <dgm:spPr/>
      <dgm:t>
        <a:bodyPr/>
        <a:lstStyle/>
        <a:p>
          <a:endParaRPr lang="fr-FR"/>
        </a:p>
      </dgm:t>
    </dgm:pt>
    <dgm:pt modelId="{3E491B55-8BFB-41C8-80FC-7538D9E6D1B0}" type="pres">
      <dgm:prSet presAssocID="{59ECB22C-096A-405D-81D5-26816EBDE05E}" presName="desTx" presStyleLbl="fgAcc1" presStyleIdx="1" presStyleCnt="2" custScaleX="167462">
        <dgm:presLayoutVars>
          <dgm:bulletEnabled val="1"/>
        </dgm:presLayoutVars>
      </dgm:prSet>
      <dgm:spPr/>
      <dgm:t>
        <a:bodyPr/>
        <a:lstStyle/>
        <a:p>
          <a:endParaRPr lang="fr-FR"/>
        </a:p>
      </dgm:t>
    </dgm:pt>
  </dgm:ptLst>
  <dgm:cxnLst>
    <dgm:cxn modelId="{B55C0385-D75F-4EF8-AA7A-07E714B13F08}" type="presOf" srcId="{4BAA6335-DA04-42C1-B0CA-5CB342CD9D37}" destId="{3E491B55-8BFB-41C8-80FC-7538D9E6D1B0}" srcOrd="0" destOrd="0" presId="urn:microsoft.com/office/officeart/2005/8/layout/process3"/>
    <dgm:cxn modelId="{81767CBF-939F-40C7-BC67-FB2467A7CBA1}" type="presOf" srcId="{BFAA6A8F-2BD6-4BE3-A6F1-0856D96B3B1E}" destId="{734944AF-1F3E-403D-98DA-6C99AC8C6790}" srcOrd="0" destOrd="0" presId="urn:microsoft.com/office/officeart/2005/8/layout/process3"/>
    <dgm:cxn modelId="{24CAEB52-860F-4A8F-941B-63A8BEE546FB}" type="presOf" srcId="{59ECB22C-096A-405D-81D5-26816EBDE05E}" destId="{EA62E8E2-9E75-486F-AE26-6A4167F06AE4}" srcOrd="0" destOrd="0" presId="urn:microsoft.com/office/officeart/2005/8/layout/process3"/>
    <dgm:cxn modelId="{267B7973-2782-4AE0-A00E-A39930E940EF}" srcId="{EBD30240-9FB0-4195-AD36-BCE65F79E176}" destId="{5E49F78C-3F1F-4349-B118-198D67B90840}" srcOrd="0" destOrd="0" parTransId="{401FA914-73AD-4078-9DA5-40D98A4173DB}" sibTransId="{EEBFB443-090A-4195-B722-68602E05408C}"/>
    <dgm:cxn modelId="{C2A58D42-3A87-4A57-A57B-1A2F0759EA5E}" type="presOf" srcId="{3194ABE1-CE45-4683-A7DF-A47C34E927FE}" destId="{734944AF-1F3E-403D-98DA-6C99AC8C6790}" srcOrd="0" destOrd="1" presId="urn:microsoft.com/office/officeart/2005/8/layout/process3"/>
    <dgm:cxn modelId="{6A6571CA-E348-4299-9A53-2F060C2C45D2}" type="presOf" srcId="{EEBFB443-090A-4195-B722-68602E05408C}" destId="{24F2C388-6171-42A1-8C6E-72480832222B}" srcOrd="0" destOrd="0" presId="urn:microsoft.com/office/officeart/2005/8/layout/process3"/>
    <dgm:cxn modelId="{C64CE51E-DF58-4D4C-82E5-2F000E31DE85}" type="presOf" srcId="{5E49F78C-3F1F-4349-B118-198D67B90840}" destId="{E4B71C88-0B8E-473E-AD26-F614256C9A81}" srcOrd="1" destOrd="0" presId="urn:microsoft.com/office/officeart/2005/8/layout/process3"/>
    <dgm:cxn modelId="{D5C37679-C430-4C63-8118-510C73F7BCD3}" srcId="{5E49F78C-3F1F-4349-B118-198D67B90840}" destId="{3194ABE1-CE45-4683-A7DF-A47C34E927FE}" srcOrd="1" destOrd="0" parTransId="{95581008-1CD0-4CF5-8F64-D201305F61E4}" sibTransId="{424685A8-C83E-4D07-BA3E-A98849F08347}"/>
    <dgm:cxn modelId="{7A2B2748-4E3B-41F7-8390-5C54572D6F9A}" type="presOf" srcId="{5E49F78C-3F1F-4349-B118-198D67B90840}" destId="{9B7D500D-E16F-449D-81E8-49C5A64FD342}" srcOrd="0" destOrd="0" presId="urn:microsoft.com/office/officeart/2005/8/layout/process3"/>
    <dgm:cxn modelId="{742144B5-F4F3-40C3-8C98-7C6A1DC3CA3F}" type="presOf" srcId="{59ECB22C-096A-405D-81D5-26816EBDE05E}" destId="{B2579A8F-6BB9-4292-AB6E-23121B3A29DE}" srcOrd="1" destOrd="0" presId="urn:microsoft.com/office/officeart/2005/8/layout/process3"/>
    <dgm:cxn modelId="{7E5B6F69-B344-4EA9-B3EB-4D3DCF4DFFF8}" srcId="{5E49F78C-3F1F-4349-B118-198D67B90840}" destId="{BFAA6A8F-2BD6-4BE3-A6F1-0856D96B3B1E}" srcOrd="0" destOrd="0" parTransId="{C7BC7495-5740-44BB-A33C-AB4199FF0DA7}" sibTransId="{8BFBDB41-EEB8-46DD-813D-64DD6D0AA821}"/>
    <dgm:cxn modelId="{33243181-3550-4A5A-94D8-0E345E3E9462}" type="presOf" srcId="{EEBFB443-090A-4195-B722-68602E05408C}" destId="{14A48859-2BC7-41B9-9669-D1CEE658E2FD}" srcOrd="1" destOrd="0" presId="urn:microsoft.com/office/officeart/2005/8/layout/process3"/>
    <dgm:cxn modelId="{0FD01A5F-3293-401B-8CA6-8B87D60E3209}" type="presOf" srcId="{EBD30240-9FB0-4195-AD36-BCE65F79E176}" destId="{123A77E3-3A3F-48BE-A7CF-BECF36F8A0BD}" srcOrd="0" destOrd="0" presId="urn:microsoft.com/office/officeart/2005/8/layout/process3"/>
    <dgm:cxn modelId="{29703736-3490-42DE-9C7A-C9395737892D}" srcId="{EBD30240-9FB0-4195-AD36-BCE65F79E176}" destId="{59ECB22C-096A-405D-81D5-26816EBDE05E}" srcOrd="1" destOrd="0" parTransId="{06D81691-A2E3-4AC9-A39D-75830479B7E0}" sibTransId="{A4988129-F06D-418D-84CC-0C0372BF709C}"/>
    <dgm:cxn modelId="{AD54DDE9-A64F-4F28-BFC9-6D3AB1D96C24}" srcId="{59ECB22C-096A-405D-81D5-26816EBDE05E}" destId="{4BAA6335-DA04-42C1-B0CA-5CB342CD9D37}" srcOrd="0" destOrd="0" parTransId="{AD0F53F2-DE8D-4717-A450-084C4140FF90}" sibTransId="{4D822FC3-4247-41AF-865F-FDE8E28192C4}"/>
    <dgm:cxn modelId="{ECB9614E-AA5E-47E3-A87B-7F63F7A60672}" type="presParOf" srcId="{123A77E3-3A3F-48BE-A7CF-BECF36F8A0BD}" destId="{A97F2ECC-CFFC-41A0-81C7-A3C1349F1E4D}" srcOrd="0" destOrd="0" presId="urn:microsoft.com/office/officeart/2005/8/layout/process3"/>
    <dgm:cxn modelId="{8D25B594-D088-4F10-9CC6-94527F3AF8ED}" type="presParOf" srcId="{A97F2ECC-CFFC-41A0-81C7-A3C1349F1E4D}" destId="{9B7D500D-E16F-449D-81E8-49C5A64FD342}" srcOrd="0" destOrd="0" presId="urn:microsoft.com/office/officeart/2005/8/layout/process3"/>
    <dgm:cxn modelId="{7E450020-D132-487C-BDE7-C792C2F41548}" type="presParOf" srcId="{A97F2ECC-CFFC-41A0-81C7-A3C1349F1E4D}" destId="{E4B71C88-0B8E-473E-AD26-F614256C9A81}" srcOrd="1" destOrd="0" presId="urn:microsoft.com/office/officeart/2005/8/layout/process3"/>
    <dgm:cxn modelId="{BFC30611-144C-4462-A36E-0DCD6559F236}" type="presParOf" srcId="{A97F2ECC-CFFC-41A0-81C7-A3C1349F1E4D}" destId="{734944AF-1F3E-403D-98DA-6C99AC8C6790}" srcOrd="2" destOrd="0" presId="urn:microsoft.com/office/officeart/2005/8/layout/process3"/>
    <dgm:cxn modelId="{99A59DEB-650D-4229-BCAD-F78B7347E708}" type="presParOf" srcId="{123A77E3-3A3F-48BE-A7CF-BECF36F8A0BD}" destId="{24F2C388-6171-42A1-8C6E-72480832222B}" srcOrd="1" destOrd="0" presId="urn:microsoft.com/office/officeart/2005/8/layout/process3"/>
    <dgm:cxn modelId="{25A8BDE2-680C-40D1-B048-BDC1EC74F930}" type="presParOf" srcId="{24F2C388-6171-42A1-8C6E-72480832222B}" destId="{14A48859-2BC7-41B9-9669-D1CEE658E2FD}" srcOrd="0" destOrd="0" presId="urn:microsoft.com/office/officeart/2005/8/layout/process3"/>
    <dgm:cxn modelId="{79811B9C-F7E6-4692-86C8-F13A0687A96E}" type="presParOf" srcId="{123A77E3-3A3F-48BE-A7CF-BECF36F8A0BD}" destId="{BD9F0437-78DF-4594-A22D-3F060E05B6CC}" srcOrd="2" destOrd="0" presId="urn:microsoft.com/office/officeart/2005/8/layout/process3"/>
    <dgm:cxn modelId="{3F337153-E800-4BD8-AAD4-1B42A1E83767}" type="presParOf" srcId="{BD9F0437-78DF-4594-A22D-3F060E05B6CC}" destId="{EA62E8E2-9E75-486F-AE26-6A4167F06AE4}" srcOrd="0" destOrd="0" presId="urn:microsoft.com/office/officeart/2005/8/layout/process3"/>
    <dgm:cxn modelId="{E712DD46-1B3C-4F4E-88FE-4F88C4AB7B5B}" type="presParOf" srcId="{BD9F0437-78DF-4594-A22D-3F060E05B6CC}" destId="{B2579A8F-6BB9-4292-AB6E-23121B3A29DE}" srcOrd="1" destOrd="0" presId="urn:microsoft.com/office/officeart/2005/8/layout/process3"/>
    <dgm:cxn modelId="{31B3B716-2E86-49EB-ADBB-F59D80B06181}" type="presParOf" srcId="{BD9F0437-78DF-4594-A22D-3F060E05B6CC}" destId="{3E491B55-8BFB-41C8-80FC-7538D9E6D1B0}" srcOrd="2" destOrd="0" presId="urn:microsoft.com/office/officeart/2005/8/layout/process3"/>
  </dgm:cxnLst>
  <dgm:bg/>
  <dgm:whole/>
</dgm:dataModel>
</file>

<file path=ppt/diagrams/data6.xml><?xml version="1.0" encoding="utf-8"?>
<dgm:dataModel xmlns:dgm="http://schemas.openxmlformats.org/drawingml/2006/diagram" xmlns:a="http://schemas.openxmlformats.org/drawingml/2006/main">
  <dgm:ptLst>
    <dgm:pt modelId="{F90D515E-1F96-413B-88D9-7CFB3A2DEE94}" type="doc">
      <dgm:prSet loTypeId="urn:microsoft.com/office/officeart/2005/8/layout/target2" loCatId="relationship" qsTypeId="urn:microsoft.com/office/officeart/2005/8/quickstyle/3d8" qsCatId="3D" csTypeId="urn:microsoft.com/office/officeart/2005/8/colors/accent2_5" csCatId="accent2" phldr="1"/>
      <dgm:spPr/>
      <dgm:t>
        <a:bodyPr/>
        <a:lstStyle/>
        <a:p>
          <a:endParaRPr lang="fr-FR"/>
        </a:p>
      </dgm:t>
    </dgm:pt>
    <dgm:pt modelId="{515B5327-5E59-4AB6-A330-E0F6F0A9C9FE}">
      <dgm:prSet phldrT="[Texte]" custT="1"/>
      <dgm:spPr/>
      <dgm:t>
        <a:bodyPr/>
        <a:lstStyle/>
        <a:p>
          <a:r>
            <a:rPr lang="fr-FR" sz="2800" b="1" smtClean="0"/>
            <a:t>Schumpeter</a:t>
          </a:r>
          <a:r>
            <a:rPr lang="ar-DZ" sz="2800" b="1" smtClean="0"/>
            <a:t>تصنيف </a:t>
          </a:r>
          <a:endParaRPr lang="fr-FR" sz="2800" b="1" dirty="0"/>
        </a:p>
      </dgm:t>
    </dgm:pt>
    <dgm:pt modelId="{F3D1404A-5484-45C7-9F9C-F5BA6B4D36AE}" type="parTrans" cxnId="{1DEBB815-40AC-4931-BDCC-883EF2BCE1C7}">
      <dgm:prSet/>
      <dgm:spPr/>
      <dgm:t>
        <a:bodyPr/>
        <a:lstStyle/>
        <a:p>
          <a:endParaRPr lang="fr-FR" sz="2000" b="1">
            <a:solidFill>
              <a:srgbClr val="000000"/>
            </a:solidFill>
          </a:endParaRPr>
        </a:p>
      </dgm:t>
    </dgm:pt>
    <dgm:pt modelId="{499ACA78-41A9-4E0E-8F02-8110C990A79C}" type="sibTrans" cxnId="{1DEBB815-40AC-4931-BDCC-883EF2BCE1C7}">
      <dgm:prSet/>
      <dgm:spPr/>
      <dgm:t>
        <a:bodyPr/>
        <a:lstStyle/>
        <a:p>
          <a:endParaRPr lang="fr-FR" sz="2000" b="1">
            <a:solidFill>
              <a:srgbClr val="000000"/>
            </a:solidFill>
          </a:endParaRPr>
        </a:p>
      </dgm:t>
    </dgm:pt>
    <dgm:pt modelId="{DCBB129D-88F5-45F4-AD88-F1865E4BE399}">
      <dgm:prSet phldrT="[Texte]" custT="1"/>
      <dgm:spPr/>
      <dgm:t>
        <a:bodyPr/>
        <a:lstStyle/>
        <a:p>
          <a:pPr rtl="1"/>
          <a:r>
            <a:rPr lang="ar-SA" sz="1200" b="1" dirty="0" smtClean="0"/>
            <a:t>خلق منتجات جديدة تلبي بشكل أفضل الاحتياجات القديمة</a:t>
          </a:r>
          <a:endParaRPr lang="fr-FR" sz="2000" b="1" dirty="0"/>
        </a:p>
      </dgm:t>
    </dgm:pt>
    <dgm:pt modelId="{6E11D28E-D953-42B7-B1C9-C3ED585364AF}" type="parTrans" cxnId="{B2181FC4-C7FA-4297-8370-C931F452F962}">
      <dgm:prSet/>
      <dgm:spPr/>
      <dgm:t>
        <a:bodyPr/>
        <a:lstStyle/>
        <a:p>
          <a:endParaRPr lang="fr-FR" sz="2000" b="1">
            <a:solidFill>
              <a:srgbClr val="000000"/>
            </a:solidFill>
          </a:endParaRPr>
        </a:p>
      </dgm:t>
    </dgm:pt>
    <dgm:pt modelId="{32228B5A-FC28-4FB1-873B-A6394FBD00D2}" type="sibTrans" cxnId="{B2181FC4-C7FA-4297-8370-C931F452F962}">
      <dgm:prSet/>
      <dgm:spPr/>
      <dgm:t>
        <a:bodyPr/>
        <a:lstStyle/>
        <a:p>
          <a:endParaRPr lang="fr-FR" sz="2000" b="1">
            <a:solidFill>
              <a:srgbClr val="000000"/>
            </a:solidFill>
          </a:endParaRPr>
        </a:p>
      </dgm:t>
    </dgm:pt>
    <dgm:pt modelId="{EBF4CE01-9733-429A-9288-5FED8E308C98}">
      <dgm:prSet phldrT="[Texte]" custT="1"/>
      <dgm:spPr/>
      <dgm:t>
        <a:bodyPr/>
        <a:lstStyle/>
        <a:p>
          <a:r>
            <a:rPr lang="ar-SA" sz="2000" b="1" smtClean="0"/>
            <a:t>الابتكار التدريجي (الجزئي)</a:t>
          </a:r>
          <a:endParaRPr lang="fr-FR" sz="2000" b="1" dirty="0"/>
        </a:p>
      </dgm:t>
    </dgm:pt>
    <dgm:pt modelId="{01AE29E2-E527-40E6-8415-30A345829552}" type="parTrans" cxnId="{D00B9CFC-3C75-4D1F-8668-2B843E595DBF}">
      <dgm:prSet/>
      <dgm:spPr/>
      <dgm:t>
        <a:bodyPr/>
        <a:lstStyle/>
        <a:p>
          <a:endParaRPr lang="fr-FR" sz="2000" b="1">
            <a:solidFill>
              <a:srgbClr val="000000"/>
            </a:solidFill>
          </a:endParaRPr>
        </a:p>
      </dgm:t>
    </dgm:pt>
    <dgm:pt modelId="{207A306C-DD14-4A7B-87CE-284A9102F53F}" type="sibTrans" cxnId="{D00B9CFC-3C75-4D1F-8668-2B843E595DBF}">
      <dgm:prSet/>
      <dgm:spPr/>
      <dgm:t>
        <a:bodyPr/>
        <a:lstStyle/>
        <a:p>
          <a:endParaRPr lang="fr-FR" sz="2000" b="1">
            <a:solidFill>
              <a:srgbClr val="000000"/>
            </a:solidFill>
          </a:endParaRPr>
        </a:p>
      </dgm:t>
    </dgm:pt>
    <dgm:pt modelId="{D46F7216-14FC-4F0A-AB2C-6EB54620F0F6}">
      <dgm:prSet phldrT="[Texte]" custT="1"/>
      <dgm:spPr/>
      <dgm:t>
        <a:bodyPr/>
        <a:lstStyle/>
        <a:p>
          <a:r>
            <a:rPr lang="ar-DZ" sz="2800" b="1" smtClean="0"/>
            <a:t>طبيعة الابتكار</a:t>
          </a:r>
          <a:endParaRPr lang="fr-FR" sz="2800" b="1" dirty="0"/>
        </a:p>
      </dgm:t>
    </dgm:pt>
    <dgm:pt modelId="{E8964214-BE83-400C-BC38-B141BB5A129D}" type="parTrans" cxnId="{662DD46C-7195-45DE-9FFF-78D069F48D5A}">
      <dgm:prSet/>
      <dgm:spPr/>
      <dgm:t>
        <a:bodyPr/>
        <a:lstStyle/>
        <a:p>
          <a:endParaRPr lang="fr-FR" sz="2000" b="1">
            <a:solidFill>
              <a:srgbClr val="000000"/>
            </a:solidFill>
          </a:endParaRPr>
        </a:p>
      </dgm:t>
    </dgm:pt>
    <dgm:pt modelId="{E50B240B-B6E4-47D0-88D2-284D6CC29E55}" type="sibTrans" cxnId="{662DD46C-7195-45DE-9FFF-78D069F48D5A}">
      <dgm:prSet/>
      <dgm:spPr/>
      <dgm:t>
        <a:bodyPr/>
        <a:lstStyle/>
        <a:p>
          <a:endParaRPr lang="fr-FR" sz="2000" b="1">
            <a:solidFill>
              <a:srgbClr val="000000"/>
            </a:solidFill>
          </a:endParaRPr>
        </a:p>
      </dgm:t>
    </dgm:pt>
    <dgm:pt modelId="{4A919659-DEBE-4C66-9C18-0D7E07995E51}">
      <dgm:prSet phldrT="[Texte]" custT="1"/>
      <dgm:spPr/>
      <dgm:t>
        <a:bodyPr/>
        <a:lstStyle/>
        <a:p>
          <a:r>
            <a:rPr lang="ar-SA" sz="2000" b="1" smtClean="0"/>
            <a:t>ابتكار المنتج</a:t>
          </a:r>
          <a:endParaRPr lang="fr-FR" sz="2000" b="1" dirty="0"/>
        </a:p>
      </dgm:t>
    </dgm:pt>
    <dgm:pt modelId="{9BBAC0BD-D71C-43C4-A680-B0A3D594543F}" type="parTrans" cxnId="{A8E94943-FE54-4FB9-998A-DF44AE701AA1}">
      <dgm:prSet/>
      <dgm:spPr/>
      <dgm:t>
        <a:bodyPr/>
        <a:lstStyle/>
        <a:p>
          <a:endParaRPr lang="fr-FR" sz="2000" b="1">
            <a:solidFill>
              <a:srgbClr val="000000"/>
            </a:solidFill>
          </a:endParaRPr>
        </a:p>
      </dgm:t>
    </dgm:pt>
    <dgm:pt modelId="{4A164836-E850-473A-8489-2681C14AE20C}" type="sibTrans" cxnId="{A8E94943-FE54-4FB9-998A-DF44AE701AA1}">
      <dgm:prSet/>
      <dgm:spPr/>
      <dgm:t>
        <a:bodyPr/>
        <a:lstStyle/>
        <a:p>
          <a:endParaRPr lang="fr-FR" sz="2000" b="1">
            <a:solidFill>
              <a:srgbClr val="000000"/>
            </a:solidFill>
          </a:endParaRPr>
        </a:p>
      </dgm:t>
    </dgm:pt>
    <dgm:pt modelId="{64229B2A-7DCD-43D1-BC8D-5406942987C9}">
      <dgm:prSet phldrT="[Texte]" custT="1"/>
      <dgm:spPr/>
      <dgm:t>
        <a:bodyPr/>
        <a:lstStyle/>
        <a:p>
          <a:r>
            <a:rPr lang="ar-SA" sz="2000" b="1" smtClean="0"/>
            <a:t>ابتكار العملية</a:t>
          </a:r>
          <a:endParaRPr lang="fr-FR" sz="2000" b="1" dirty="0"/>
        </a:p>
      </dgm:t>
    </dgm:pt>
    <dgm:pt modelId="{54EBE1A5-C7B6-42DE-B492-3BC149675B7D}" type="parTrans" cxnId="{8CF24F50-A587-4443-BC91-955EC0DA32FC}">
      <dgm:prSet/>
      <dgm:spPr/>
      <dgm:t>
        <a:bodyPr/>
        <a:lstStyle/>
        <a:p>
          <a:endParaRPr lang="fr-FR" sz="2000" b="1">
            <a:solidFill>
              <a:srgbClr val="000000"/>
            </a:solidFill>
          </a:endParaRPr>
        </a:p>
      </dgm:t>
    </dgm:pt>
    <dgm:pt modelId="{3B90AFBE-413B-4913-8151-EC54B2A5F3B7}" type="sibTrans" cxnId="{8CF24F50-A587-4443-BC91-955EC0DA32FC}">
      <dgm:prSet/>
      <dgm:spPr/>
      <dgm:t>
        <a:bodyPr/>
        <a:lstStyle/>
        <a:p>
          <a:endParaRPr lang="fr-FR" sz="2000" b="1">
            <a:solidFill>
              <a:srgbClr val="000000"/>
            </a:solidFill>
          </a:endParaRPr>
        </a:p>
      </dgm:t>
    </dgm:pt>
    <dgm:pt modelId="{270C338E-9F41-4446-8315-B4FA82DA310B}">
      <dgm:prSet custT="1"/>
      <dgm:spPr/>
      <dgm:t>
        <a:bodyPr/>
        <a:lstStyle/>
        <a:p>
          <a:pPr rtl="1"/>
          <a:r>
            <a:rPr lang="ar-SA" sz="1800" b="1" smtClean="0"/>
            <a:t>تحسين جودة المنتوج.</a:t>
          </a:r>
          <a:endParaRPr lang="fr-FR" sz="1800" b="1" dirty="0"/>
        </a:p>
      </dgm:t>
    </dgm:pt>
    <dgm:pt modelId="{7270F826-17FA-4113-86D9-A5B3B3F3273E}" type="parTrans" cxnId="{4C790AFA-FAA4-434A-A13C-66C100E7C9DC}">
      <dgm:prSet/>
      <dgm:spPr/>
      <dgm:t>
        <a:bodyPr/>
        <a:lstStyle/>
        <a:p>
          <a:endParaRPr lang="fr-FR" sz="2000" b="1">
            <a:solidFill>
              <a:srgbClr val="000000"/>
            </a:solidFill>
          </a:endParaRPr>
        </a:p>
      </dgm:t>
    </dgm:pt>
    <dgm:pt modelId="{C7240AEF-8CAD-4A08-B0FF-55FC19B3839D}" type="sibTrans" cxnId="{4C790AFA-FAA4-434A-A13C-66C100E7C9DC}">
      <dgm:prSet/>
      <dgm:spPr/>
      <dgm:t>
        <a:bodyPr/>
        <a:lstStyle/>
        <a:p>
          <a:endParaRPr lang="fr-FR" sz="2000" b="1">
            <a:solidFill>
              <a:srgbClr val="000000"/>
            </a:solidFill>
          </a:endParaRPr>
        </a:p>
      </dgm:t>
    </dgm:pt>
    <dgm:pt modelId="{273CB1E5-C2DE-4DEE-A7C8-DEA6BD47D6F8}">
      <dgm:prSet custT="1"/>
      <dgm:spPr/>
      <dgm:t>
        <a:bodyPr/>
        <a:lstStyle/>
        <a:p>
          <a:pPr rtl="1"/>
          <a:r>
            <a:rPr lang="ar-SA" sz="1800" b="1" smtClean="0"/>
            <a:t>غزو أسواق جديدة.</a:t>
          </a:r>
          <a:endParaRPr lang="fr-FR" sz="1800" b="1" dirty="0"/>
        </a:p>
      </dgm:t>
    </dgm:pt>
    <dgm:pt modelId="{BCDB80F9-B0B5-41A7-9555-62164BB1863F}" type="parTrans" cxnId="{A1FAA16A-7C0B-4587-B2E8-FAC5FD1B5FF4}">
      <dgm:prSet/>
      <dgm:spPr/>
      <dgm:t>
        <a:bodyPr/>
        <a:lstStyle/>
        <a:p>
          <a:endParaRPr lang="fr-FR" sz="2000" b="1">
            <a:solidFill>
              <a:srgbClr val="000000"/>
            </a:solidFill>
          </a:endParaRPr>
        </a:p>
      </dgm:t>
    </dgm:pt>
    <dgm:pt modelId="{6BD69027-192B-4BB3-8496-A56C223B4469}" type="sibTrans" cxnId="{A1FAA16A-7C0B-4587-B2E8-FAC5FD1B5FF4}">
      <dgm:prSet/>
      <dgm:spPr/>
      <dgm:t>
        <a:bodyPr/>
        <a:lstStyle/>
        <a:p>
          <a:endParaRPr lang="fr-FR" sz="2000" b="1">
            <a:solidFill>
              <a:srgbClr val="000000"/>
            </a:solidFill>
          </a:endParaRPr>
        </a:p>
      </dgm:t>
    </dgm:pt>
    <dgm:pt modelId="{A8042870-6314-46B5-BDBA-062805F6B428}">
      <dgm:prSet custT="1"/>
      <dgm:spPr/>
      <dgm:t>
        <a:bodyPr/>
        <a:lstStyle/>
        <a:p>
          <a:r>
            <a:rPr lang="ar-DZ" sz="1800" b="1" smtClean="0"/>
            <a:t>و</a:t>
          </a:r>
          <a:r>
            <a:rPr lang="ar-SA" sz="1800" b="1" smtClean="0"/>
            <a:t>ضع أسلوب إنتاج جديد</a:t>
          </a:r>
          <a:endParaRPr lang="fr-FR" sz="1800" b="1" dirty="0"/>
        </a:p>
      </dgm:t>
    </dgm:pt>
    <dgm:pt modelId="{88F7A927-3BD3-49B5-9E40-02BD16D158F7}" type="parTrans" cxnId="{947D0EFC-6667-4F6C-8C6B-6B102CC07C74}">
      <dgm:prSet/>
      <dgm:spPr/>
      <dgm:t>
        <a:bodyPr/>
        <a:lstStyle/>
        <a:p>
          <a:endParaRPr lang="fr-FR" sz="2000" b="1">
            <a:solidFill>
              <a:srgbClr val="000000"/>
            </a:solidFill>
          </a:endParaRPr>
        </a:p>
      </dgm:t>
    </dgm:pt>
    <dgm:pt modelId="{8082EEC2-40E9-40D7-8416-CAE02975BF03}" type="sibTrans" cxnId="{947D0EFC-6667-4F6C-8C6B-6B102CC07C74}">
      <dgm:prSet/>
      <dgm:spPr/>
      <dgm:t>
        <a:bodyPr/>
        <a:lstStyle/>
        <a:p>
          <a:endParaRPr lang="fr-FR" sz="2000" b="1">
            <a:solidFill>
              <a:srgbClr val="000000"/>
            </a:solidFill>
          </a:endParaRPr>
        </a:p>
      </dgm:t>
    </dgm:pt>
    <dgm:pt modelId="{2C00670B-A057-4F34-A717-B11DEFDD7BBC}">
      <dgm:prSet phldrT="[Texte]" custT="1"/>
      <dgm:spPr/>
      <dgm:t>
        <a:bodyPr/>
        <a:lstStyle/>
        <a:p>
          <a:r>
            <a:rPr lang="ar-SA" sz="2000" b="1" smtClean="0"/>
            <a:t>الابتكار الجذري</a:t>
          </a:r>
          <a:r>
            <a:rPr lang="ar-SA" sz="2000" b="1" baseline="30000" smtClean="0"/>
            <a:t> </a:t>
          </a:r>
          <a:endParaRPr lang="fr-FR" sz="2000" b="1" dirty="0"/>
        </a:p>
      </dgm:t>
    </dgm:pt>
    <dgm:pt modelId="{1045BC6E-605D-4570-BB58-553A08EED159}" type="sibTrans" cxnId="{4A0E5E26-FF94-461A-973F-A978E605D22B}">
      <dgm:prSet/>
      <dgm:spPr/>
      <dgm:t>
        <a:bodyPr/>
        <a:lstStyle/>
        <a:p>
          <a:endParaRPr lang="fr-FR" sz="2000" b="1">
            <a:solidFill>
              <a:srgbClr val="000000"/>
            </a:solidFill>
          </a:endParaRPr>
        </a:p>
      </dgm:t>
    </dgm:pt>
    <dgm:pt modelId="{054B5262-8118-4714-AE4C-04CF2B64B271}" type="parTrans" cxnId="{4A0E5E26-FF94-461A-973F-A978E605D22B}">
      <dgm:prSet/>
      <dgm:spPr/>
      <dgm:t>
        <a:bodyPr/>
        <a:lstStyle/>
        <a:p>
          <a:endParaRPr lang="fr-FR" sz="2000" b="1">
            <a:solidFill>
              <a:srgbClr val="000000"/>
            </a:solidFill>
          </a:endParaRPr>
        </a:p>
      </dgm:t>
    </dgm:pt>
    <dgm:pt modelId="{0B3C88C3-ABFD-4D4D-A748-44AF8F09F6CA}">
      <dgm:prSet phldrT="[Texte]" custT="1"/>
      <dgm:spPr/>
      <dgm:t>
        <a:bodyPr/>
        <a:lstStyle/>
        <a:p>
          <a:r>
            <a:rPr lang="ar-SA" sz="2800" b="1" smtClean="0"/>
            <a:t>درجة حداثة المنتج</a:t>
          </a:r>
          <a:endParaRPr lang="fr-FR" sz="2800" b="1" dirty="0"/>
        </a:p>
      </dgm:t>
    </dgm:pt>
    <dgm:pt modelId="{CD6AD0C1-1CAB-44F1-92C3-2FE678EE3858}" type="sibTrans" cxnId="{2C1FDA43-DAC8-4B64-9292-E06F654FF0C0}">
      <dgm:prSet/>
      <dgm:spPr/>
      <dgm:t>
        <a:bodyPr/>
        <a:lstStyle/>
        <a:p>
          <a:endParaRPr lang="fr-FR" sz="2000" b="1">
            <a:solidFill>
              <a:srgbClr val="000000"/>
            </a:solidFill>
          </a:endParaRPr>
        </a:p>
      </dgm:t>
    </dgm:pt>
    <dgm:pt modelId="{C7161E15-230C-4B10-B4F5-843EA8FD3D6A}" type="parTrans" cxnId="{2C1FDA43-DAC8-4B64-9292-E06F654FF0C0}">
      <dgm:prSet/>
      <dgm:spPr/>
      <dgm:t>
        <a:bodyPr/>
        <a:lstStyle/>
        <a:p>
          <a:endParaRPr lang="fr-FR" sz="2000" b="1">
            <a:solidFill>
              <a:srgbClr val="000000"/>
            </a:solidFill>
          </a:endParaRPr>
        </a:p>
      </dgm:t>
    </dgm:pt>
    <dgm:pt modelId="{14E6A236-7884-4162-87FF-11321749AE97}">
      <dgm:prSet custT="1"/>
      <dgm:spPr/>
      <dgm:t>
        <a:bodyPr/>
        <a:lstStyle/>
        <a:p>
          <a:pPr rtl="1"/>
          <a:r>
            <a:rPr lang="ar-SA" sz="1800" b="1" dirty="0" smtClean="0"/>
            <a:t>إشباع حاجة جديدة.</a:t>
          </a:r>
          <a:endParaRPr lang="fr-FR" sz="1800" b="1" dirty="0"/>
        </a:p>
      </dgm:t>
    </dgm:pt>
    <dgm:pt modelId="{ACE0DB55-81A9-406C-87F3-E5EA3F910F5C}" type="sibTrans" cxnId="{BF92DBB4-F1A9-42B5-8DA1-29EAE043C2D5}">
      <dgm:prSet/>
      <dgm:spPr/>
      <dgm:t>
        <a:bodyPr/>
        <a:lstStyle/>
        <a:p>
          <a:endParaRPr lang="fr-FR" sz="2000" b="1">
            <a:solidFill>
              <a:srgbClr val="000000"/>
            </a:solidFill>
          </a:endParaRPr>
        </a:p>
      </dgm:t>
    </dgm:pt>
    <dgm:pt modelId="{EC8BE05E-93C4-42B9-BE7A-A51FDF54C9F6}" type="parTrans" cxnId="{BF92DBB4-F1A9-42B5-8DA1-29EAE043C2D5}">
      <dgm:prSet/>
      <dgm:spPr/>
      <dgm:t>
        <a:bodyPr/>
        <a:lstStyle/>
        <a:p>
          <a:endParaRPr lang="fr-FR" sz="2000" b="1">
            <a:solidFill>
              <a:srgbClr val="000000"/>
            </a:solidFill>
          </a:endParaRPr>
        </a:p>
      </dgm:t>
    </dgm:pt>
    <dgm:pt modelId="{FDBB9480-7875-448F-8841-6FAB615D63AF}" type="pres">
      <dgm:prSet presAssocID="{F90D515E-1F96-413B-88D9-7CFB3A2DEE94}" presName="Name0" presStyleCnt="0">
        <dgm:presLayoutVars>
          <dgm:chMax val="3"/>
          <dgm:chPref val="1"/>
          <dgm:dir/>
          <dgm:animLvl val="lvl"/>
          <dgm:resizeHandles/>
        </dgm:presLayoutVars>
      </dgm:prSet>
      <dgm:spPr/>
      <dgm:t>
        <a:bodyPr/>
        <a:lstStyle/>
        <a:p>
          <a:endParaRPr lang="fr-FR"/>
        </a:p>
      </dgm:t>
    </dgm:pt>
    <dgm:pt modelId="{28501A9F-484C-4837-8748-04ACB7258FE0}" type="pres">
      <dgm:prSet presAssocID="{F90D515E-1F96-413B-88D9-7CFB3A2DEE94}" presName="outerBox" presStyleCnt="0"/>
      <dgm:spPr/>
      <dgm:t>
        <a:bodyPr/>
        <a:lstStyle/>
        <a:p>
          <a:endParaRPr lang="fr-FR"/>
        </a:p>
      </dgm:t>
    </dgm:pt>
    <dgm:pt modelId="{8395F1DE-758B-4876-9E3F-196EA34EF59F}" type="pres">
      <dgm:prSet presAssocID="{F90D515E-1F96-413B-88D9-7CFB3A2DEE94}" presName="outerBoxParent" presStyleLbl="node1" presStyleIdx="0" presStyleCnt="3"/>
      <dgm:spPr/>
      <dgm:t>
        <a:bodyPr/>
        <a:lstStyle/>
        <a:p>
          <a:endParaRPr lang="fr-FR"/>
        </a:p>
      </dgm:t>
    </dgm:pt>
    <dgm:pt modelId="{749364F9-6F5E-436B-A949-472A8E41162F}" type="pres">
      <dgm:prSet presAssocID="{F90D515E-1F96-413B-88D9-7CFB3A2DEE94}" presName="outerBoxChildren" presStyleCnt="0"/>
      <dgm:spPr/>
      <dgm:t>
        <a:bodyPr/>
        <a:lstStyle/>
        <a:p>
          <a:endParaRPr lang="fr-FR"/>
        </a:p>
      </dgm:t>
    </dgm:pt>
    <dgm:pt modelId="{8AA14FAE-9A79-4013-91DE-7F2BDE6AD9EF}" type="pres">
      <dgm:prSet presAssocID="{DCBB129D-88F5-45F4-AD88-F1865E4BE399}" presName="oChild" presStyleLbl="fgAcc1" presStyleIdx="0" presStyleCnt="9">
        <dgm:presLayoutVars>
          <dgm:bulletEnabled val="1"/>
        </dgm:presLayoutVars>
      </dgm:prSet>
      <dgm:spPr/>
      <dgm:t>
        <a:bodyPr/>
        <a:lstStyle/>
        <a:p>
          <a:endParaRPr lang="fr-FR"/>
        </a:p>
      </dgm:t>
    </dgm:pt>
    <dgm:pt modelId="{919FF3DF-3F92-4A1B-8403-64A70F383516}" type="pres">
      <dgm:prSet presAssocID="{32228B5A-FC28-4FB1-873B-A6394FBD00D2}" presName="outerSibTrans" presStyleCnt="0"/>
      <dgm:spPr/>
      <dgm:t>
        <a:bodyPr/>
        <a:lstStyle/>
        <a:p>
          <a:endParaRPr lang="fr-FR"/>
        </a:p>
      </dgm:t>
    </dgm:pt>
    <dgm:pt modelId="{DA20C43E-31CC-4F03-93ED-95711F20A003}" type="pres">
      <dgm:prSet presAssocID="{14E6A236-7884-4162-87FF-11321749AE97}" presName="oChild" presStyleLbl="fgAcc1" presStyleIdx="1" presStyleCnt="9">
        <dgm:presLayoutVars>
          <dgm:bulletEnabled val="1"/>
        </dgm:presLayoutVars>
      </dgm:prSet>
      <dgm:spPr/>
      <dgm:t>
        <a:bodyPr/>
        <a:lstStyle/>
        <a:p>
          <a:endParaRPr lang="fr-FR"/>
        </a:p>
      </dgm:t>
    </dgm:pt>
    <dgm:pt modelId="{9D6F6316-7663-4B8D-9556-5589C74809D4}" type="pres">
      <dgm:prSet presAssocID="{ACE0DB55-81A9-406C-87F3-E5EA3F910F5C}" presName="outerSibTrans" presStyleCnt="0"/>
      <dgm:spPr/>
      <dgm:t>
        <a:bodyPr/>
        <a:lstStyle/>
        <a:p>
          <a:endParaRPr lang="fr-FR"/>
        </a:p>
      </dgm:t>
    </dgm:pt>
    <dgm:pt modelId="{55D2203E-6023-4378-9137-8A058C9F9B2C}" type="pres">
      <dgm:prSet presAssocID="{270C338E-9F41-4446-8315-B4FA82DA310B}" presName="oChild" presStyleLbl="fgAcc1" presStyleIdx="2" presStyleCnt="9">
        <dgm:presLayoutVars>
          <dgm:bulletEnabled val="1"/>
        </dgm:presLayoutVars>
      </dgm:prSet>
      <dgm:spPr/>
      <dgm:t>
        <a:bodyPr/>
        <a:lstStyle/>
        <a:p>
          <a:endParaRPr lang="fr-FR"/>
        </a:p>
      </dgm:t>
    </dgm:pt>
    <dgm:pt modelId="{07C0CCAC-7255-4973-B59E-5D20EBBB9320}" type="pres">
      <dgm:prSet presAssocID="{C7240AEF-8CAD-4A08-B0FF-55FC19B3839D}" presName="outerSibTrans" presStyleCnt="0"/>
      <dgm:spPr/>
      <dgm:t>
        <a:bodyPr/>
        <a:lstStyle/>
        <a:p>
          <a:endParaRPr lang="fr-FR"/>
        </a:p>
      </dgm:t>
    </dgm:pt>
    <dgm:pt modelId="{BE82BB24-2367-4D56-91D5-9F47663636CB}" type="pres">
      <dgm:prSet presAssocID="{273CB1E5-C2DE-4DEE-A7C8-DEA6BD47D6F8}" presName="oChild" presStyleLbl="fgAcc1" presStyleIdx="3" presStyleCnt="9">
        <dgm:presLayoutVars>
          <dgm:bulletEnabled val="1"/>
        </dgm:presLayoutVars>
      </dgm:prSet>
      <dgm:spPr/>
      <dgm:t>
        <a:bodyPr/>
        <a:lstStyle/>
        <a:p>
          <a:endParaRPr lang="fr-FR"/>
        </a:p>
      </dgm:t>
    </dgm:pt>
    <dgm:pt modelId="{E5816CCA-A6DA-460B-BF96-4BD5E5D69D43}" type="pres">
      <dgm:prSet presAssocID="{6BD69027-192B-4BB3-8496-A56C223B4469}" presName="outerSibTrans" presStyleCnt="0"/>
      <dgm:spPr/>
      <dgm:t>
        <a:bodyPr/>
        <a:lstStyle/>
        <a:p>
          <a:endParaRPr lang="fr-FR"/>
        </a:p>
      </dgm:t>
    </dgm:pt>
    <dgm:pt modelId="{AD364255-8B34-4106-9394-72EDD01B1C61}" type="pres">
      <dgm:prSet presAssocID="{A8042870-6314-46B5-BDBA-062805F6B428}" presName="oChild" presStyleLbl="fgAcc1" presStyleIdx="4" presStyleCnt="9">
        <dgm:presLayoutVars>
          <dgm:bulletEnabled val="1"/>
        </dgm:presLayoutVars>
      </dgm:prSet>
      <dgm:spPr/>
      <dgm:t>
        <a:bodyPr/>
        <a:lstStyle/>
        <a:p>
          <a:endParaRPr lang="fr-FR"/>
        </a:p>
      </dgm:t>
    </dgm:pt>
    <dgm:pt modelId="{A7F645B1-9382-44C4-A521-028615CAECB4}" type="pres">
      <dgm:prSet presAssocID="{F90D515E-1F96-413B-88D9-7CFB3A2DEE94}" presName="middleBox" presStyleCnt="0"/>
      <dgm:spPr/>
      <dgm:t>
        <a:bodyPr/>
        <a:lstStyle/>
        <a:p>
          <a:endParaRPr lang="fr-FR"/>
        </a:p>
      </dgm:t>
    </dgm:pt>
    <dgm:pt modelId="{817BAED5-B615-4D3B-BE71-05CC10480D99}" type="pres">
      <dgm:prSet presAssocID="{F90D515E-1F96-413B-88D9-7CFB3A2DEE94}" presName="middleBoxParent" presStyleLbl="node1" presStyleIdx="1" presStyleCnt="3"/>
      <dgm:spPr/>
      <dgm:t>
        <a:bodyPr/>
        <a:lstStyle/>
        <a:p>
          <a:endParaRPr lang="fr-FR"/>
        </a:p>
      </dgm:t>
    </dgm:pt>
    <dgm:pt modelId="{5A2F2D77-A9A3-47AC-B3A5-E5B7099F8519}" type="pres">
      <dgm:prSet presAssocID="{F90D515E-1F96-413B-88D9-7CFB3A2DEE94}" presName="middleBoxChildren" presStyleCnt="0"/>
      <dgm:spPr/>
      <dgm:t>
        <a:bodyPr/>
        <a:lstStyle/>
        <a:p>
          <a:endParaRPr lang="fr-FR"/>
        </a:p>
      </dgm:t>
    </dgm:pt>
    <dgm:pt modelId="{D3E09988-C235-442A-8F84-4517F20D557D}" type="pres">
      <dgm:prSet presAssocID="{2C00670B-A057-4F34-A717-B11DEFDD7BBC}" presName="mChild" presStyleLbl="fgAcc1" presStyleIdx="5" presStyleCnt="9">
        <dgm:presLayoutVars>
          <dgm:bulletEnabled val="1"/>
        </dgm:presLayoutVars>
      </dgm:prSet>
      <dgm:spPr/>
      <dgm:t>
        <a:bodyPr/>
        <a:lstStyle/>
        <a:p>
          <a:endParaRPr lang="fr-FR"/>
        </a:p>
      </dgm:t>
    </dgm:pt>
    <dgm:pt modelId="{5B2A1111-E1E5-4C0A-BF71-A28202262610}" type="pres">
      <dgm:prSet presAssocID="{1045BC6E-605D-4570-BB58-553A08EED159}" presName="middleSibTrans" presStyleCnt="0"/>
      <dgm:spPr/>
      <dgm:t>
        <a:bodyPr/>
        <a:lstStyle/>
        <a:p>
          <a:endParaRPr lang="fr-FR"/>
        </a:p>
      </dgm:t>
    </dgm:pt>
    <dgm:pt modelId="{37CA92B7-5637-4F33-A4B1-F54C20689D92}" type="pres">
      <dgm:prSet presAssocID="{EBF4CE01-9733-429A-9288-5FED8E308C98}" presName="mChild" presStyleLbl="fgAcc1" presStyleIdx="6" presStyleCnt="9">
        <dgm:presLayoutVars>
          <dgm:bulletEnabled val="1"/>
        </dgm:presLayoutVars>
      </dgm:prSet>
      <dgm:spPr/>
      <dgm:t>
        <a:bodyPr/>
        <a:lstStyle/>
        <a:p>
          <a:endParaRPr lang="fr-FR"/>
        </a:p>
      </dgm:t>
    </dgm:pt>
    <dgm:pt modelId="{5ACBA17A-E758-4CA8-B302-BEAB0262C125}" type="pres">
      <dgm:prSet presAssocID="{F90D515E-1F96-413B-88D9-7CFB3A2DEE94}" presName="centerBox" presStyleCnt="0"/>
      <dgm:spPr/>
      <dgm:t>
        <a:bodyPr/>
        <a:lstStyle/>
        <a:p>
          <a:endParaRPr lang="fr-FR"/>
        </a:p>
      </dgm:t>
    </dgm:pt>
    <dgm:pt modelId="{89C2C64A-3D2A-4FAB-9625-E5839456C057}" type="pres">
      <dgm:prSet presAssocID="{F90D515E-1F96-413B-88D9-7CFB3A2DEE94}" presName="centerBoxParent" presStyleLbl="node1" presStyleIdx="2" presStyleCnt="3"/>
      <dgm:spPr/>
      <dgm:t>
        <a:bodyPr/>
        <a:lstStyle/>
        <a:p>
          <a:endParaRPr lang="fr-FR"/>
        </a:p>
      </dgm:t>
    </dgm:pt>
    <dgm:pt modelId="{DD876985-CBED-4C60-A39F-EAFEAF7D8D3D}" type="pres">
      <dgm:prSet presAssocID="{F90D515E-1F96-413B-88D9-7CFB3A2DEE94}" presName="centerBoxChildren" presStyleCnt="0"/>
      <dgm:spPr/>
      <dgm:t>
        <a:bodyPr/>
        <a:lstStyle/>
        <a:p>
          <a:endParaRPr lang="fr-FR"/>
        </a:p>
      </dgm:t>
    </dgm:pt>
    <dgm:pt modelId="{92819F84-68C1-45DE-9677-631FAE492EF1}" type="pres">
      <dgm:prSet presAssocID="{4A919659-DEBE-4C66-9C18-0D7E07995E51}" presName="cChild" presStyleLbl="fgAcc1" presStyleIdx="7" presStyleCnt="9">
        <dgm:presLayoutVars>
          <dgm:bulletEnabled val="1"/>
        </dgm:presLayoutVars>
      </dgm:prSet>
      <dgm:spPr/>
      <dgm:t>
        <a:bodyPr/>
        <a:lstStyle/>
        <a:p>
          <a:endParaRPr lang="fr-FR"/>
        </a:p>
      </dgm:t>
    </dgm:pt>
    <dgm:pt modelId="{D8E6BC60-97BA-4949-9326-A135BAB9B199}" type="pres">
      <dgm:prSet presAssocID="{4A164836-E850-473A-8489-2681C14AE20C}" presName="centerSibTrans" presStyleCnt="0"/>
      <dgm:spPr/>
      <dgm:t>
        <a:bodyPr/>
        <a:lstStyle/>
        <a:p>
          <a:endParaRPr lang="fr-FR"/>
        </a:p>
      </dgm:t>
    </dgm:pt>
    <dgm:pt modelId="{A6CBACCF-6405-44D4-87E9-F33656D8B8DC}" type="pres">
      <dgm:prSet presAssocID="{64229B2A-7DCD-43D1-BC8D-5406942987C9}" presName="cChild" presStyleLbl="fgAcc1" presStyleIdx="8" presStyleCnt="9">
        <dgm:presLayoutVars>
          <dgm:bulletEnabled val="1"/>
        </dgm:presLayoutVars>
      </dgm:prSet>
      <dgm:spPr/>
      <dgm:t>
        <a:bodyPr/>
        <a:lstStyle/>
        <a:p>
          <a:endParaRPr lang="fr-FR"/>
        </a:p>
      </dgm:t>
    </dgm:pt>
  </dgm:ptLst>
  <dgm:cxnLst>
    <dgm:cxn modelId="{4C790AFA-FAA4-434A-A13C-66C100E7C9DC}" srcId="{515B5327-5E59-4AB6-A330-E0F6F0A9C9FE}" destId="{270C338E-9F41-4446-8315-B4FA82DA310B}" srcOrd="2" destOrd="0" parTransId="{7270F826-17FA-4113-86D9-A5B3B3F3273E}" sibTransId="{C7240AEF-8CAD-4A08-B0FF-55FC19B3839D}"/>
    <dgm:cxn modelId="{F1E7CC6E-E628-46E1-97B7-D400C3729254}" type="presOf" srcId="{4A919659-DEBE-4C66-9C18-0D7E07995E51}" destId="{92819F84-68C1-45DE-9677-631FAE492EF1}" srcOrd="0" destOrd="0" presId="urn:microsoft.com/office/officeart/2005/8/layout/target2"/>
    <dgm:cxn modelId="{18D8A30D-98B8-4221-B08A-55DA91C06F79}" type="presOf" srcId="{D46F7216-14FC-4F0A-AB2C-6EB54620F0F6}" destId="{89C2C64A-3D2A-4FAB-9625-E5839456C057}" srcOrd="0" destOrd="0" presId="urn:microsoft.com/office/officeart/2005/8/layout/target2"/>
    <dgm:cxn modelId="{D00B9CFC-3C75-4D1F-8668-2B843E595DBF}" srcId="{0B3C88C3-ABFD-4D4D-A748-44AF8F09F6CA}" destId="{EBF4CE01-9733-429A-9288-5FED8E308C98}" srcOrd="1" destOrd="0" parTransId="{01AE29E2-E527-40E6-8415-30A345829552}" sibTransId="{207A306C-DD14-4A7B-87CE-284A9102F53F}"/>
    <dgm:cxn modelId="{B2181FC4-C7FA-4297-8370-C931F452F962}" srcId="{515B5327-5E59-4AB6-A330-E0F6F0A9C9FE}" destId="{DCBB129D-88F5-45F4-AD88-F1865E4BE399}" srcOrd="0" destOrd="0" parTransId="{6E11D28E-D953-42B7-B1C9-C3ED585364AF}" sibTransId="{32228B5A-FC28-4FB1-873B-A6394FBD00D2}"/>
    <dgm:cxn modelId="{1DEBB815-40AC-4931-BDCC-883EF2BCE1C7}" srcId="{F90D515E-1F96-413B-88D9-7CFB3A2DEE94}" destId="{515B5327-5E59-4AB6-A330-E0F6F0A9C9FE}" srcOrd="0" destOrd="0" parTransId="{F3D1404A-5484-45C7-9F9C-F5BA6B4D36AE}" sibTransId="{499ACA78-41A9-4E0E-8F02-8110C990A79C}"/>
    <dgm:cxn modelId="{A8E94943-FE54-4FB9-998A-DF44AE701AA1}" srcId="{D46F7216-14FC-4F0A-AB2C-6EB54620F0F6}" destId="{4A919659-DEBE-4C66-9C18-0D7E07995E51}" srcOrd="0" destOrd="0" parTransId="{9BBAC0BD-D71C-43C4-A680-B0A3D594543F}" sibTransId="{4A164836-E850-473A-8489-2681C14AE20C}"/>
    <dgm:cxn modelId="{9BB52472-4D72-4A4F-A3A8-C6C4EA09890F}" type="presOf" srcId="{14E6A236-7884-4162-87FF-11321749AE97}" destId="{DA20C43E-31CC-4F03-93ED-95711F20A003}" srcOrd="0" destOrd="0" presId="urn:microsoft.com/office/officeart/2005/8/layout/target2"/>
    <dgm:cxn modelId="{56DB19B1-82E4-4043-8740-72A812BDF5AB}" type="presOf" srcId="{A8042870-6314-46B5-BDBA-062805F6B428}" destId="{AD364255-8B34-4106-9394-72EDD01B1C61}" srcOrd="0" destOrd="0" presId="urn:microsoft.com/office/officeart/2005/8/layout/target2"/>
    <dgm:cxn modelId="{491E253D-CDB0-410F-97B5-1AF0075D65E6}" type="presOf" srcId="{DCBB129D-88F5-45F4-AD88-F1865E4BE399}" destId="{8AA14FAE-9A79-4013-91DE-7F2BDE6AD9EF}" srcOrd="0" destOrd="0" presId="urn:microsoft.com/office/officeart/2005/8/layout/target2"/>
    <dgm:cxn modelId="{947D0EFC-6667-4F6C-8C6B-6B102CC07C74}" srcId="{515B5327-5E59-4AB6-A330-E0F6F0A9C9FE}" destId="{A8042870-6314-46B5-BDBA-062805F6B428}" srcOrd="4" destOrd="0" parTransId="{88F7A927-3BD3-49B5-9E40-02BD16D158F7}" sibTransId="{8082EEC2-40E9-40D7-8416-CAE02975BF03}"/>
    <dgm:cxn modelId="{662DD46C-7195-45DE-9FFF-78D069F48D5A}" srcId="{F90D515E-1F96-413B-88D9-7CFB3A2DEE94}" destId="{D46F7216-14FC-4F0A-AB2C-6EB54620F0F6}" srcOrd="2" destOrd="0" parTransId="{E8964214-BE83-400C-BC38-B141BB5A129D}" sibTransId="{E50B240B-B6E4-47D0-88D2-284D6CC29E55}"/>
    <dgm:cxn modelId="{63AB866C-8047-4FAE-9CFB-B53420536A12}" type="presOf" srcId="{515B5327-5E59-4AB6-A330-E0F6F0A9C9FE}" destId="{8395F1DE-758B-4876-9E3F-196EA34EF59F}" srcOrd="0" destOrd="0" presId="urn:microsoft.com/office/officeart/2005/8/layout/target2"/>
    <dgm:cxn modelId="{2C1FDA43-DAC8-4B64-9292-E06F654FF0C0}" srcId="{F90D515E-1F96-413B-88D9-7CFB3A2DEE94}" destId="{0B3C88C3-ABFD-4D4D-A748-44AF8F09F6CA}" srcOrd="1" destOrd="0" parTransId="{C7161E15-230C-4B10-B4F5-843EA8FD3D6A}" sibTransId="{CD6AD0C1-1CAB-44F1-92C3-2FE678EE3858}"/>
    <dgm:cxn modelId="{F14A52E4-1678-48DC-A4E8-23F383E0E72E}" type="presOf" srcId="{64229B2A-7DCD-43D1-BC8D-5406942987C9}" destId="{A6CBACCF-6405-44D4-87E9-F33656D8B8DC}" srcOrd="0" destOrd="0" presId="urn:microsoft.com/office/officeart/2005/8/layout/target2"/>
    <dgm:cxn modelId="{4A0E5E26-FF94-461A-973F-A978E605D22B}" srcId="{0B3C88C3-ABFD-4D4D-A748-44AF8F09F6CA}" destId="{2C00670B-A057-4F34-A717-B11DEFDD7BBC}" srcOrd="0" destOrd="0" parTransId="{054B5262-8118-4714-AE4C-04CF2B64B271}" sibTransId="{1045BC6E-605D-4570-BB58-553A08EED159}"/>
    <dgm:cxn modelId="{F5BFC6B0-CAF7-4721-A8AB-CF9520B22197}" type="presOf" srcId="{2C00670B-A057-4F34-A717-B11DEFDD7BBC}" destId="{D3E09988-C235-442A-8F84-4517F20D557D}" srcOrd="0" destOrd="0" presId="urn:microsoft.com/office/officeart/2005/8/layout/target2"/>
    <dgm:cxn modelId="{BF92DBB4-F1A9-42B5-8DA1-29EAE043C2D5}" srcId="{515B5327-5E59-4AB6-A330-E0F6F0A9C9FE}" destId="{14E6A236-7884-4162-87FF-11321749AE97}" srcOrd="1" destOrd="0" parTransId="{EC8BE05E-93C4-42B9-BE7A-A51FDF54C9F6}" sibTransId="{ACE0DB55-81A9-406C-87F3-E5EA3F910F5C}"/>
    <dgm:cxn modelId="{CDB894FF-4F46-4C71-BAE2-A040EE021CD6}" type="presOf" srcId="{270C338E-9F41-4446-8315-B4FA82DA310B}" destId="{55D2203E-6023-4378-9137-8A058C9F9B2C}" srcOrd="0" destOrd="0" presId="urn:microsoft.com/office/officeart/2005/8/layout/target2"/>
    <dgm:cxn modelId="{B6F0C08F-5665-414E-86D4-268A8BD29435}" type="presOf" srcId="{EBF4CE01-9733-429A-9288-5FED8E308C98}" destId="{37CA92B7-5637-4F33-A4B1-F54C20689D92}" srcOrd="0" destOrd="0" presId="urn:microsoft.com/office/officeart/2005/8/layout/target2"/>
    <dgm:cxn modelId="{BB46EFF7-9585-40BE-8350-BC0F85C085F5}" type="presOf" srcId="{273CB1E5-C2DE-4DEE-A7C8-DEA6BD47D6F8}" destId="{BE82BB24-2367-4D56-91D5-9F47663636CB}" srcOrd="0" destOrd="0" presId="urn:microsoft.com/office/officeart/2005/8/layout/target2"/>
    <dgm:cxn modelId="{A1FAA16A-7C0B-4587-B2E8-FAC5FD1B5FF4}" srcId="{515B5327-5E59-4AB6-A330-E0F6F0A9C9FE}" destId="{273CB1E5-C2DE-4DEE-A7C8-DEA6BD47D6F8}" srcOrd="3" destOrd="0" parTransId="{BCDB80F9-B0B5-41A7-9555-62164BB1863F}" sibTransId="{6BD69027-192B-4BB3-8496-A56C223B4469}"/>
    <dgm:cxn modelId="{8CF24F50-A587-4443-BC91-955EC0DA32FC}" srcId="{D46F7216-14FC-4F0A-AB2C-6EB54620F0F6}" destId="{64229B2A-7DCD-43D1-BC8D-5406942987C9}" srcOrd="1" destOrd="0" parTransId="{54EBE1A5-C7B6-42DE-B492-3BC149675B7D}" sibTransId="{3B90AFBE-413B-4913-8151-EC54B2A5F3B7}"/>
    <dgm:cxn modelId="{516C5DF6-1D13-46B2-9AEA-500EF36C09B9}" type="presOf" srcId="{0B3C88C3-ABFD-4D4D-A748-44AF8F09F6CA}" destId="{817BAED5-B615-4D3B-BE71-05CC10480D99}" srcOrd="0" destOrd="0" presId="urn:microsoft.com/office/officeart/2005/8/layout/target2"/>
    <dgm:cxn modelId="{C5D5E518-3E80-45A2-A473-4D10E18FCAD4}" type="presOf" srcId="{F90D515E-1F96-413B-88D9-7CFB3A2DEE94}" destId="{FDBB9480-7875-448F-8841-6FAB615D63AF}" srcOrd="0" destOrd="0" presId="urn:microsoft.com/office/officeart/2005/8/layout/target2"/>
    <dgm:cxn modelId="{CB8B38A8-FAB9-4CE6-935C-605FFE05F12F}" type="presParOf" srcId="{FDBB9480-7875-448F-8841-6FAB615D63AF}" destId="{28501A9F-484C-4837-8748-04ACB7258FE0}" srcOrd="0" destOrd="0" presId="urn:microsoft.com/office/officeart/2005/8/layout/target2"/>
    <dgm:cxn modelId="{04383B1D-6162-41B9-8456-5E58953C04BC}" type="presParOf" srcId="{28501A9F-484C-4837-8748-04ACB7258FE0}" destId="{8395F1DE-758B-4876-9E3F-196EA34EF59F}" srcOrd="0" destOrd="0" presId="urn:microsoft.com/office/officeart/2005/8/layout/target2"/>
    <dgm:cxn modelId="{28D461F9-E0F6-456F-9A7D-8003CAFEE5EB}" type="presParOf" srcId="{28501A9F-484C-4837-8748-04ACB7258FE0}" destId="{749364F9-6F5E-436B-A949-472A8E41162F}" srcOrd="1" destOrd="0" presId="urn:microsoft.com/office/officeart/2005/8/layout/target2"/>
    <dgm:cxn modelId="{EFD7A13F-B3BB-4908-8230-4720AD4A1A82}" type="presParOf" srcId="{749364F9-6F5E-436B-A949-472A8E41162F}" destId="{8AA14FAE-9A79-4013-91DE-7F2BDE6AD9EF}" srcOrd="0" destOrd="0" presId="urn:microsoft.com/office/officeart/2005/8/layout/target2"/>
    <dgm:cxn modelId="{6EDDDB22-5F7F-4120-A6A0-D57F2AEDE7CC}" type="presParOf" srcId="{749364F9-6F5E-436B-A949-472A8E41162F}" destId="{919FF3DF-3F92-4A1B-8403-64A70F383516}" srcOrd="1" destOrd="0" presId="urn:microsoft.com/office/officeart/2005/8/layout/target2"/>
    <dgm:cxn modelId="{99294E6E-B7D3-45CF-AAF8-6F4F5992C950}" type="presParOf" srcId="{749364F9-6F5E-436B-A949-472A8E41162F}" destId="{DA20C43E-31CC-4F03-93ED-95711F20A003}" srcOrd="2" destOrd="0" presId="urn:microsoft.com/office/officeart/2005/8/layout/target2"/>
    <dgm:cxn modelId="{367F93A7-1A0F-450A-83F1-AA3B8F4FC20A}" type="presParOf" srcId="{749364F9-6F5E-436B-A949-472A8E41162F}" destId="{9D6F6316-7663-4B8D-9556-5589C74809D4}" srcOrd="3" destOrd="0" presId="urn:microsoft.com/office/officeart/2005/8/layout/target2"/>
    <dgm:cxn modelId="{EB6DBA0B-521F-4AD1-A13A-E6230A3A6CE4}" type="presParOf" srcId="{749364F9-6F5E-436B-A949-472A8E41162F}" destId="{55D2203E-6023-4378-9137-8A058C9F9B2C}" srcOrd="4" destOrd="0" presId="urn:microsoft.com/office/officeart/2005/8/layout/target2"/>
    <dgm:cxn modelId="{7EF608A0-4989-4647-ABDA-6EB4F8092B19}" type="presParOf" srcId="{749364F9-6F5E-436B-A949-472A8E41162F}" destId="{07C0CCAC-7255-4973-B59E-5D20EBBB9320}" srcOrd="5" destOrd="0" presId="urn:microsoft.com/office/officeart/2005/8/layout/target2"/>
    <dgm:cxn modelId="{3D01899E-C685-4FC3-854F-D7CFB3B408EB}" type="presParOf" srcId="{749364F9-6F5E-436B-A949-472A8E41162F}" destId="{BE82BB24-2367-4D56-91D5-9F47663636CB}" srcOrd="6" destOrd="0" presId="urn:microsoft.com/office/officeart/2005/8/layout/target2"/>
    <dgm:cxn modelId="{74217EAD-7997-4EF1-9F47-CBE8A863EBBE}" type="presParOf" srcId="{749364F9-6F5E-436B-A949-472A8E41162F}" destId="{E5816CCA-A6DA-460B-BF96-4BD5E5D69D43}" srcOrd="7" destOrd="0" presId="urn:microsoft.com/office/officeart/2005/8/layout/target2"/>
    <dgm:cxn modelId="{9AE1179E-91F8-4122-9AD9-328A58A1F921}" type="presParOf" srcId="{749364F9-6F5E-436B-A949-472A8E41162F}" destId="{AD364255-8B34-4106-9394-72EDD01B1C61}" srcOrd="8" destOrd="0" presId="urn:microsoft.com/office/officeart/2005/8/layout/target2"/>
    <dgm:cxn modelId="{68FFC6A2-BCAC-4DE4-8158-3755F8D81D37}" type="presParOf" srcId="{FDBB9480-7875-448F-8841-6FAB615D63AF}" destId="{A7F645B1-9382-44C4-A521-028615CAECB4}" srcOrd="1" destOrd="0" presId="urn:microsoft.com/office/officeart/2005/8/layout/target2"/>
    <dgm:cxn modelId="{F261BA07-6BA9-4FCC-B27B-7FF97D569A91}" type="presParOf" srcId="{A7F645B1-9382-44C4-A521-028615CAECB4}" destId="{817BAED5-B615-4D3B-BE71-05CC10480D99}" srcOrd="0" destOrd="0" presId="urn:microsoft.com/office/officeart/2005/8/layout/target2"/>
    <dgm:cxn modelId="{A73C0C47-F6C7-46CB-8CF2-24E2F8D93BC2}" type="presParOf" srcId="{A7F645B1-9382-44C4-A521-028615CAECB4}" destId="{5A2F2D77-A9A3-47AC-B3A5-E5B7099F8519}" srcOrd="1" destOrd="0" presId="urn:microsoft.com/office/officeart/2005/8/layout/target2"/>
    <dgm:cxn modelId="{E870A0EC-838C-4A4A-8306-84BC6C593D82}" type="presParOf" srcId="{5A2F2D77-A9A3-47AC-B3A5-E5B7099F8519}" destId="{D3E09988-C235-442A-8F84-4517F20D557D}" srcOrd="0" destOrd="0" presId="urn:microsoft.com/office/officeart/2005/8/layout/target2"/>
    <dgm:cxn modelId="{D1A06925-8690-42E6-935F-E8C062E79113}" type="presParOf" srcId="{5A2F2D77-A9A3-47AC-B3A5-E5B7099F8519}" destId="{5B2A1111-E1E5-4C0A-BF71-A28202262610}" srcOrd="1" destOrd="0" presId="urn:microsoft.com/office/officeart/2005/8/layout/target2"/>
    <dgm:cxn modelId="{36CDA6C8-100D-462E-BF55-EC3B38CD3D00}" type="presParOf" srcId="{5A2F2D77-A9A3-47AC-B3A5-E5B7099F8519}" destId="{37CA92B7-5637-4F33-A4B1-F54C20689D92}" srcOrd="2" destOrd="0" presId="urn:microsoft.com/office/officeart/2005/8/layout/target2"/>
    <dgm:cxn modelId="{2A21E853-8BA9-4B96-A5B0-237FDE526458}" type="presParOf" srcId="{FDBB9480-7875-448F-8841-6FAB615D63AF}" destId="{5ACBA17A-E758-4CA8-B302-BEAB0262C125}" srcOrd="2" destOrd="0" presId="urn:microsoft.com/office/officeart/2005/8/layout/target2"/>
    <dgm:cxn modelId="{CFDE287F-EEE4-4FD4-87CA-2FCC42C6BD05}" type="presParOf" srcId="{5ACBA17A-E758-4CA8-B302-BEAB0262C125}" destId="{89C2C64A-3D2A-4FAB-9625-E5839456C057}" srcOrd="0" destOrd="0" presId="urn:microsoft.com/office/officeart/2005/8/layout/target2"/>
    <dgm:cxn modelId="{AE9694A2-078F-426F-8C78-CF2986BCB18D}" type="presParOf" srcId="{5ACBA17A-E758-4CA8-B302-BEAB0262C125}" destId="{DD876985-CBED-4C60-A39F-EAFEAF7D8D3D}" srcOrd="1" destOrd="0" presId="urn:microsoft.com/office/officeart/2005/8/layout/target2"/>
    <dgm:cxn modelId="{B4E68233-7B0B-4523-AF61-DDB8DBA0585C}" type="presParOf" srcId="{DD876985-CBED-4C60-A39F-EAFEAF7D8D3D}" destId="{92819F84-68C1-45DE-9677-631FAE492EF1}" srcOrd="0" destOrd="0" presId="urn:microsoft.com/office/officeart/2005/8/layout/target2"/>
    <dgm:cxn modelId="{7D5875CC-3DC5-4A14-8BE7-753C57C7B9A4}" type="presParOf" srcId="{DD876985-CBED-4C60-A39F-EAFEAF7D8D3D}" destId="{D8E6BC60-97BA-4949-9326-A135BAB9B199}" srcOrd="1" destOrd="0" presId="urn:microsoft.com/office/officeart/2005/8/layout/target2"/>
    <dgm:cxn modelId="{18E4A397-B1DE-4DF6-9EAD-33FC5FAD0BBF}" type="presParOf" srcId="{DD876985-CBED-4C60-A39F-EAFEAF7D8D3D}" destId="{A6CBACCF-6405-44D4-87E9-F33656D8B8DC}" srcOrd="2" destOrd="0" presId="urn:microsoft.com/office/officeart/2005/8/layout/target2"/>
  </dgm:cxnLst>
  <dgm:bg/>
  <dgm:whole/>
</dgm:dataModel>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en-US"/>
          </a:p>
        </p:txBody>
      </p:sp>
      <p:sp>
        <p:nvSpPr>
          <p:cNvPr id="819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en-US"/>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7844D73F-56CA-4A00-B99C-6CD3C6624EB7}" type="slidenum">
              <a:rPr lang="en-US"/>
              <a:pPr>
                <a:defRPr/>
              </a:pPr>
              <a:t>‹N°›</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F9203DA9-B2DE-4535-AA09-7739725EB72E}" type="slidenum">
              <a:rPr lang="en-US"/>
              <a:pPr/>
              <a:t>1</a:t>
            </a:fld>
            <a:endParaRPr lang="en-US"/>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miter lim="800000"/>
            <a:headEnd/>
            <a:tailEnd/>
          </a:ln>
        </p:spPr>
        <p:txBody>
          <a:bodyPr/>
          <a:lstStyle/>
          <a:p>
            <a:fld id="{CE908C70-454A-484B-BD40-DCFCAA2DA9AF}" type="slidenum">
              <a:rPr lang="en-US"/>
              <a:pPr/>
              <a:t>4</a:t>
            </a:fld>
            <a:endParaRPr lang="en-US"/>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miter lim="800000"/>
            <a:headEnd/>
            <a:tailEnd/>
          </a:ln>
        </p:spPr>
        <p:txBody>
          <a:bodyPr/>
          <a:lstStyle/>
          <a:p>
            <a:fld id="{470CD4EE-69EE-4DAC-B782-B57292CACA1D}" type="slidenum">
              <a:rPr lang="en-US"/>
              <a:pPr/>
              <a:t>5</a:t>
            </a:fld>
            <a:endParaRPr lang="en-US"/>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ru-R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miter lim="800000"/>
            <a:headEnd/>
            <a:tailEnd/>
          </a:ln>
        </p:spPr>
        <p:txBody>
          <a:bodyPr/>
          <a:lstStyle/>
          <a:p>
            <a:fld id="{470CD4EE-69EE-4DAC-B782-B57292CACA1D}" type="slidenum">
              <a:rPr lang="en-US"/>
              <a:pPr/>
              <a:t>10</a:t>
            </a:fld>
            <a:endParaRPr lang="en-US"/>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5334000"/>
            <a:ext cx="7772400" cy="704850"/>
          </a:xfrm>
          <a:extLst>
            <a:ext uri="{AF507438-7753-43E0-B8FC-AC1667EBCBE1}">
              <a14:hiddenEffects xmlns="" xmlns:a14="http://schemas.microsoft.com/office/drawing/2010/main">
                <a:effectLst>
                  <a:outerShdw dist="17961" dir="2700000" algn="ctr" rotWithShape="0">
                    <a:schemeClr val="tx1"/>
                  </a:outerShdw>
                </a:effectLst>
              </a14:hiddenEffects>
            </a:ext>
          </a:extLst>
        </p:spPr>
        <p:txBody>
          <a:bodyPr/>
          <a:lstStyle>
            <a:lvl1pPr algn="r">
              <a:defRPr sz="3600">
                <a:solidFill>
                  <a:schemeClr val="bg1"/>
                </a:solidFill>
              </a:defRPr>
            </a:lvl1pPr>
          </a:lstStyle>
          <a:p>
            <a:pPr lvl="0"/>
            <a:r>
              <a:rPr lang="fr-FR" noProof="0" smtClean="0"/>
              <a:t>Cliquez pour modifier le style du titre</a:t>
            </a:r>
            <a:endParaRPr lang="en-US" noProof="0" smtClean="0"/>
          </a:p>
        </p:txBody>
      </p:sp>
      <p:sp>
        <p:nvSpPr>
          <p:cNvPr id="3075" name="Rectangle 3"/>
          <p:cNvSpPr>
            <a:spLocks noGrp="1" noChangeArrowheads="1"/>
          </p:cNvSpPr>
          <p:nvPr>
            <p:ph type="subTitle" idx="1"/>
          </p:nvPr>
        </p:nvSpPr>
        <p:spPr>
          <a:xfrm>
            <a:off x="990600" y="5867400"/>
            <a:ext cx="7772400" cy="533400"/>
          </a:xfrm>
          <a:extLst>
            <a:ext uri="{AF507438-7753-43E0-B8FC-AC1667EBCBE1}">
              <a14:hiddenEffects xmlns="" xmlns:a14="http://schemas.microsoft.com/office/drawing/2010/main">
                <a:effectLst>
                  <a:outerShdw dist="17961" dir="2700000" algn="ctr" rotWithShape="0">
                    <a:schemeClr val="tx1"/>
                  </a:outerShdw>
                </a:effectLst>
              </a14:hiddenEffects>
            </a:ext>
          </a:extLst>
        </p:spPr>
        <p:txBody>
          <a:bodyPr/>
          <a:lstStyle>
            <a:lvl1pPr marL="0" indent="0" algn="r">
              <a:buFontTx/>
              <a:buNone/>
              <a:defRPr sz="2400">
                <a:solidFill>
                  <a:schemeClr val="bg1"/>
                </a:solidFill>
              </a:defRPr>
            </a:lvl1pPr>
          </a:lstStyle>
          <a:p>
            <a:pPr lvl="0"/>
            <a:r>
              <a:rPr lang="fr-FR" noProof="0" smtClean="0"/>
              <a:t>Cliquez pour modifier le style des sous-titres du masque</a:t>
            </a:r>
            <a:endParaRPr lang="en-US" noProof="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pour modifier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417638"/>
            <a:ext cx="1828800" cy="5211762"/>
          </a:xfrm>
        </p:spPr>
        <p:txBody>
          <a:bodyPr vert="eaVert"/>
          <a:lstStyle/>
          <a:p>
            <a:r>
              <a:rPr lang="fr-FR" smtClean="0"/>
              <a:t>Cliquez pour modifier le style du titre</a:t>
            </a:r>
            <a:endParaRPr lang="en-US"/>
          </a:p>
        </p:txBody>
      </p:sp>
      <p:sp>
        <p:nvSpPr>
          <p:cNvPr id="3" name="Vertical Text Placeholder 2"/>
          <p:cNvSpPr>
            <a:spLocks noGrp="1"/>
          </p:cNvSpPr>
          <p:nvPr>
            <p:ph type="body" orient="vert" idx="1"/>
          </p:nvPr>
        </p:nvSpPr>
        <p:spPr>
          <a:xfrm>
            <a:off x="914400" y="1417638"/>
            <a:ext cx="5334000" cy="5211762"/>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pour modifier le style du titre</a:t>
            </a:r>
            <a:endParaRPr lang="en-US"/>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pour modifier le style du titre</a:t>
            </a:r>
            <a:endParaRPr lang="en-US"/>
          </a:p>
        </p:txBody>
      </p:sp>
      <p:sp>
        <p:nvSpPr>
          <p:cNvPr id="3" name="Content Placeholder 2"/>
          <p:cNvSpPr>
            <a:spLocks noGrp="1"/>
          </p:cNvSpPr>
          <p:nvPr>
            <p:ph sz="half" idx="1"/>
          </p:nvPr>
        </p:nvSpPr>
        <p:spPr>
          <a:xfrm>
            <a:off x="9144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46482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pour modifier le style du titre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417638"/>
            <a:ext cx="7315200" cy="7159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endParaRPr lang="en-US" smtClean="0"/>
          </a:p>
        </p:txBody>
      </p:sp>
      <p:sp>
        <p:nvSpPr>
          <p:cNvPr id="1027" name="Rectangle 3"/>
          <p:cNvSpPr>
            <a:spLocks noGrp="1" noChangeArrowheads="1"/>
          </p:cNvSpPr>
          <p:nvPr>
            <p:ph type="body" idx="1"/>
          </p:nvPr>
        </p:nvSpPr>
        <p:spPr bwMode="auto">
          <a:xfrm>
            <a:off x="914400" y="2438400"/>
            <a:ext cx="73152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4.xml"/><Relationship Id="rId7" Type="http://schemas.openxmlformats.org/officeDocument/2006/relationships/diagramColors" Target="../diagrams/colors6.xml"/><Relationship Id="rId2" Type="http://schemas.openxmlformats.org/officeDocument/2006/relationships/slideLayout" Target="../slideLayouts/slideLayout2.xml"/><Relationship Id="rId1" Type="http://schemas.openxmlformats.org/officeDocument/2006/relationships/audio" Target="../media/audio10.wav"/><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hyperlink" Target="https://www.facebook.com/groups/226082088760683/?epa=SEARCH_BOX" TargetMode="External"/><Relationship Id="rId2" Type="http://schemas.openxmlformats.org/officeDocument/2006/relationships/slideLayout" Target="../slideLayouts/slideLayout2.xml"/><Relationship Id="rId1" Type="http://schemas.openxmlformats.org/officeDocument/2006/relationships/audio" Target="../media/audio13.wav"/><Relationship Id="rId5" Type="http://schemas.openxmlformats.org/officeDocument/2006/relationships/image" Target="../media/image4.png"/><Relationship Id="rId4" Type="http://schemas.openxmlformats.org/officeDocument/2006/relationships/hyperlink" Target="mailto:roqiya.mansouri@univ-biskra.dz"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audio" Target="../media/audio4.wav"/><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3.xml"/><Relationship Id="rId7" Type="http://schemas.openxmlformats.org/officeDocument/2006/relationships/diagramQuickStyle" Target="../diagrams/quickStyle2.xml"/><Relationship Id="rId2" Type="http://schemas.openxmlformats.org/officeDocument/2006/relationships/slideLayout" Target="../slideLayouts/slideLayout2.xml"/><Relationship Id="rId1" Type="http://schemas.openxmlformats.org/officeDocument/2006/relationships/audio" Target="../media/audio5.wav"/><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7.jpe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6.wav"/><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7.wav"/><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audio" Target="../media/audio8.wav"/><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50" name="Rectangle 9"/>
          <p:cNvSpPr>
            <a:spLocks noChangeArrowheads="1"/>
          </p:cNvSpPr>
          <p:nvPr/>
        </p:nvSpPr>
        <p:spPr bwMode="auto">
          <a:xfrm rot="10800000">
            <a:off x="0" y="4191000"/>
            <a:ext cx="9144000" cy="1981200"/>
          </a:xfrm>
          <a:prstGeom prst="rect">
            <a:avLst/>
          </a:prstGeom>
          <a:gradFill rotWithShape="1">
            <a:gsLst>
              <a:gs pos="0">
                <a:srgbClr val="FFFFFF"/>
              </a:gs>
              <a:gs pos="100000">
                <a:srgbClr val="FFFFFF">
                  <a:alpha val="0"/>
                </a:srgbClr>
              </a:gs>
            </a:gsLst>
            <a:lin ang="0" scaled="1"/>
          </a:gradFill>
          <a:ln w="9525" algn="ctr">
            <a:noFill/>
            <a:miter lim="800000"/>
            <a:headEnd/>
            <a:tailEnd/>
          </a:ln>
          <a:effectLst/>
        </p:spPr>
        <p:txBody>
          <a:bodyPr wrap="none" anchor="ctr"/>
          <a:lstStyle/>
          <a:p>
            <a:endParaRPr lang="fr-FR"/>
          </a:p>
        </p:txBody>
      </p:sp>
      <p:sp>
        <p:nvSpPr>
          <p:cNvPr id="5" name="Title 1"/>
          <p:cNvSpPr txBox="1">
            <a:spLocks/>
          </p:cNvSpPr>
          <p:nvPr/>
        </p:nvSpPr>
        <p:spPr bwMode="auto">
          <a:xfrm>
            <a:off x="448965" y="4214818"/>
            <a:ext cx="8093365" cy="1928826"/>
          </a:xfrm>
          <a:prstGeom prst="rect">
            <a:avLst/>
          </a:prstGeom>
          <a:noFill/>
          <a:ln w="9525">
            <a:noFill/>
            <a:miter lim="800000"/>
            <a:headEnd/>
            <a:tailEnd/>
          </a:ln>
          <a:effectLst/>
          <a:extLst>
            <a:ext uri="{AF507438-7753-43E0-B8FC-AC1667EBCBE1}">
              <a14:hiddenEffects xmlns="" xmlns:a14="http://schemas.microsoft.com/office/drawing/2010/main">
                <a:effectLst>
                  <a:outerShdw dist="17961" dir="2700000" algn="ctr" rotWithShape="0">
                    <a:schemeClr val="tx1"/>
                  </a:outerShdw>
                </a:effectLst>
              </a14:hiddenEffects>
            </a:ext>
          </a:extLst>
        </p:spPr>
        <p:txBody>
          <a:bodyPr vert="horz" wrap="square" lIns="91440" tIns="45720" rIns="91440" bIns="45720" numCol="1" anchor="ctr" anchorCtr="0" compatLnSpc="1">
            <a:prstTxWarp prst="textNoShape">
              <a:avLst/>
            </a:prstTxWarp>
            <a:norm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DZ" sz="3600" b="1" i="0" u="none" strike="noStrike" kern="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uLnTx/>
                <a:uFillTx/>
                <a:latin typeface="+mj-lt"/>
                <a:ea typeface="+mj-ea"/>
                <a:cs typeface="+mj-cs"/>
              </a:rPr>
              <a:t>المحاضرة </a:t>
            </a:r>
            <a:r>
              <a:rPr lang="ar-DZ" sz="36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j-ea"/>
                <a:cs typeface="+mj-cs"/>
              </a:rPr>
              <a:t>السادسة</a:t>
            </a:r>
            <a:r>
              <a:rPr kumimoji="0" lang="ar-DZ" sz="3600" b="1" i="0" u="none" strike="noStrike" kern="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uLnTx/>
                <a:uFillTx/>
                <a:latin typeface="+mj-lt"/>
                <a:ea typeface="+mj-ea"/>
                <a:cs typeface="+mj-cs"/>
              </a:rPr>
              <a:t>: وظيفة البحث </a:t>
            </a:r>
            <a:r>
              <a:rPr kumimoji="0" lang="ar-DZ" sz="3600" b="1" i="0" u="none" strike="noStrike" kern="0" normalizeH="0" baseline="0" noProof="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uLnTx/>
                <a:uFillTx/>
                <a:latin typeface="+mj-lt"/>
                <a:ea typeface="+mj-ea"/>
                <a:cs typeface="+mj-cs"/>
              </a:rPr>
              <a:t>و</a:t>
            </a:r>
            <a:r>
              <a:rPr kumimoji="0" lang="ar-DZ" sz="3600" b="1" i="0" u="none" strike="noStrike" kern="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uLnTx/>
                <a:uFillTx/>
                <a:latin typeface="+mj-lt"/>
                <a:ea typeface="+mj-ea"/>
                <a:cs typeface="+mj-cs"/>
              </a:rPr>
              <a:t> التطوير</a:t>
            </a:r>
            <a:r>
              <a:rPr kumimoji="0" lang="fr-FR" sz="3600" b="1" i="0" u="none" strike="noStrike" kern="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uLnTx/>
                <a:uFillTx/>
                <a:latin typeface="+mj-lt"/>
                <a:ea typeface="+mj-ea"/>
                <a:cs typeface="+mj-cs"/>
              </a:rPr>
              <a:t/>
            </a:r>
            <a:br>
              <a:rPr kumimoji="0" lang="fr-FR" sz="3600" b="1" i="0" u="none" strike="noStrike" kern="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uLnTx/>
                <a:uFillTx/>
                <a:latin typeface="+mj-lt"/>
                <a:ea typeface="+mj-ea"/>
                <a:cs typeface="+mj-cs"/>
              </a:rPr>
            </a:br>
            <a:r>
              <a:rPr kumimoji="0" lang="ar-DZ" sz="2800" b="1" i="0" u="none" strike="noStrike" kern="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uLnTx/>
                <a:uFillTx/>
                <a:latin typeface="+mj-lt"/>
                <a:ea typeface="+mj-ea"/>
                <a:cs typeface="+mj-cs"/>
              </a:rPr>
              <a:t>سنة ثانية علوم مالية ومحاسبية</a:t>
            </a:r>
          </a:p>
          <a:p>
            <a:pPr marL="0" marR="0" lvl="0" indent="0" algn="l" defTabSz="914400" rtl="1" eaLnBrk="1" fontAlgn="base" latinLnBrk="0" hangingPunct="1">
              <a:lnSpc>
                <a:spcPct val="100000"/>
              </a:lnSpc>
              <a:spcBef>
                <a:spcPct val="0"/>
              </a:spcBef>
              <a:spcAft>
                <a:spcPct val="0"/>
              </a:spcAft>
              <a:buClrTx/>
              <a:buSzTx/>
              <a:buFontTx/>
              <a:buNone/>
              <a:tabLst/>
              <a:defRPr/>
            </a:pPr>
            <a:r>
              <a:rPr lang="ar-DZ" sz="2800" b="1" kern="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j-ea"/>
                <a:cs typeface="+mj-cs"/>
              </a:rPr>
              <a:t>د/ منصوري رقية</a:t>
            </a:r>
            <a:endParaRPr kumimoji="0" lang="en-US" sz="3600" b="1" i="0" u="none" strike="noStrike" kern="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uLnTx/>
              <a:uFillTx/>
              <a:latin typeface="+mj-lt"/>
              <a:ea typeface="+mj-ea"/>
              <a:cs typeface="+mj-cs"/>
            </a:endParaRPr>
          </a:p>
        </p:txBody>
      </p:sp>
      <p:pic>
        <p:nvPicPr>
          <p:cNvPr id="6" name="~PP3327.WAV">
            <a:hlinkClick r:id="" action="ppaction://media"/>
          </p:cNvPr>
          <p:cNvPicPr>
            <a:picLocks noRot="1" noChangeAspect="1"/>
          </p:cNvPicPr>
          <p:nvPr>
            <a:wavAudioFile r:embed="rId1" name="~PP3327.WAV"/>
          </p:nvPr>
        </p:nvPicPr>
        <p:blipFill>
          <a:blip r:embed="rId5"/>
          <a:stretch>
            <a:fillRect/>
          </a:stretch>
        </p:blipFill>
        <p:spPr>
          <a:xfrm>
            <a:off x="8704263" y="6418263"/>
            <a:ext cx="244475" cy="244475"/>
          </a:xfrm>
          <a:prstGeom prst="rect">
            <a:avLst/>
          </a:prstGeom>
        </p:spPr>
      </p:pic>
    </p:spTree>
  </p:cSld>
  <p:clrMapOvr>
    <a:masterClrMapping/>
  </p:clrMapOvr>
  <p:transition advTm="184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000100" y="142852"/>
            <a:ext cx="6934200" cy="715963"/>
          </a:xfrm>
        </p:spPr>
        <p:txBody>
          <a:bodyPr/>
          <a:lstStyle/>
          <a:p>
            <a:pPr algn="ctr" rtl="1"/>
            <a:r>
              <a:rPr lang="ar-SA" sz="4000" b="1" dirty="0" smtClean="0"/>
              <a:t>أنواع الابتكار</a:t>
            </a:r>
            <a:endParaRPr lang="en-US" sz="4000" dirty="0" smtClean="0">
              <a:solidFill>
                <a:srgbClr val="4D4D4D"/>
              </a:solidFill>
            </a:endParaRPr>
          </a:p>
        </p:txBody>
      </p:sp>
      <p:graphicFrame>
        <p:nvGraphicFramePr>
          <p:cNvPr id="6" name="Espace réservé du contenu 5"/>
          <p:cNvGraphicFramePr>
            <a:graphicFrameLocks noGrp="1"/>
          </p:cNvGraphicFramePr>
          <p:nvPr>
            <p:ph idx="1"/>
          </p:nvPr>
        </p:nvGraphicFramePr>
        <p:xfrm>
          <a:off x="914400" y="571480"/>
          <a:ext cx="7315200" cy="6286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P2297.WAV">
            <a:hlinkClick r:id="" action="ppaction://media"/>
          </p:cNvPr>
          <p:cNvPicPr>
            <a:picLocks noRot="1" noChangeAspect="1"/>
          </p:cNvPicPr>
          <p:nvPr>
            <a:wavAudioFile r:embed="rId1" name="~PP2297.WAV"/>
          </p:nvPr>
        </p:nvPicPr>
        <p:blipFill>
          <a:blip r:embed="rId8"/>
          <a:stretch>
            <a:fillRect/>
          </a:stretch>
        </p:blipFill>
        <p:spPr>
          <a:xfrm>
            <a:off x="8704263" y="6418263"/>
            <a:ext cx="244475" cy="244475"/>
          </a:xfrm>
          <a:prstGeom prst="rect">
            <a:avLst/>
          </a:prstGeom>
        </p:spPr>
      </p:pic>
    </p:spTree>
  </p:cSld>
  <p:clrMapOvr>
    <a:masterClrMapping/>
  </p:clrMapOvr>
  <p:transition advTm="5380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857232"/>
            <a:ext cx="7315200" cy="715962"/>
          </a:xfrm>
        </p:spPr>
        <p:txBody>
          <a:bodyPr/>
          <a:lstStyle/>
          <a:p>
            <a:pPr algn="ctr" rtl="1"/>
            <a:r>
              <a:rPr lang="ar-SA" b="1" dirty="0" smtClean="0"/>
              <a:t>حماية الاختراع </a:t>
            </a:r>
            <a:r>
              <a:rPr lang="ar-SA" b="1" dirty="0" err="1" smtClean="0"/>
              <a:t>و</a:t>
            </a:r>
            <a:r>
              <a:rPr lang="ar-SA" b="1" dirty="0" smtClean="0"/>
              <a:t> الابتكار</a:t>
            </a:r>
            <a:endParaRPr lang="fr-FR" dirty="0"/>
          </a:p>
        </p:txBody>
      </p:sp>
      <p:sp>
        <p:nvSpPr>
          <p:cNvPr id="5" name="Flowchart: Process 78"/>
          <p:cNvSpPr/>
          <p:nvPr/>
        </p:nvSpPr>
        <p:spPr>
          <a:xfrm>
            <a:off x="2743200" y="1600200"/>
            <a:ext cx="3657600" cy="1298360"/>
          </a:xfrm>
          <a:prstGeom prst="flowChartProcess">
            <a:avLst/>
          </a:prstGeom>
          <a:solidFill>
            <a:srgbClr val="FFCC00"/>
          </a:solidFill>
          <a:ln w="25400" cap="flat" cmpd="sng" algn="ctr">
            <a:noFill/>
            <a:prstDash val="solid"/>
          </a:ln>
          <a:effectLst/>
        </p:spPr>
        <p:txBody>
          <a:bodyPr rtlCol="0" anchor="ctr"/>
          <a:lstStyle/>
          <a:p>
            <a:pPr algn="ctr"/>
            <a:endParaRPr lang="en-US" kern="0" dirty="0">
              <a:solidFill>
                <a:sysClr val="window" lastClr="FFFFFF"/>
              </a:solidFill>
              <a:latin typeface="Calibri"/>
            </a:endParaRPr>
          </a:p>
        </p:txBody>
      </p:sp>
      <p:sp>
        <p:nvSpPr>
          <p:cNvPr id="6" name="Flowchart: Process 77"/>
          <p:cNvSpPr/>
          <p:nvPr/>
        </p:nvSpPr>
        <p:spPr>
          <a:xfrm>
            <a:off x="1828800" y="3200400"/>
            <a:ext cx="5486400" cy="1298360"/>
          </a:xfrm>
          <a:prstGeom prst="flowChartProcess">
            <a:avLst/>
          </a:prstGeom>
          <a:solidFill>
            <a:srgbClr val="CC3300"/>
          </a:solidFill>
          <a:ln w="25400" cap="flat" cmpd="sng" algn="ctr">
            <a:noFill/>
            <a:prstDash val="solid"/>
          </a:ln>
          <a:effectLst/>
        </p:spPr>
        <p:txBody>
          <a:bodyPr rtlCol="0" anchor="ctr"/>
          <a:lstStyle/>
          <a:p>
            <a:pPr algn="ctr"/>
            <a:endParaRPr lang="en-US" kern="0" dirty="0">
              <a:solidFill>
                <a:sysClr val="window" lastClr="FFFFFF"/>
              </a:solidFill>
              <a:latin typeface="Calibri"/>
            </a:endParaRPr>
          </a:p>
        </p:txBody>
      </p:sp>
      <p:sp>
        <p:nvSpPr>
          <p:cNvPr id="7" name="Flowchart: Process 76"/>
          <p:cNvSpPr/>
          <p:nvPr/>
        </p:nvSpPr>
        <p:spPr>
          <a:xfrm>
            <a:off x="914400" y="4724400"/>
            <a:ext cx="7315200" cy="1298360"/>
          </a:xfrm>
          <a:prstGeom prst="flowChartProcess">
            <a:avLst/>
          </a:prstGeom>
          <a:gradFill flip="none" rotWithShape="1">
            <a:gsLst>
              <a:gs pos="81000">
                <a:srgbClr val="910808"/>
              </a:gs>
              <a:gs pos="0">
                <a:srgbClr val="ED1111"/>
              </a:gs>
              <a:gs pos="100000">
                <a:srgbClr val="3E0000"/>
              </a:gs>
            </a:gsLst>
            <a:lin ang="10800000" scaled="1"/>
            <a:tileRect/>
          </a:gradFill>
          <a:ln w="25400" cap="flat" cmpd="sng" algn="ctr">
            <a:noFill/>
            <a:prstDash val="solid"/>
          </a:ln>
          <a:effectLst/>
        </p:spPr>
        <p:txBody>
          <a:bodyPr rtlCol="0" anchor="ctr"/>
          <a:lstStyle/>
          <a:p>
            <a:pPr algn="ctr"/>
            <a:endParaRPr lang="en-US" kern="0" dirty="0">
              <a:solidFill>
                <a:sysClr val="window" lastClr="FFFFFF"/>
              </a:solidFill>
              <a:latin typeface="Calibri"/>
            </a:endParaRPr>
          </a:p>
        </p:txBody>
      </p:sp>
      <p:sp>
        <p:nvSpPr>
          <p:cNvPr id="8" name="TextBox 79"/>
          <p:cNvSpPr txBox="1"/>
          <p:nvPr/>
        </p:nvSpPr>
        <p:spPr>
          <a:xfrm>
            <a:off x="1638300" y="4842229"/>
            <a:ext cx="5867400" cy="1015663"/>
          </a:xfrm>
          <a:prstGeom prst="rect">
            <a:avLst/>
          </a:prstGeom>
          <a:noFill/>
        </p:spPr>
        <p:txBody>
          <a:bodyPr wrap="square" rtlCol="0">
            <a:spAutoFit/>
          </a:bodyPr>
          <a:lstStyle/>
          <a:p>
            <a:pPr rtl="1"/>
            <a:r>
              <a:rPr lang="ar-SA" sz="3600" b="1" dirty="0" smtClean="0">
                <a:solidFill>
                  <a:schemeClr val="bg1"/>
                </a:solidFill>
              </a:rPr>
              <a:t>النموذج</a:t>
            </a:r>
            <a:endParaRPr lang="ar-DZ" sz="3600" b="1" dirty="0" smtClean="0">
              <a:solidFill>
                <a:schemeClr val="bg1"/>
              </a:solidFill>
            </a:endParaRPr>
          </a:p>
          <a:p>
            <a:pPr rtl="1"/>
            <a:r>
              <a:rPr lang="ar-DZ" b="1" dirty="0" smtClean="0">
                <a:solidFill>
                  <a:schemeClr val="bg1"/>
                </a:solidFill>
              </a:rPr>
              <a:t>خصائص شكلية </a:t>
            </a:r>
            <a:r>
              <a:rPr lang="ar-DZ" b="1" dirty="0" err="1" smtClean="0">
                <a:solidFill>
                  <a:schemeClr val="bg1"/>
                </a:solidFill>
              </a:rPr>
              <a:t>و</a:t>
            </a:r>
            <a:r>
              <a:rPr lang="ar-DZ" b="1" dirty="0" smtClean="0">
                <a:solidFill>
                  <a:schemeClr val="bg1"/>
                </a:solidFill>
              </a:rPr>
              <a:t> مميزة منتجات المؤسسة</a:t>
            </a:r>
            <a:endParaRPr lang="en-US" dirty="0">
              <a:solidFill>
                <a:schemeClr val="bg1"/>
              </a:solidFill>
            </a:endParaRPr>
          </a:p>
        </p:txBody>
      </p:sp>
      <p:sp>
        <p:nvSpPr>
          <p:cNvPr id="9" name="TextBox 80"/>
          <p:cNvSpPr txBox="1"/>
          <p:nvPr/>
        </p:nvSpPr>
        <p:spPr>
          <a:xfrm>
            <a:off x="2106707" y="3286124"/>
            <a:ext cx="4930587" cy="1015663"/>
          </a:xfrm>
          <a:prstGeom prst="rect">
            <a:avLst/>
          </a:prstGeom>
          <a:noFill/>
        </p:spPr>
        <p:txBody>
          <a:bodyPr wrap="square" rtlCol="0">
            <a:spAutoFit/>
          </a:bodyPr>
          <a:lstStyle/>
          <a:p>
            <a:r>
              <a:rPr lang="ar-SA" sz="3600" b="1" dirty="0" smtClean="0">
                <a:solidFill>
                  <a:schemeClr val="bg1"/>
                </a:solidFill>
              </a:rPr>
              <a:t>العلامة</a:t>
            </a:r>
            <a:endParaRPr lang="ar-DZ" sz="3600" b="1" dirty="0" smtClean="0">
              <a:solidFill>
                <a:schemeClr val="bg1"/>
              </a:solidFill>
            </a:endParaRPr>
          </a:p>
          <a:p>
            <a:r>
              <a:rPr lang="ar-DZ" b="1" dirty="0" smtClean="0">
                <a:solidFill>
                  <a:schemeClr val="bg1"/>
                </a:solidFill>
              </a:rPr>
              <a:t>اسم أو رمز يميز </a:t>
            </a:r>
            <a:r>
              <a:rPr lang="ar-DZ" b="1" dirty="0" err="1" smtClean="0">
                <a:solidFill>
                  <a:schemeClr val="bg1"/>
                </a:solidFill>
              </a:rPr>
              <a:t>منتوج</a:t>
            </a:r>
            <a:r>
              <a:rPr lang="ar-DZ" b="1" dirty="0" smtClean="0">
                <a:solidFill>
                  <a:schemeClr val="bg1"/>
                </a:solidFill>
              </a:rPr>
              <a:t> المؤسسة</a:t>
            </a:r>
            <a:endParaRPr lang="en-US" sz="4000" dirty="0">
              <a:solidFill>
                <a:schemeClr val="bg1"/>
              </a:solidFill>
            </a:endParaRPr>
          </a:p>
        </p:txBody>
      </p:sp>
      <p:sp>
        <p:nvSpPr>
          <p:cNvPr id="10" name="TextBox 81"/>
          <p:cNvSpPr txBox="1"/>
          <p:nvPr/>
        </p:nvSpPr>
        <p:spPr>
          <a:xfrm>
            <a:off x="2714612" y="1571612"/>
            <a:ext cx="3714776" cy="1384995"/>
          </a:xfrm>
          <a:prstGeom prst="rect">
            <a:avLst/>
          </a:prstGeom>
          <a:noFill/>
        </p:spPr>
        <p:txBody>
          <a:bodyPr wrap="square" rtlCol="0">
            <a:spAutoFit/>
          </a:bodyPr>
          <a:lstStyle/>
          <a:p>
            <a:r>
              <a:rPr lang="ar-SA" sz="3600" b="1" dirty="0" smtClean="0">
                <a:solidFill>
                  <a:schemeClr val="bg1"/>
                </a:solidFill>
              </a:rPr>
              <a:t>براءة الاختراع</a:t>
            </a:r>
            <a:endParaRPr lang="fr-FR" sz="3600" b="1" dirty="0" smtClean="0">
              <a:solidFill>
                <a:schemeClr val="bg1"/>
              </a:solidFill>
            </a:endParaRPr>
          </a:p>
          <a:p>
            <a:r>
              <a:rPr lang="ar-DZ" b="1" dirty="0" smtClean="0">
                <a:solidFill>
                  <a:schemeClr val="bg1"/>
                </a:solidFill>
              </a:rPr>
              <a:t>وثيقة الاعتراف بالاختراع</a:t>
            </a:r>
          </a:p>
          <a:p>
            <a:r>
              <a:rPr lang="ar-DZ" b="1" dirty="0" smtClean="0">
                <a:solidFill>
                  <a:schemeClr val="bg1"/>
                </a:solidFill>
              </a:rPr>
              <a:t>سلاح دفاعي     سلاح هجومي</a:t>
            </a:r>
            <a:endParaRPr lang="en-US" dirty="0">
              <a:solidFill>
                <a:schemeClr val="bg1"/>
              </a:solidFill>
            </a:endParaRPr>
          </a:p>
        </p:txBody>
      </p:sp>
      <p:sp>
        <p:nvSpPr>
          <p:cNvPr id="11" name="Bent Arrow 82"/>
          <p:cNvSpPr/>
          <p:nvPr/>
        </p:nvSpPr>
        <p:spPr>
          <a:xfrm>
            <a:off x="914400" y="3733800"/>
            <a:ext cx="838200" cy="990600"/>
          </a:xfrm>
          <a:prstGeom prst="bentArrow">
            <a:avLst/>
          </a:prstGeom>
          <a:solidFill>
            <a:srgbClr val="4E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Bent Arrow 86"/>
          <p:cNvSpPr/>
          <p:nvPr/>
        </p:nvSpPr>
        <p:spPr>
          <a:xfrm>
            <a:off x="1828800" y="2317377"/>
            <a:ext cx="838200" cy="990600"/>
          </a:xfrm>
          <a:prstGeom prst="bentArrow">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Bent Arrow 87"/>
          <p:cNvSpPr/>
          <p:nvPr/>
        </p:nvSpPr>
        <p:spPr>
          <a:xfrm flipH="1">
            <a:off x="6477000" y="2317377"/>
            <a:ext cx="838200" cy="990600"/>
          </a:xfrm>
          <a:prstGeom prst="bentArrow">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Bent Arrow 88"/>
          <p:cNvSpPr/>
          <p:nvPr/>
        </p:nvSpPr>
        <p:spPr>
          <a:xfrm flipH="1">
            <a:off x="7391400" y="3733800"/>
            <a:ext cx="838200" cy="990600"/>
          </a:xfrm>
          <a:prstGeom prst="ben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5" name="~PP2116.WAV">
            <a:hlinkClick r:id="" action="ppaction://media"/>
          </p:cNvPr>
          <p:cNvPicPr>
            <a:picLocks noRot="1" noChangeAspect="1"/>
          </p:cNvPicPr>
          <p:nvPr>
            <a:wavAudioFile r:embed="rId1" name="~PP2116.WAV"/>
          </p:nvPr>
        </p:nvPicPr>
        <p:blipFill>
          <a:blip r:embed="rId3"/>
          <a:stretch>
            <a:fillRect/>
          </a:stretch>
        </p:blipFill>
        <p:spPr>
          <a:xfrm>
            <a:off x="8704263" y="6418263"/>
            <a:ext cx="244475" cy="244475"/>
          </a:xfrm>
          <a:prstGeom prst="rect">
            <a:avLst/>
          </a:prstGeom>
        </p:spPr>
      </p:pic>
    </p:spTree>
  </p:cSld>
  <p:clrMapOvr>
    <a:masterClrMapping/>
  </p:clrMapOvr>
  <p:transition advTm="3220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142852"/>
            <a:ext cx="7315200" cy="715962"/>
          </a:xfrm>
        </p:spPr>
        <p:txBody>
          <a:bodyPr/>
          <a:lstStyle/>
          <a:p>
            <a:pPr algn="ctr" rtl="1"/>
            <a:r>
              <a:rPr lang="ar-DZ" sz="3200" b="1" dirty="0" smtClean="0">
                <a:solidFill>
                  <a:srgbClr val="000000"/>
                </a:solidFill>
              </a:rPr>
              <a:t>مراحل تطوير </a:t>
            </a:r>
            <a:r>
              <a:rPr lang="ar-DZ" sz="3200" b="1" dirty="0" err="1" smtClean="0">
                <a:solidFill>
                  <a:srgbClr val="000000"/>
                </a:solidFill>
              </a:rPr>
              <a:t>منتوج</a:t>
            </a:r>
            <a:r>
              <a:rPr lang="ar-DZ" sz="3200" b="1" dirty="0" smtClean="0">
                <a:solidFill>
                  <a:srgbClr val="000000"/>
                </a:solidFill>
              </a:rPr>
              <a:t> جديد</a:t>
            </a:r>
            <a:endParaRPr lang="fr-FR" sz="3200" dirty="0">
              <a:solidFill>
                <a:srgbClr val="000000"/>
              </a:solidFill>
            </a:endParaRPr>
          </a:p>
        </p:txBody>
      </p:sp>
      <p:grpSp>
        <p:nvGrpSpPr>
          <p:cNvPr id="2050" name="Group 2"/>
          <p:cNvGrpSpPr>
            <a:grpSpLocks/>
          </p:cNvGrpSpPr>
          <p:nvPr/>
        </p:nvGrpSpPr>
        <p:grpSpPr bwMode="auto">
          <a:xfrm>
            <a:off x="2714612" y="928670"/>
            <a:ext cx="6429388" cy="5500726"/>
            <a:chOff x="1644" y="2250"/>
            <a:chExt cx="9113" cy="5072"/>
          </a:xfrm>
        </p:grpSpPr>
        <p:sp>
          <p:nvSpPr>
            <p:cNvPr id="2051" name="Text Box 3"/>
            <p:cNvSpPr txBox="1">
              <a:spLocks noChangeArrowheads="1"/>
            </p:cNvSpPr>
            <p:nvPr/>
          </p:nvSpPr>
          <p:spPr bwMode="auto">
            <a:xfrm>
              <a:off x="5471" y="2524"/>
              <a:ext cx="899" cy="325"/>
            </a:xfrm>
            <a:prstGeom prst="rect">
              <a:avLst/>
            </a:prstGeom>
            <a:noFill/>
            <a:ln w="38100">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ar-SA" sz="1600" b="0" i="0" u="none" strike="noStrike" cap="none" normalizeH="0" baseline="0" smtClean="0">
                  <a:ln>
                    <a:noFill/>
                  </a:ln>
                  <a:solidFill>
                    <a:srgbClr val="000000"/>
                  </a:solidFill>
                  <a:effectLst/>
                  <a:latin typeface="Arial" pitchFamily="34" charset="0"/>
                  <a:ea typeface="Arial" pitchFamily="34" charset="0"/>
                  <a:cs typeface="Arial" pitchFamily="34" charset="0"/>
                </a:rPr>
                <a:t>ا</a:t>
              </a:r>
              <a:r>
                <a:rPr kumimoji="0" lang="ar-SA" sz="1600" b="1" i="0" u="none" strike="noStrike" cap="none" normalizeH="0" baseline="0" smtClean="0">
                  <a:ln>
                    <a:noFill/>
                  </a:ln>
                  <a:solidFill>
                    <a:srgbClr val="000000"/>
                  </a:solidFill>
                  <a:effectLst/>
                  <a:latin typeface="Arial" pitchFamily="34" charset="0"/>
                  <a:ea typeface="Arial" pitchFamily="34" charset="0"/>
                  <a:cs typeface="Arial" pitchFamily="34" charset="0"/>
                </a:rPr>
                <a:t>لفكرة</a:t>
              </a:r>
              <a:endParaRPr kumimoji="0" lang="fr-FR" sz="1600" b="0" i="0" u="none" strike="noStrike" cap="none" normalizeH="0" baseline="0" smtClean="0">
                <a:ln>
                  <a:noFill/>
                </a:ln>
                <a:solidFill>
                  <a:srgbClr val="000000"/>
                </a:solidFill>
                <a:effectLst/>
                <a:latin typeface="Arial" pitchFamily="34" charset="0"/>
                <a:cs typeface="Arial" pitchFamily="34" charset="0"/>
              </a:endParaRPr>
            </a:p>
          </p:txBody>
        </p:sp>
        <p:sp>
          <p:nvSpPr>
            <p:cNvPr id="2052" name="Text Box 4"/>
            <p:cNvSpPr txBox="1">
              <a:spLocks noChangeArrowheads="1"/>
            </p:cNvSpPr>
            <p:nvPr/>
          </p:nvSpPr>
          <p:spPr bwMode="auto">
            <a:xfrm>
              <a:off x="5055" y="3138"/>
              <a:ext cx="1862" cy="301"/>
            </a:xfrm>
            <a:prstGeom prst="rect">
              <a:avLst/>
            </a:prstGeom>
            <a:noFill/>
            <a:ln w="38100">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600" b="1" i="0" u="none" strike="noStrike" cap="none" normalizeH="0" baseline="0" smtClean="0">
                  <a:ln>
                    <a:noFill/>
                  </a:ln>
                  <a:solidFill>
                    <a:srgbClr val="000000"/>
                  </a:solidFill>
                  <a:effectLst/>
                  <a:latin typeface="Arial" pitchFamily="34" charset="0"/>
                  <a:ea typeface="Arial" pitchFamily="34" charset="0"/>
                  <a:cs typeface="Arial" pitchFamily="34" charset="0"/>
                </a:rPr>
                <a:t>اختيار المنتج</a:t>
              </a:r>
              <a:endParaRPr kumimoji="0" lang="fr-FR" sz="1600" b="0" i="0" u="none" strike="noStrike" cap="none" normalizeH="0" baseline="0" smtClean="0">
                <a:ln>
                  <a:noFill/>
                </a:ln>
                <a:solidFill>
                  <a:srgbClr val="000000"/>
                </a:solidFill>
                <a:effectLst/>
                <a:latin typeface="Arial" pitchFamily="34" charset="0"/>
                <a:cs typeface="Arial" pitchFamily="34" charset="0"/>
              </a:endParaRPr>
            </a:p>
          </p:txBody>
        </p:sp>
        <p:sp>
          <p:nvSpPr>
            <p:cNvPr id="2053" name="Text Box 5"/>
            <p:cNvSpPr txBox="1">
              <a:spLocks noChangeArrowheads="1"/>
            </p:cNvSpPr>
            <p:nvPr/>
          </p:nvSpPr>
          <p:spPr bwMode="auto">
            <a:xfrm>
              <a:off x="5055" y="3726"/>
              <a:ext cx="1862" cy="456"/>
            </a:xfrm>
            <a:prstGeom prst="rect">
              <a:avLst/>
            </a:prstGeom>
            <a:no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600" b="1" i="0" u="none" strike="noStrike" cap="none" normalizeH="0" baseline="0" smtClean="0">
                  <a:ln>
                    <a:noFill/>
                  </a:ln>
                  <a:solidFill>
                    <a:srgbClr val="000000"/>
                  </a:solidFill>
                  <a:effectLst/>
                  <a:latin typeface="Arial" pitchFamily="34" charset="0"/>
                  <a:ea typeface="Arial" pitchFamily="34" charset="0"/>
                  <a:cs typeface="Arial" pitchFamily="34" charset="0"/>
                </a:rPr>
                <a:t>تعريف مبدئي للمنتج</a:t>
              </a:r>
              <a:endParaRPr kumimoji="0" lang="fr-FR" sz="1600" b="0" i="0" u="none" strike="noStrike" cap="none" normalizeH="0" baseline="0" smtClean="0">
                <a:ln>
                  <a:noFill/>
                </a:ln>
                <a:solidFill>
                  <a:srgbClr val="000000"/>
                </a:solidFill>
                <a:effectLst/>
                <a:latin typeface="Arial" pitchFamily="34" charset="0"/>
                <a:cs typeface="Arial" pitchFamily="34" charset="0"/>
              </a:endParaRPr>
            </a:p>
          </p:txBody>
        </p:sp>
        <p:sp>
          <p:nvSpPr>
            <p:cNvPr id="2054" name="Text Box 6"/>
            <p:cNvSpPr txBox="1">
              <a:spLocks noChangeArrowheads="1"/>
            </p:cNvSpPr>
            <p:nvPr/>
          </p:nvSpPr>
          <p:spPr bwMode="auto">
            <a:xfrm>
              <a:off x="4925" y="6673"/>
              <a:ext cx="2057" cy="517"/>
            </a:xfrm>
            <a:prstGeom prst="rect">
              <a:avLst/>
            </a:prstGeom>
            <a:noFill/>
            <a:ln w="38100">
              <a:solidFill>
                <a:srgbClr val="00000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1600" b="1" i="0" u="none" strike="noStrike" cap="none" normalizeH="0" baseline="0" smtClean="0">
                  <a:ln>
                    <a:noFill/>
                  </a:ln>
                  <a:solidFill>
                    <a:srgbClr val="000000"/>
                  </a:solidFill>
                  <a:effectLst/>
                  <a:latin typeface="Arial" pitchFamily="34" charset="0"/>
                  <a:ea typeface="Arial" pitchFamily="34" charset="0"/>
                  <a:cs typeface="Arial" pitchFamily="34" charset="0"/>
                </a:rPr>
                <a:t>إنتاج سلعة أو خدمة جديدة</a:t>
              </a:r>
              <a:endParaRPr kumimoji="0" lang="fr-FR" sz="1600" b="0" i="0" u="none" strike="noStrike" cap="none" normalizeH="0" baseline="0" smtClean="0">
                <a:ln>
                  <a:noFill/>
                </a:ln>
                <a:solidFill>
                  <a:srgbClr val="000000"/>
                </a:solidFill>
                <a:effectLst/>
                <a:latin typeface="Arial" pitchFamily="34" charset="0"/>
                <a:cs typeface="Arial" pitchFamily="34" charset="0"/>
              </a:endParaRPr>
            </a:p>
          </p:txBody>
        </p:sp>
        <p:sp>
          <p:nvSpPr>
            <p:cNvPr id="2055" name="Text Box 7"/>
            <p:cNvSpPr txBox="1">
              <a:spLocks noChangeArrowheads="1"/>
            </p:cNvSpPr>
            <p:nvPr/>
          </p:nvSpPr>
          <p:spPr bwMode="auto">
            <a:xfrm>
              <a:off x="5393" y="5249"/>
              <a:ext cx="1094" cy="360"/>
            </a:xfrm>
            <a:prstGeom prst="rect">
              <a:avLst/>
            </a:prstGeom>
            <a:noFill/>
            <a:ln w="38100">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600" b="1" i="0" u="none" strike="noStrike" cap="none" normalizeH="0" baseline="0" smtClean="0">
                  <a:ln>
                    <a:noFill/>
                  </a:ln>
                  <a:solidFill>
                    <a:srgbClr val="000000"/>
                  </a:solidFill>
                  <a:effectLst/>
                  <a:latin typeface="Arial" pitchFamily="34" charset="0"/>
                  <a:ea typeface="Arial" pitchFamily="34" charset="0"/>
                  <a:cs typeface="Arial" pitchFamily="34" charset="0"/>
                </a:rPr>
                <a:t>اختبار</a:t>
              </a:r>
              <a:endParaRPr kumimoji="0" lang="fr-FR" sz="1600" b="0" i="0" u="none" strike="noStrike" cap="none" normalizeH="0" baseline="0" smtClean="0">
                <a:ln>
                  <a:noFill/>
                </a:ln>
                <a:solidFill>
                  <a:srgbClr val="000000"/>
                </a:solidFill>
                <a:effectLst/>
                <a:latin typeface="Arial" pitchFamily="34" charset="0"/>
                <a:cs typeface="Arial" pitchFamily="34" charset="0"/>
              </a:endParaRPr>
            </a:p>
          </p:txBody>
        </p:sp>
        <p:sp>
          <p:nvSpPr>
            <p:cNvPr id="2056" name="Text Box 8"/>
            <p:cNvSpPr txBox="1">
              <a:spLocks noChangeArrowheads="1"/>
            </p:cNvSpPr>
            <p:nvPr/>
          </p:nvSpPr>
          <p:spPr bwMode="auto">
            <a:xfrm>
              <a:off x="4899" y="5895"/>
              <a:ext cx="2057" cy="373"/>
            </a:xfrm>
            <a:prstGeom prst="rect">
              <a:avLst/>
            </a:prstGeom>
            <a:noFill/>
            <a:ln w="38100">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600" b="1" i="0" u="none" strike="noStrike" cap="none" normalizeH="0" baseline="0" smtClean="0">
                  <a:ln>
                    <a:noFill/>
                  </a:ln>
                  <a:solidFill>
                    <a:srgbClr val="000000"/>
                  </a:solidFill>
                  <a:effectLst/>
                  <a:latin typeface="Arial" pitchFamily="34" charset="0"/>
                  <a:ea typeface="Arial" pitchFamily="34" charset="0"/>
                  <a:cs typeface="Arial" pitchFamily="34" charset="0"/>
                </a:rPr>
                <a:t>التعريف النهائي للمنتج</a:t>
              </a:r>
              <a:endParaRPr kumimoji="0" lang="fr-FR" sz="1600" b="0" i="0" u="none" strike="noStrike" cap="none" normalizeH="0" baseline="0" smtClean="0">
                <a:ln>
                  <a:noFill/>
                </a:ln>
                <a:solidFill>
                  <a:srgbClr val="000000"/>
                </a:solidFill>
                <a:effectLst/>
                <a:latin typeface="Arial" pitchFamily="34" charset="0"/>
                <a:cs typeface="Arial" pitchFamily="34" charset="0"/>
              </a:endParaRPr>
            </a:p>
          </p:txBody>
        </p:sp>
        <p:sp>
          <p:nvSpPr>
            <p:cNvPr id="2057" name="Text Box 9"/>
            <p:cNvSpPr txBox="1">
              <a:spLocks noChangeArrowheads="1"/>
            </p:cNvSpPr>
            <p:nvPr/>
          </p:nvSpPr>
          <p:spPr bwMode="auto">
            <a:xfrm>
              <a:off x="4674" y="4400"/>
              <a:ext cx="2611" cy="617"/>
            </a:xfrm>
            <a:prstGeom prst="rect">
              <a:avLst/>
            </a:prstGeom>
            <a:noFill/>
            <a:ln w="38100">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600" b="1" i="0" u="none" strike="noStrike" cap="none" normalizeH="0" baseline="0" dirty="0" smtClean="0">
                  <a:ln>
                    <a:noFill/>
                  </a:ln>
                  <a:solidFill>
                    <a:srgbClr val="000000"/>
                  </a:solidFill>
                  <a:effectLst/>
                  <a:latin typeface="Arial" pitchFamily="34" charset="0"/>
                  <a:ea typeface="Arial" pitchFamily="34" charset="0"/>
                  <a:cs typeface="Arial" pitchFamily="34" charset="0"/>
                </a:rPr>
                <a:t>تصنيع نموذج أولي </a:t>
              </a:r>
              <a:r>
                <a:rPr kumimoji="0" lang="fr-FR" sz="1600" b="1" i="0" u="none" strike="noStrike" cap="none" normalizeH="0" baseline="0" dirty="0" smtClean="0">
                  <a:ln>
                    <a:noFill/>
                  </a:ln>
                  <a:solidFill>
                    <a:srgbClr val="000000"/>
                  </a:solidFill>
                  <a:effectLst/>
                  <a:latin typeface="Times New Roman" pitchFamily="18" charset="0"/>
                  <a:ea typeface="Arial" pitchFamily="34" charset="0"/>
                  <a:cs typeface="Arial" pitchFamily="34" charset="0"/>
                </a:rPr>
                <a:t>prototype</a:t>
              </a:r>
              <a:endParaRPr kumimoji="0" lang="fr-FR" sz="1600" b="0" i="0" u="none" strike="noStrike" cap="none" normalizeH="0" baseline="0" dirty="0" smtClean="0">
                <a:ln>
                  <a:noFill/>
                </a:ln>
                <a:solidFill>
                  <a:srgbClr val="000000"/>
                </a:solidFill>
                <a:effectLst/>
                <a:latin typeface="Arial" pitchFamily="34" charset="0"/>
                <a:cs typeface="Arial" pitchFamily="34" charset="0"/>
              </a:endParaRPr>
            </a:p>
          </p:txBody>
        </p:sp>
        <p:sp>
          <p:nvSpPr>
            <p:cNvPr id="2058" name="AutoShape 10"/>
            <p:cNvSpPr>
              <a:spLocks noChangeArrowheads="1"/>
            </p:cNvSpPr>
            <p:nvPr/>
          </p:nvSpPr>
          <p:spPr bwMode="auto">
            <a:xfrm>
              <a:off x="1956" y="2509"/>
              <a:ext cx="1432" cy="337"/>
            </a:xfrm>
            <a:prstGeom prst="flowChartTerminator">
              <a:avLst/>
            </a:prstGeom>
            <a:noFill/>
            <a:ln w="38100">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600" b="1" i="0" u="none" strike="noStrike" cap="none" normalizeH="0" baseline="0" smtClean="0">
                  <a:ln>
                    <a:noFill/>
                  </a:ln>
                  <a:solidFill>
                    <a:srgbClr val="000000"/>
                  </a:solidFill>
                  <a:effectLst/>
                  <a:latin typeface="Arial" pitchFamily="34" charset="0"/>
                  <a:ea typeface="Arial" pitchFamily="34" charset="0"/>
                  <a:cs typeface="Arial" pitchFamily="34" charset="0"/>
                </a:rPr>
                <a:t>الزبائن</a:t>
              </a:r>
              <a:endParaRPr kumimoji="0" lang="fr-FR" sz="1600" b="0" i="0" u="none" strike="noStrike" cap="none" normalizeH="0" baseline="0" smtClean="0">
                <a:ln>
                  <a:noFill/>
                </a:ln>
                <a:solidFill>
                  <a:srgbClr val="000000"/>
                </a:solidFill>
                <a:effectLst/>
                <a:latin typeface="Arial" pitchFamily="34" charset="0"/>
                <a:cs typeface="Arial" pitchFamily="34" charset="0"/>
              </a:endParaRPr>
            </a:p>
          </p:txBody>
        </p:sp>
        <p:sp>
          <p:nvSpPr>
            <p:cNvPr id="2059" name="AutoShape 11"/>
            <p:cNvSpPr>
              <a:spLocks noChangeArrowheads="1"/>
            </p:cNvSpPr>
            <p:nvPr/>
          </p:nvSpPr>
          <p:spPr bwMode="auto">
            <a:xfrm>
              <a:off x="8296" y="2487"/>
              <a:ext cx="2321" cy="553"/>
            </a:xfrm>
            <a:prstGeom prst="flowChartTerminator">
              <a:avLst/>
            </a:prstGeom>
            <a:noFill/>
            <a:ln w="38100">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600" b="1" i="0" u="none" strike="noStrike" cap="none" normalizeH="0" baseline="0" dirty="0" smtClean="0">
                  <a:ln>
                    <a:noFill/>
                  </a:ln>
                  <a:solidFill>
                    <a:srgbClr val="000000"/>
                  </a:solidFill>
                  <a:effectLst/>
                  <a:latin typeface="Arial" pitchFamily="34" charset="0"/>
                  <a:ea typeface="Arial" pitchFamily="34" charset="0"/>
                  <a:cs typeface="Arial" pitchFamily="34" charset="0"/>
                </a:rPr>
                <a:t>تكنولوجيا البحث </a:t>
              </a:r>
              <a:r>
                <a:rPr kumimoji="0" lang="ar-SA" sz="1600" b="1" i="0" u="none" strike="noStrike" cap="none" normalizeH="0" baseline="0" dirty="0" err="1" smtClean="0">
                  <a:ln>
                    <a:noFill/>
                  </a:ln>
                  <a:solidFill>
                    <a:srgbClr val="000000"/>
                  </a:solidFill>
                  <a:effectLst/>
                  <a:latin typeface="Arial" pitchFamily="34" charset="0"/>
                  <a:ea typeface="Arial" pitchFamily="34" charset="0"/>
                  <a:cs typeface="Arial" pitchFamily="34" charset="0"/>
                </a:rPr>
                <a:t>و</a:t>
              </a:r>
              <a:r>
                <a:rPr kumimoji="0" lang="ar-SA" sz="1600" b="1" i="0" u="none" strike="noStrike" cap="none" normalizeH="0" baseline="0" dirty="0" smtClean="0">
                  <a:ln>
                    <a:noFill/>
                  </a:ln>
                  <a:solidFill>
                    <a:srgbClr val="000000"/>
                  </a:solidFill>
                  <a:effectLst/>
                  <a:latin typeface="Arial" pitchFamily="34" charset="0"/>
                  <a:ea typeface="Arial" pitchFamily="34" charset="0"/>
                  <a:cs typeface="Arial" pitchFamily="34" charset="0"/>
                </a:rPr>
                <a:t> التطوير</a:t>
              </a:r>
              <a:endParaRPr kumimoji="0" lang="fr-FR" sz="1600" b="0" i="0" u="none" strike="noStrike" cap="none" normalizeH="0" baseline="0" dirty="0" smtClean="0">
                <a:ln>
                  <a:noFill/>
                </a:ln>
                <a:solidFill>
                  <a:srgbClr val="000000"/>
                </a:solidFill>
                <a:effectLst/>
                <a:latin typeface="Arial" pitchFamily="34" charset="0"/>
                <a:cs typeface="Arial" pitchFamily="34" charset="0"/>
              </a:endParaRPr>
            </a:p>
          </p:txBody>
        </p:sp>
        <p:sp>
          <p:nvSpPr>
            <p:cNvPr id="2060" name="Text Box 12"/>
            <p:cNvSpPr txBox="1">
              <a:spLocks noChangeArrowheads="1"/>
            </p:cNvSpPr>
            <p:nvPr/>
          </p:nvSpPr>
          <p:spPr bwMode="auto">
            <a:xfrm>
              <a:off x="8127" y="3724"/>
              <a:ext cx="2278" cy="436"/>
            </a:xfrm>
            <a:prstGeom prst="rect">
              <a:avLst/>
            </a:prstGeom>
            <a:noFill/>
            <a:ln w="38100">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600" b="1" i="0" u="none" strike="noStrike" cap="none" normalizeH="0" baseline="0" dirty="0" smtClean="0">
                  <a:ln>
                    <a:noFill/>
                  </a:ln>
                  <a:solidFill>
                    <a:srgbClr val="000000"/>
                  </a:solidFill>
                  <a:effectLst/>
                  <a:latin typeface="Arial" pitchFamily="34" charset="0"/>
                  <a:ea typeface="Arial" pitchFamily="34" charset="0"/>
                  <a:cs typeface="Arial" pitchFamily="34" charset="0"/>
                </a:rPr>
                <a:t>التعريف المبدئي لطرق التصنيع</a:t>
              </a:r>
              <a:endParaRPr kumimoji="0" lang="fr-FR" sz="1600" b="0" i="0" u="none" strike="noStrike" cap="none" normalizeH="0" baseline="0" dirty="0" smtClean="0">
                <a:ln>
                  <a:noFill/>
                </a:ln>
                <a:solidFill>
                  <a:srgbClr val="000000"/>
                </a:solidFill>
                <a:effectLst/>
                <a:latin typeface="Arial" pitchFamily="34" charset="0"/>
                <a:cs typeface="Arial" pitchFamily="34" charset="0"/>
              </a:endParaRPr>
            </a:p>
          </p:txBody>
        </p:sp>
        <p:sp>
          <p:nvSpPr>
            <p:cNvPr id="2061" name="Text Box 13"/>
            <p:cNvSpPr txBox="1">
              <a:spLocks noChangeArrowheads="1"/>
            </p:cNvSpPr>
            <p:nvPr/>
          </p:nvSpPr>
          <p:spPr bwMode="auto">
            <a:xfrm>
              <a:off x="8296" y="5734"/>
              <a:ext cx="2240" cy="534"/>
            </a:xfrm>
            <a:prstGeom prst="rect">
              <a:avLst/>
            </a:prstGeom>
            <a:noFill/>
            <a:ln w="38100">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defTabSz="914400" rtl="1" eaLnBrk="1" fontAlgn="base" latinLnBrk="0" hangingPunct="1">
                <a:lnSpc>
                  <a:spcPct val="100000"/>
                </a:lnSpc>
                <a:spcBef>
                  <a:spcPct val="0"/>
                </a:spcBef>
                <a:spcAft>
                  <a:spcPct val="0"/>
                </a:spcAft>
                <a:buClrTx/>
                <a:buSzTx/>
                <a:buFontTx/>
                <a:buNone/>
                <a:tabLst/>
              </a:pPr>
              <a:r>
                <a:rPr kumimoji="0" lang="ar-SA" sz="1600" b="1" i="0" u="none" strike="noStrike" cap="none" normalizeH="0" baseline="0" dirty="0" smtClean="0">
                  <a:ln>
                    <a:noFill/>
                  </a:ln>
                  <a:solidFill>
                    <a:srgbClr val="000000"/>
                  </a:solidFill>
                  <a:effectLst/>
                  <a:latin typeface="Arial" pitchFamily="34" charset="0"/>
                  <a:ea typeface="Arial" pitchFamily="34" charset="0"/>
                  <a:cs typeface="Arial" pitchFamily="34" charset="0"/>
                </a:rPr>
                <a:t>التعريف النهائي لطرق التصنيع</a:t>
              </a:r>
              <a:endParaRPr kumimoji="0" lang="fr-FR" sz="1600" b="0" i="0" u="none" strike="noStrike" cap="none" normalizeH="0" baseline="0" dirty="0" smtClean="0">
                <a:ln>
                  <a:noFill/>
                </a:ln>
                <a:solidFill>
                  <a:srgbClr val="000000"/>
                </a:solidFill>
                <a:effectLst/>
                <a:latin typeface="Arial" pitchFamily="34" charset="0"/>
                <a:cs typeface="Arial" pitchFamily="34" charset="0"/>
              </a:endParaRPr>
            </a:p>
          </p:txBody>
        </p:sp>
        <p:cxnSp>
          <p:nvCxnSpPr>
            <p:cNvPr id="2062" name="AutoShape 14"/>
            <p:cNvCxnSpPr>
              <a:cxnSpLocks noChangeShapeType="1"/>
            </p:cNvCxnSpPr>
            <p:nvPr/>
          </p:nvCxnSpPr>
          <p:spPr bwMode="auto">
            <a:xfrm>
              <a:off x="3388" y="2710"/>
              <a:ext cx="2083" cy="0"/>
            </a:xfrm>
            <a:prstGeom prst="straightConnector1">
              <a:avLst/>
            </a:prstGeom>
            <a:noFill/>
            <a:ln w="38100">
              <a:solidFill>
                <a:srgbClr val="000000"/>
              </a:solidFill>
              <a:round/>
              <a:headEnd/>
              <a:tailEnd type="triangle" w="med" len="med"/>
            </a:ln>
          </p:spPr>
        </p:cxnSp>
        <p:cxnSp>
          <p:nvCxnSpPr>
            <p:cNvPr id="2063" name="AutoShape 15"/>
            <p:cNvCxnSpPr>
              <a:cxnSpLocks noChangeShapeType="1"/>
            </p:cNvCxnSpPr>
            <p:nvPr/>
          </p:nvCxnSpPr>
          <p:spPr bwMode="auto">
            <a:xfrm flipH="1">
              <a:off x="6370" y="2710"/>
              <a:ext cx="1926" cy="0"/>
            </a:xfrm>
            <a:prstGeom prst="straightConnector1">
              <a:avLst/>
            </a:prstGeom>
            <a:noFill/>
            <a:ln w="38100">
              <a:solidFill>
                <a:srgbClr val="000000"/>
              </a:solidFill>
              <a:round/>
              <a:headEnd/>
              <a:tailEnd type="triangle" w="med" len="med"/>
            </a:ln>
          </p:spPr>
        </p:cxnSp>
        <p:cxnSp>
          <p:nvCxnSpPr>
            <p:cNvPr id="2064" name="AutoShape 16"/>
            <p:cNvCxnSpPr>
              <a:cxnSpLocks noChangeShapeType="1"/>
            </p:cNvCxnSpPr>
            <p:nvPr/>
          </p:nvCxnSpPr>
          <p:spPr bwMode="auto">
            <a:xfrm flipH="1">
              <a:off x="5927" y="2862"/>
              <a:ext cx="13" cy="265"/>
            </a:xfrm>
            <a:prstGeom prst="straightConnector1">
              <a:avLst/>
            </a:prstGeom>
            <a:noFill/>
            <a:ln w="38100">
              <a:solidFill>
                <a:srgbClr val="000000"/>
              </a:solidFill>
              <a:round/>
              <a:headEnd/>
              <a:tailEnd type="triangle" w="med" len="med"/>
            </a:ln>
          </p:spPr>
        </p:cxnSp>
        <p:cxnSp>
          <p:nvCxnSpPr>
            <p:cNvPr id="2065" name="AutoShape 17"/>
            <p:cNvCxnSpPr>
              <a:cxnSpLocks noChangeShapeType="1"/>
            </p:cNvCxnSpPr>
            <p:nvPr/>
          </p:nvCxnSpPr>
          <p:spPr bwMode="auto">
            <a:xfrm>
              <a:off x="5927" y="3456"/>
              <a:ext cx="1" cy="254"/>
            </a:xfrm>
            <a:prstGeom prst="straightConnector1">
              <a:avLst/>
            </a:prstGeom>
            <a:noFill/>
            <a:ln w="38100">
              <a:solidFill>
                <a:srgbClr val="000000"/>
              </a:solidFill>
              <a:round/>
              <a:headEnd/>
              <a:tailEnd type="triangle" w="med" len="med"/>
            </a:ln>
          </p:spPr>
        </p:cxnSp>
        <p:cxnSp>
          <p:nvCxnSpPr>
            <p:cNvPr id="2066" name="AutoShape 18"/>
            <p:cNvCxnSpPr>
              <a:cxnSpLocks noChangeShapeType="1"/>
            </p:cNvCxnSpPr>
            <p:nvPr/>
          </p:nvCxnSpPr>
          <p:spPr bwMode="auto">
            <a:xfrm>
              <a:off x="5940" y="4198"/>
              <a:ext cx="1" cy="190"/>
            </a:xfrm>
            <a:prstGeom prst="straightConnector1">
              <a:avLst/>
            </a:prstGeom>
            <a:noFill/>
            <a:ln w="38100">
              <a:solidFill>
                <a:srgbClr val="000000"/>
              </a:solidFill>
              <a:round/>
              <a:headEnd/>
              <a:tailEnd type="triangle" w="med" len="med"/>
            </a:ln>
          </p:spPr>
        </p:cxnSp>
        <p:cxnSp>
          <p:nvCxnSpPr>
            <p:cNvPr id="2067" name="AutoShape 19"/>
            <p:cNvCxnSpPr>
              <a:cxnSpLocks noChangeShapeType="1"/>
            </p:cNvCxnSpPr>
            <p:nvPr/>
          </p:nvCxnSpPr>
          <p:spPr bwMode="auto">
            <a:xfrm>
              <a:off x="5940" y="5028"/>
              <a:ext cx="1" cy="252"/>
            </a:xfrm>
            <a:prstGeom prst="straightConnector1">
              <a:avLst/>
            </a:prstGeom>
            <a:noFill/>
            <a:ln w="38100">
              <a:solidFill>
                <a:srgbClr val="000000"/>
              </a:solidFill>
              <a:round/>
              <a:headEnd/>
              <a:tailEnd type="triangle" w="med" len="med"/>
            </a:ln>
          </p:spPr>
        </p:cxnSp>
        <p:cxnSp>
          <p:nvCxnSpPr>
            <p:cNvPr id="2068" name="AutoShape 20"/>
            <p:cNvCxnSpPr>
              <a:cxnSpLocks noChangeShapeType="1"/>
            </p:cNvCxnSpPr>
            <p:nvPr/>
          </p:nvCxnSpPr>
          <p:spPr bwMode="auto">
            <a:xfrm>
              <a:off x="5940" y="5645"/>
              <a:ext cx="1" cy="228"/>
            </a:xfrm>
            <a:prstGeom prst="straightConnector1">
              <a:avLst/>
            </a:prstGeom>
            <a:noFill/>
            <a:ln w="38100">
              <a:solidFill>
                <a:srgbClr val="000000"/>
              </a:solidFill>
              <a:round/>
              <a:headEnd/>
              <a:tailEnd type="triangle" w="med" len="med"/>
            </a:ln>
          </p:spPr>
        </p:cxnSp>
        <p:cxnSp>
          <p:nvCxnSpPr>
            <p:cNvPr id="2069" name="AutoShape 21"/>
            <p:cNvCxnSpPr>
              <a:cxnSpLocks noChangeShapeType="1"/>
            </p:cNvCxnSpPr>
            <p:nvPr/>
          </p:nvCxnSpPr>
          <p:spPr bwMode="auto">
            <a:xfrm>
              <a:off x="5927" y="6278"/>
              <a:ext cx="1" cy="385"/>
            </a:xfrm>
            <a:prstGeom prst="straightConnector1">
              <a:avLst/>
            </a:prstGeom>
            <a:noFill/>
            <a:ln w="38100">
              <a:solidFill>
                <a:srgbClr val="000000"/>
              </a:solidFill>
              <a:round/>
              <a:headEnd/>
              <a:tailEnd type="triangle" w="med" len="med"/>
            </a:ln>
          </p:spPr>
        </p:cxnSp>
        <p:cxnSp>
          <p:nvCxnSpPr>
            <p:cNvPr id="2070" name="AutoShape 22"/>
            <p:cNvCxnSpPr>
              <a:cxnSpLocks noChangeShapeType="1"/>
            </p:cNvCxnSpPr>
            <p:nvPr/>
          </p:nvCxnSpPr>
          <p:spPr bwMode="auto">
            <a:xfrm>
              <a:off x="6917" y="3926"/>
              <a:ext cx="1210" cy="0"/>
            </a:xfrm>
            <a:prstGeom prst="straightConnector1">
              <a:avLst/>
            </a:prstGeom>
            <a:noFill/>
            <a:ln w="38100">
              <a:solidFill>
                <a:srgbClr val="000000"/>
              </a:solidFill>
              <a:round/>
              <a:headEnd type="triangle" w="med" len="med"/>
              <a:tailEnd type="triangle" w="med" len="med"/>
            </a:ln>
          </p:spPr>
        </p:cxnSp>
        <p:cxnSp>
          <p:nvCxnSpPr>
            <p:cNvPr id="2071" name="AutoShape 23"/>
            <p:cNvCxnSpPr>
              <a:cxnSpLocks noChangeShapeType="1"/>
            </p:cNvCxnSpPr>
            <p:nvPr/>
          </p:nvCxnSpPr>
          <p:spPr bwMode="auto">
            <a:xfrm flipH="1">
              <a:off x="6956" y="6005"/>
              <a:ext cx="1340" cy="0"/>
            </a:xfrm>
            <a:prstGeom prst="straightConnector1">
              <a:avLst/>
            </a:prstGeom>
            <a:noFill/>
            <a:ln w="38100">
              <a:solidFill>
                <a:srgbClr val="000000"/>
              </a:solidFill>
              <a:round/>
              <a:headEnd type="triangle" w="med" len="med"/>
              <a:tailEnd type="triangle" w="med" len="med"/>
            </a:ln>
          </p:spPr>
        </p:cxnSp>
        <p:cxnSp>
          <p:nvCxnSpPr>
            <p:cNvPr id="2072" name="AutoShape 24"/>
            <p:cNvCxnSpPr>
              <a:cxnSpLocks noChangeShapeType="1"/>
            </p:cNvCxnSpPr>
            <p:nvPr/>
          </p:nvCxnSpPr>
          <p:spPr bwMode="auto">
            <a:xfrm rot="10800000" flipV="1">
              <a:off x="6982" y="6176"/>
              <a:ext cx="1314" cy="685"/>
            </a:xfrm>
            <a:prstGeom prst="bentConnector3">
              <a:avLst>
                <a:gd name="adj1" fmla="val 49968"/>
              </a:avLst>
            </a:prstGeom>
            <a:noFill/>
            <a:ln w="38100">
              <a:solidFill>
                <a:srgbClr val="000000"/>
              </a:solidFill>
              <a:miter lim="800000"/>
              <a:headEnd/>
              <a:tailEnd type="triangle" w="med" len="med"/>
            </a:ln>
          </p:spPr>
        </p:cxnSp>
        <p:sp>
          <p:nvSpPr>
            <p:cNvPr id="2073" name="Rectangle 25"/>
            <p:cNvSpPr>
              <a:spLocks noChangeArrowheads="1"/>
            </p:cNvSpPr>
            <p:nvPr/>
          </p:nvSpPr>
          <p:spPr bwMode="auto">
            <a:xfrm>
              <a:off x="1644" y="2250"/>
              <a:ext cx="9113" cy="5072"/>
            </a:xfrm>
            <a:prstGeom prst="rect">
              <a:avLst/>
            </a:prstGeom>
            <a:no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sz="1600">
                <a:solidFill>
                  <a:srgbClr val="000000"/>
                </a:solidFill>
              </a:endParaRPr>
            </a:p>
          </p:txBody>
        </p:sp>
      </p:grpSp>
      <p:sp>
        <p:nvSpPr>
          <p:cNvPr id="28" name="Rectangle 27"/>
          <p:cNvSpPr/>
          <p:nvPr/>
        </p:nvSpPr>
        <p:spPr>
          <a:xfrm>
            <a:off x="1098464" y="1214422"/>
            <a:ext cx="1616148" cy="400110"/>
          </a:xfrm>
          <a:prstGeom prst="rect">
            <a:avLst/>
          </a:prstGeom>
        </p:spPr>
        <p:txBody>
          <a:bodyPr wrap="none">
            <a:spAutoFit/>
          </a:bodyPr>
          <a:lstStyle/>
          <a:p>
            <a:r>
              <a:rPr lang="ar-SA" sz="2000" b="1" dirty="0" smtClean="0">
                <a:solidFill>
                  <a:schemeClr val="bg2"/>
                </a:solidFill>
              </a:rPr>
              <a:t>البحث عن الأفكار</a:t>
            </a:r>
            <a:endParaRPr lang="fr-FR" sz="2000" dirty="0">
              <a:solidFill>
                <a:schemeClr val="bg2"/>
              </a:solidFill>
            </a:endParaRPr>
          </a:p>
        </p:txBody>
      </p:sp>
      <p:sp>
        <p:nvSpPr>
          <p:cNvPr id="29" name="Rectangle 28"/>
          <p:cNvSpPr/>
          <p:nvPr/>
        </p:nvSpPr>
        <p:spPr>
          <a:xfrm>
            <a:off x="-14992" y="2303215"/>
            <a:ext cx="2656496" cy="2554545"/>
          </a:xfrm>
          <a:prstGeom prst="rect">
            <a:avLst/>
          </a:prstGeom>
        </p:spPr>
        <p:txBody>
          <a:bodyPr wrap="square">
            <a:spAutoFit/>
          </a:bodyPr>
          <a:lstStyle/>
          <a:p>
            <a:pPr algn="r" rtl="1"/>
            <a:r>
              <a:rPr lang="ar-SA" sz="2000" b="1" dirty="0" smtClean="0">
                <a:solidFill>
                  <a:schemeClr val="bg2"/>
                </a:solidFill>
              </a:rPr>
              <a:t>مكتب الدراسات التقنية</a:t>
            </a:r>
            <a:endParaRPr lang="ar-DZ" sz="2000" b="1" dirty="0" smtClean="0">
              <a:solidFill>
                <a:schemeClr val="bg2"/>
              </a:solidFill>
            </a:endParaRPr>
          </a:p>
          <a:p>
            <a:pPr algn="r" rtl="1"/>
            <a:endParaRPr lang="fr-FR" sz="2000" b="1" dirty="0" smtClean="0">
              <a:solidFill>
                <a:schemeClr val="bg2"/>
              </a:solidFill>
            </a:endParaRPr>
          </a:p>
          <a:p>
            <a:pPr algn="r" rtl="1">
              <a:buClr>
                <a:schemeClr val="bg2"/>
              </a:buClr>
              <a:buFont typeface="Wingdings" pitchFamily="2" charset="2"/>
              <a:buChar char="§"/>
            </a:pPr>
            <a:r>
              <a:rPr lang="ar-DZ" sz="2000" b="1" dirty="0" smtClean="0"/>
              <a:t>دراسة المنتج( الدراسة المبدئية – المشروع – التنفيذ)</a:t>
            </a:r>
          </a:p>
          <a:p>
            <a:pPr algn="r" rtl="1">
              <a:buClr>
                <a:schemeClr val="bg2"/>
              </a:buClr>
            </a:pPr>
            <a:endParaRPr lang="ar-DZ" sz="2000" b="1" dirty="0" smtClean="0"/>
          </a:p>
          <a:p>
            <a:pPr algn="r" rtl="1">
              <a:buClr>
                <a:schemeClr val="bg2"/>
              </a:buClr>
              <a:buFont typeface="Wingdings" pitchFamily="2" charset="2"/>
              <a:buChar char="§"/>
            </a:pPr>
            <a:r>
              <a:rPr lang="ar-DZ" sz="2000" b="1" dirty="0" smtClean="0"/>
              <a:t>أدوات </a:t>
            </a:r>
            <a:r>
              <a:rPr lang="ar-DZ" sz="2000" b="1" dirty="0" err="1" smtClean="0"/>
              <a:t>و</a:t>
            </a:r>
            <a:r>
              <a:rPr lang="ar-DZ" sz="2000" b="1" dirty="0" smtClean="0"/>
              <a:t> طرق مكتب الدراسات</a:t>
            </a:r>
            <a:endParaRPr lang="fr-FR" sz="2000" dirty="0"/>
          </a:p>
        </p:txBody>
      </p:sp>
      <p:sp>
        <p:nvSpPr>
          <p:cNvPr id="30" name="Rectangle 29"/>
          <p:cNvSpPr/>
          <p:nvPr/>
        </p:nvSpPr>
        <p:spPr>
          <a:xfrm>
            <a:off x="1063896" y="5886410"/>
            <a:ext cx="1579278" cy="400110"/>
          </a:xfrm>
          <a:prstGeom prst="rect">
            <a:avLst/>
          </a:prstGeom>
        </p:spPr>
        <p:txBody>
          <a:bodyPr wrap="none">
            <a:spAutoFit/>
          </a:bodyPr>
          <a:lstStyle/>
          <a:p>
            <a:pPr algn="l" rtl="1"/>
            <a:r>
              <a:rPr lang="ar-SA" sz="2000" b="1" dirty="0" smtClean="0">
                <a:solidFill>
                  <a:schemeClr val="bg2"/>
                </a:solidFill>
              </a:rPr>
              <a:t>إطلاق منتج جديد</a:t>
            </a:r>
            <a:endParaRPr lang="fr-FR" sz="2000" dirty="0">
              <a:solidFill>
                <a:schemeClr val="bg2"/>
              </a:solidFill>
            </a:endParaRPr>
          </a:p>
        </p:txBody>
      </p:sp>
      <p:pic>
        <p:nvPicPr>
          <p:cNvPr id="31" name="~PP3554.WAV">
            <a:hlinkClick r:id="" action="ppaction://media"/>
          </p:cNvPr>
          <p:cNvPicPr>
            <a:picLocks noRot="1" noChangeAspect="1"/>
          </p:cNvPicPr>
          <p:nvPr>
            <a:wavAudioFile r:embed="rId1" name="~PP3554.WAV"/>
          </p:nvPr>
        </p:nvPicPr>
        <p:blipFill>
          <a:blip r:embed="rId3"/>
          <a:stretch>
            <a:fillRect/>
          </a:stretch>
        </p:blipFill>
        <p:spPr>
          <a:xfrm>
            <a:off x="8704263" y="6418263"/>
            <a:ext cx="244475" cy="244475"/>
          </a:xfrm>
          <a:prstGeom prst="rect">
            <a:avLst/>
          </a:prstGeom>
        </p:spPr>
      </p:pic>
    </p:spTree>
  </p:cSld>
  <p:clrMapOvr>
    <a:masterClrMapping/>
  </p:clrMapOvr>
  <p:transition advTm="7097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txBox="1">
            <a:spLocks noGrp="1"/>
          </p:cNvSpPr>
          <p:nvPr>
            <p:ph idx="1"/>
          </p:nvPr>
        </p:nvSpPr>
        <p:spPr>
          <a:xfrm>
            <a:off x="914400" y="1214422"/>
            <a:ext cx="7315200" cy="5632311"/>
          </a:xfrm>
          <a:prstGeom prst="rect">
            <a:avLst/>
          </a:prstGeom>
          <a:noFill/>
        </p:spPr>
        <p:txBody>
          <a:bodyPr wrap="square" rtlCol="0">
            <a:spAutoFit/>
          </a:bodyPr>
          <a:lstStyle/>
          <a:p>
            <a:pPr algn="ctr" rtl="1">
              <a:buNone/>
            </a:pPr>
            <a:r>
              <a:rPr lang="ar-DZ" sz="2400" b="1" dirty="0" smtClean="0">
                <a:solidFill>
                  <a:schemeClr val="bg2"/>
                </a:solidFill>
              </a:rPr>
              <a:t>شكرا للمتابعة </a:t>
            </a:r>
            <a:r>
              <a:rPr lang="ar-DZ" sz="2400" b="1" dirty="0" err="1" smtClean="0">
                <a:solidFill>
                  <a:schemeClr val="bg2"/>
                </a:solidFill>
              </a:rPr>
              <a:t>و</a:t>
            </a:r>
            <a:r>
              <a:rPr lang="ar-DZ" sz="2400" b="1" dirty="0" smtClean="0">
                <a:solidFill>
                  <a:schemeClr val="bg2"/>
                </a:solidFill>
              </a:rPr>
              <a:t> </a:t>
            </a:r>
            <a:r>
              <a:rPr lang="ar-DZ" sz="2400" b="1" smtClean="0">
                <a:solidFill>
                  <a:schemeClr val="bg2"/>
                </a:solidFill>
              </a:rPr>
              <a:t>الإصغاء </a:t>
            </a:r>
          </a:p>
          <a:p>
            <a:pPr algn="ctr" rtl="1">
              <a:buNone/>
            </a:pPr>
            <a:endParaRPr lang="ar-DZ" sz="2400" b="1" dirty="0" smtClean="0">
              <a:solidFill>
                <a:schemeClr val="bg2"/>
              </a:solidFill>
            </a:endParaRPr>
          </a:p>
          <a:p>
            <a:pPr algn="ctr">
              <a:buNone/>
            </a:pPr>
            <a:r>
              <a:rPr lang="ar-DZ" sz="2400" b="1" dirty="0" smtClean="0">
                <a:solidFill>
                  <a:schemeClr val="bg2">
                    <a:lumMod val="60000"/>
                    <a:lumOff val="40000"/>
                  </a:schemeClr>
                </a:solidFill>
              </a:rPr>
              <a:t>لمزيد من المعلومات</a:t>
            </a:r>
          </a:p>
          <a:p>
            <a:pPr algn="ctr">
              <a:buNone/>
            </a:pPr>
            <a:r>
              <a:rPr lang="fr-FR" sz="2400" b="1" u="sng" dirty="0" err="1" smtClean="0">
                <a:solidFill>
                  <a:srgbClr val="00B0F0"/>
                </a:solidFill>
              </a:rPr>
              <a:t>Facebook</a:t>
            </a:r>
            <a:r>
              <a:rPr lang="fr-FR" sz="2400" b="1" dirty="0" smtClean="0">
                <a:solidFill>
                  <a:srgbClr val="00B0F0"/>
                </a:solidFill>
              </a:rPr>
              <a:t> : </a:t>
            </a:r>
            <a:r>
              <a:rPr lang="ar-DZ" sz="2400" b="1" dirty="0" smtClean="0">
                <a:solidFill>
                  <a:srgbClr val="00B0F0"/>
                </a:solidFill>
              </a:rPr>
              <a:t>السنة الثانية ليسانس تخصص علوم مالية </a:t>
            </a:r>
            <a:endParaRPr lang="fr-FR" sz="2400" b="1" dirty="0" smtClean="0">
              <a:solidFill>
                <a:srgbClr val="00B0F0"/>
              </a:solidFill>
            </a:endParaRPr>
          </a:p>
          <a:p>
            <a:pPr algn="ctr">
              <a:buNone/>
            </a:pPr>
            <a:r>
              <a:rPr lang="ar-DZ" sz="2400" b="1" dirty="0" smtClean="0">
                <a:solidFill>
                  <a:srgbClr val="00B0F0"/>
                </a:solidFill>
              </a:rPr>
              <a:t>ومحاسبية دفعة 2020</a:t>
            </a:r>
            <a:r>
              <a:rPr lang="fr-FR" sz="2400" b="1" dirty="0" smtClean="0">
                <a:solidFill>
                  <a:srgbClr val="00B0F0"/>
                </a:solidFill>
              </a:rPr>
              <a:t> </a:t>
            </a:r>
            <a:r>
              <a:rPr lang="fr-FR" sz="2400" b="1" dirty="0" smtClean="0">
                <a:solidFill>
                  <a:schemeClr val="accent3"/>
                </a:solidFill>
                <a:hlinkClick r:id="rId3"/>
              </a:rPr>
              <a:t>https://www.facebook.com/groups/226082088760683/?epa=SEARCH_BOX</a:t>
            </a:r>
            <a:endParaRPr lang="fr-FR" sz="2400" b="1" dirty="0" smtClean="0">
              <a:solidFill>
                <a:schemeClr val="accent3"/>
              </a:solidFill>
            </a:endParaRPr>
          </a:p>
          <a:p>
            <a:pPr algn="ctr">
              <a:buNone/>
            </a:pPr>
            <a:endParaRPr lang="fr-FR" sz="2400" b="1" dirty="0" smtClean="0">
              <a:solidFill>
                <a:srgbClr val="00B0F0"/>
              </a:solidFill>
            </a:endParaRPr>
          </a:p>
          <a:p>
            <a:pPr algn="ctr">
              <a:buNone/>
            </a:pPr>
            <a:r>
              <a:rPr lang="fr-FR" sz="2400" b="1" u="sng" dirty="0" smtClean="0">
                <a:solidFill>
                  <a:srgbClr val="00B0F0"/>
                </a:solidFill>
              </a:rPr>
              <a:t>Email</a:t>
            </a:r>
            <a:r>
              <a:rPr lang="fr-FR" sz="2400" b="1" dirty="0" smtClean="0">
                <a:solidFill>
                  <a:srgbClr val="00B0F0"/>
                </a:solidFill>
              </a:rPr>
              <a:t> : </a:t>
            </a:r>
            <a:r>
              <a:rPr lang="fr-FR" sz="2400" b="1" dirty="0" smtClean="0">
                <a:solidFill>
                  <a:srgbClr val="00B0F0"/>
                </a:solidFill>
                <a:hlinkClick r:id="rId4"/>
              </a:rPr>
              <a:t>roqiya.mansouri@univ-biskra.dz</a:t>
            </a:r>
            <a:endParaRPr lang="fr-FR" sz="2400" b="1" dirty="0" smtClean="0">
              <a:solidFill>
                <a:srgbClr val="00B0F0"/>
              </a:solidFill>
            </a:endParaRPr>
          </a:p>
          <a:p>
            <a:pPr algn="ctr">
              <a:buNone/>
            </a:pPr>
            <a:endParaRPr lang="fr-FR" dirty="0" smtClean="0"/>
          </a:p>
          <a:p>
            <a:pPr algn="ctr">
              <a:buNone/>
            </a:pPr>
            <a:endParaRPr lang="fr-FR" dirty="0" smtClean="0"/>
          </a:p>
          <a:p>
            <a:pPr algn="ctr">
              <a:buNone/>
            </a:pPr>
            <a:endParaRPr lang="fr-FR" dirty="0"/>
          </a:p>
        </p:txBody>
      </p:sp>
      <p:pic>
        <p:nvPicPr>
          <p:cNvPr id="3" name="~PP2949.WAV">
            <a:hlinkClick r:id="" action="ppaction://media"/>
          </p:cNvPr>
          <p:cNvPicPr>
            <a:picLocks noRot="1" noChangeAspect="1"/>
          </p:cNvPicPr>
          <p:nvPr>
            <a:wavAudioFile r:embed="rId1" name="~PP2949.WAV"/>
          </p:nvPr>
        </p:nvPicPr>
        <p:blipFill>
          <a:blip r:embed="rId5"/>
          <a:stretch>
            <a:fillRect/>
          </a:stretch>
        </p:blipFill>
        <p:spPr>
          <a:xfrm>
            <a:off x="8704263" y="6418263"/>
            <a:ext cx="244475" cy="244475"/>
          </a:xfrm>
          <a:prstGeom prst="rect">
            <a:avLst/>
          </a:prstGeom>
        </p:spPr>
      </p:pic>
    </p:spTree>
  </p:cSld>
  <p:clrMapOvr>
    <a:masterClrMapping/>
  </p:clrMapOvr>
  <p:transition advTm="905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141270"/>
            <a:ext cx="7315200" cy="715962"/>
          </a:xfrm>
        </p:spPr>
        <p:txBody>
          <a:bodyPr/>
          <a:lstStyle/>
          <a:p>
            <a:pPr algn="ctr"/>
            <a:r>
              <a:rPr lang="ar-DZ" sz="4000" b="1" dirty="0" smtClean="0"/>
              <a:t>محتوى المحاضرة</a:t>
            </a:r>
            <a:endParaRPr lang="fr-FR" sz="4000" b="1" dirty="0"/>
          </a:p>
        </p:txBody>
      </p:sp>
      <p:sp>
        <p:nvSpPr>
          <p:cNvPr id="3" name="Espace réservé du contenu 2"/>
          <p:cNvSpPr>
            <a:spLocks noGrp="1"/>
          </p:cNvSpPr>
          <p:nvPr>
            <p:ph idx="1"/>
          </p:nvPr>
        </p:nvSpPr>
        <p:spPr>
          <a:xfrm>
            <a:off x="914400" y="928670"/>
            <a:ext cx="7315200" cy="5429288"/>
          </a:xfrm>
        </p:spPr>
        <p:txBody>
          <a:bodyPr/>
          <a:lstStyle/>
          <a:p>
            <a:pPr algn="r" rtl="1">
              <a:buFont typeface="Wingdings" pitchFamily="2" charset="2"/>
              <a:buChar char="q"/>
            </a:pPr>
            <a:r>
              <a:rPr lang="ar-DZ" sz="2800" b="1" dirty="0" smtClean="0"/>
              <a:t>البحث </a:t>
            </a:r>
            <a:r>
              <a:rPr lang="ar-DZ" sz="2800" b="1" dirty="0" err="1" smtClean="0"/>
              <a:t>و</a:t>
            </a:r>
            <a:r>
              <a:rPr lang="ar-DZ" sz="2800" b="1" dirty="0" smtClean="0"/>
              <a:t> التطوير</a:t>
            </a:r>
          </a:p>
          <a:p>
            <a:pPr algn="r" rtl="1"/>
            <a:r>
              <a:rPr lang="ar-DZ" sz="2400" b="1" dirty="0" smtClean="0"/>
              <a:t>البحث الأساسي، البحث التطبيقي </a:t>
            </a:r>
            <a:r>
              <a:rPr lang="ar-DZ" sz="2400" b="1" dirty="0" err="1" smtClean="0"/>
              <a:t>و</a:t>
            </a:r>
            <a:r>
              <a:rPr lang="ar-DZ" sz="2400" b="1" dirty="0" smtClean="0"/>
              <a:t> البحث- تطوير</a:t>
            </a:r>
          </a:p>
          <a:p>
            <a:pPr algn="r" rtl="1"/>
            <a:r>
              <a:rPr lang="ar-DZ" sz="2400" b="1" dirty="0" smtClean="0"/>
              <a:t>هياكل التمويل </a:t>
            </a:r>
            <a:r>
              <a:rPr lang="ar-DZ" sz="2400" b="1" dirty="0" err="1" smtClean="0"/>
              <a:t>و</a:t>
            </a:r>
            <a:r>
              <a:rPr lang="ar-DZ" sz="2400" b="1" dirty="0" smtClean="0"/>
              <a:t> التنفيذ</a:t>
            </a:r>
          </a:p>
          <a:p>
            <a:pPr algn="r" rtl="1"/>
            <a:r>
              <a:rPr lang="ar-DZ" sz="2400" b="1" dirty="0" smtClean="0"/>
              <a:t>التكلفة </a:t>
            </a:r>
            <a:r>
              <a:rPr lang="ar-DZ" sz="2400" b="1" dirty="0" err="1" smtClean="0"/>
              <a:t>و</a:t>
            </a:r>
            <a:r>
              <a:rPr lang="ar-DZ" sz="2400" b="1" dirty="0" smtClean="0"/>
              <a:t> </a:t>
            </a:r>
            <a:r>
              <a:rPr lang="ar-DZ" sz="2400" b="1" dirty="0" err="1" smtClean="0"/>
              <a:t>المردودية</a:t>
            </a:r>
            <a:r>
              <a:rPr lang="ar-DZ" sz="2400" b="1" dirty="0" smtClean="0"/>
              <a:t> في مشروع البحث </a:t>
            </a:r>
            <a:r>
              <a:rPr lang="ar-DZ" sz="2400" b="1" dirty="0" err="1" smtClean="0"/>
              <a:t>و</a:t>
            </a:r>
            <a:r>
              <a:rPr lang="ar-DZ" sz="2400" b="1" dirty="0" smtClean="0"/>
              <a:t> التطوير</a:t>
            </a:r>
          </a:p>
          <a:p>
            <a:pPr algn="r" rtl="1"/>
            <a:r>
              <a:rPr lang="ar-DZ" sz="2400" b="1" dirty="0" smtClean="0"/>
              <a:t>سياسات البحث </a:t>
            </a:r>
            <a:r>
              <a:rPr lang="ar-DZ" sz="2400" b="1" dirty="0" err="1" smtClean="0"/>
              <a:t>و</a:t>
            </a:r>
            <a:r>
              <a:rPr lang="ar-DZ" sz="2400" b="1" dirty="0" smtClean="0"/>
              <a:t> التطوير في المؤسسة</a:t>
            </a:r>
          </a:p>
          <a:p>
            <a:pPr algn="r" rtl="1"/>
            <a:r>
              <a:rPr lang="ar-DZ" sz="2400" b="1" dirty="0" smtClean="0"/>
              <a:t>اختيار مشاريع البحث </a:t>
            </a:r>
            <a:r>
              <a:rPr lang="ar-DZ" sz="2400" b="1" dirty="0" err="1" smtClean="0"/>
              <a:t>و</a:t>
            </a:r>
            <a:r>
              <a:rPr lang="ar-DZ" sz="2400" b="1" dirty="0" smtClean="0"/>
              <a:t> التطوير </a:t>
            </a:r>
            <a:r>
              <a:rPr lang="ar-DZ" sz="2400" b="1" dirty="0" err="1" smtClean="0"/>
              <a:t>و</a:t>
            </a:r>
            <a:r>
              <a:rPr lang="ar-DZ" sz="2400" b="1" dirty="0" smtClean="0"/>
              <a:t> تسيرها</a:t>
            </a:r>
          </a:p>
          <a:p>
            <a:pPr algn="r" rtl="1">
              <a:buFont typeface="Wingdings" pitchFamily="2" charset="2"/>
              <a:buChar char="q"/>
            </a:pPr>
            <a:r>
              <a:rPr lang="ar-DZ" sz="2400" b="1" dirty="0" smtClean="0"/>
              <a:t>الابتكار</a:t>
            </a:r>
          </a:p>
          <a:p>
            <a:pPr algn="r" rtl="1">
              <a:buFont typeface="Arial" pitchFamily="34" charset="0"/>
              <a:buChar char="•"/>
            </a:pPr>
            <a:r>
              <a:rPr lang="ar-DZ" sz="2400" b="1" dirty="0" smtClean="0"/>
              <a:t>تعريف الابتكار</a:t>
            </a:r>
          </a:p>
          <a:p>
            <a:pPr algn="r" rtl="1">
              <a:buFont typeface="Arial" pitchFamily="34" charset="0"/>
              <a:buChar char="•"/>
            </a:pPr>
            <a:r>
              <a:rPr lang="ar-DZ" sz="2400" b="1" dirty="0" smtClean="0"/>
              <a:t>أنواع الابتكار</a:t>
            </a:r>
          </a:p>
          <a:p>
            <a:pPr algn="r" rtl="1">
              <a:buFont typeface="Arial" pitchFamily="34" charset="0"/>
              <a:buChar char="•"/>
            </a:pPr>
            <a:r>
              <a:rPr lang="ar-DZ" sz="2400" b="1" dirty="0" smtClean="0"/>
              <a:t>حماية الابتكار</a:t>
            </a:r>
          </a:p>
          <a:p>
            <a:pPr algn="r" rtl="1">
              <a:buFont typeface="Arial" pitchFamily="34" charset="0"/>
              <a:buChar char="•"/>
            </a:pPr>
            <a:r>
              <a:rPr lang="ar-DZ" sz="2400" b="1" dirty="0" smtClean="0"/>
              <a:t>مراحل تطوير منتج جديد</a:t>
            </a:r>
          </a:p>
          <a:p>
            <a:pPr algn="r" rtl="1">
              <a:buFont typeface="Wingdings" pitchFamily="2" charset="2"/>
              <a:buChar char="q"/>
            </a:pPr>
            <a:endParaRPr lang="ar-DZ" sz="2400" b="1" dirty="0" smtClean="0"/>
          </a:p>
          <a:p>
            <a:pPr algn="r" rtl="1"/>
            <a:endParaRPr lang="fr-FR" sz="2400" b="1" dirty="0"/>
          </a:p>
        </p:txBody>
      </p:sp>
      <p:pic>
        <p:nvPicPr>
          <p:cNvPr id="4" name="~PP2722.WAV">
            <a:hlinkClick r:id="" action="ppaction://media"/>
          </p:cNvPr>
          <p:cNvPicPr>
            <a:picLocks noRot="1" noChangeAspect="1"/>
          </p:cNvPicPr>
          <p:nvPr>
            <a:wavAudioFile r:embed="rId1" name="~PP2722.WAV"/>
          </p:nvPr>
        </p:nvPicPr>
        <p:blipFill>
          <a:blip r:embed="rId3"/>
          <a:stretch>
            <a:fillRect/>
          </a:stretch>
        </p:blipFill>
        <p:spPr>
          <a:xfrm>
            <a:off x="8704263" y="6418263"/>
            <a:ext cx="244475" cy="244475"/>
          </a:xfrm>
          <a:prstGeom prst="rect">
            <a:avLst/>
          </a:prstGeom>
        </p:spPr>
      </p:pic>
    </p:spTree>
  </p:cSld>
  <p:clrMapOvr>
    <a:masterClrMapping/>
  </p:clrMapOvr>
  <p:transition advTm="1057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ar-DZ" b="1" dirty="0" smtClean="0"/>
              <a:t>البحث </a:t>
            </a:r>
            <a:r>
              <a:rPr lang="ar-DZ" b="1" dirty="0" err="1" smtClean="0"/>
              <a:t>و</a:t>
            </a:r>
            <a:r>
              <a:rPr lang="ar-DZ" b="1" dirty="0" smtClean="0"/>
              <a:t> التطوير</a:t>
            </a:r>
            <a:endParaRPr lang="fr-FR" b="1" dirty="0"/>
          </a:p>
        </p:txBody>
      </p:sp>
      <p:sp>
        <p:nvSpPr>
          <p:cNvPr id="3" name="Espace réservé du contenu 2"/>
          <p:cNvSpPr>
            <a:spLocks noGrp="1"/>
          </p:cNvSpPr>
          <p:nvPr>
            <p:ph idx="1"/>
          </p:nvPr>
        </p:nvSpPr>
        <p:spPr>
          <a:xfrm>
            <a:off x="914400" y="2438400"/>
            <a:ext cx="7315200" cy="2705112"/>
          </a:xfrm>
        </p:spPr>
        <p:txBody>
          <a:bodyPr/>
          <a:lstStyle/>
          <a:p>
            <a:pPr marL="342900" lvl="1" indent="-342900" algn="ctr">
              <a:buNone/>
            </a:pPr>
            <a:r>
              <a:rPr lang="ar-SA" b="1" dirty="0" smtClean="0"/>
              <a:t>يشمل البحث </a:t>
            </a:r>
            <a:r>
              <a:rPr lang="ar-SA" b="1" dirty="0" err="1" smtClean="0"/>
              <a:t>و</a:t>
            </a:r>
            <a:r>
              <a:rPr lang="ar-SA" b="1" dirty="0" smtClean="0"/>
              <a:t> التطوير </a:t>
            </a:r>
            <a:r>
              <a:rPr lang="ar-SA" b="1" dirty="0" smtClean="0">
                <a:solidFill>
                  <a:schemeClr val="accent1">
                    <a:lumMod val="75000"/>
                  </a:schemeClr>
                </a:solidFill>
              </a:rPr>
              <a:t>الأعمال الإبداعية </a:t>
            </a:r>
            <a:r>
              <a:rPr lang="ar-SA" b="1" dirty="0" smtClean="0"/>
              <a:t>بصورة منهجية من أجل </a:t>
            </a:r>
            <a:r>
              <a:rPr lang="ar-SA" b="1" dirty="0" smtClean="0">
                <a:solidFill>
                  <a:schemeClr val="accent1">
                    <a:lumMod val="75000"/>
                  </a:schemeClr>
                </a:solidFill>
              </a:rPr>
              <a:t>زيادة مخزون المعرفة</a:t>
            </a:r>
            <a:r>
              <a:rPr lang="ar-SA" b="1" dirty="0" smtClean="0"/>
              <a:t>، بما في ذلك المعرفة الإنسان، الثقافة والمجتمع، واستخدام هذا المخزون من المعرفة </a:t>
            </a:r>
            <a:r>
              <a:rPr lang="ar-SA" b="1" dirty="0" smtClean="0">
                <a:solidFill>
                  <a:schemeClr val="accent1">
                    <a:lumMod val="75000"/>
                  </a:schemeClr>
                </a:solidFill>
              </a:rPr>
              <a:t>لتطبيقات جديدة</a:t>
            </a:r>
            <a:r>
              <a:rPr lang="ar-SA" b="1" dirty="0" smtClean="0"/>
              <a:t>.</a:t>
            </a:r>
            <a:endParaRPr lang="fr-FR" sz="2400" b="1" dirty="0" smtClean="0"/>
          </a:p>
          <a:p>
            <a:pPr algn="ctr">
              <a:buNone/>
            </a:pPr>
            <a:endParaRPr lang="fr-FR" b="1" dirty="0"/>
          </a:p>
        </p:txBody>
      </p:sp>
      <p:pic>
        <p:nvPicPr>
          <p:cNvPr id="4" name="~PP931.WAV">
            <a:hlinkClick r:id="" action="ppaction://media"/>
          </p:cNvPr>
          <p:cNvPicPr>
            <a:picLocks noRot="1" noChangeAspect="1"/>
          </p:cNvPicPr>
          <p:nvPr>
            <a:wavAudioFile r:embed="rId1" name="~PP931.WAV"/>
          </p:nvPr>
        </p:nvPicPr>
        <p:blipFill>
          <a:blip r:embed="rId3"/>
          <a:stretch>
            <a:fillRect/>
          </a:stretch>
        </p:blipFill>
        <p:spPr>
          <a:xfrm>
            <a:off x="8704263" y="6418263"/>
            <a:ext cx="244475" cy="244475"/>
          </a:xfrm>
          <a:prstGeom prst="rect">
            <a:avLst/>
          </a:prstGeom>
        </p:spPr>
      </p:pic>
    </p:spTree>
  </p:cSld>
  <p:clrMapOvr>
    <a:masterClrMapping/>
  </p:clrMapOvr>
  <p:transition advTm="956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p:cNvGraphicFramePr>
            <a:graphicFrameLocks noGrp="1"/>
          </p:cNvGraphicFramePr>
          <p:nvPr>
            <p:ph idx="1"/>
          </p:nvPr>
        </p:nvGraphicFramePr>
        <p:xfrm>
          <a:off x="1000100" y="157162"/>
          <a:ext cx="7315200" cy="64151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P3798.WAV">
            <a:hlinkClick r:id="" action="ppaction://media"/>
          </p:cNvPr>
          <p:cNvPicPr>
            <a:picLocks noRot="1" noChangeAspect="1"/>
          </p:cNvPicPr>
          <p:nvPr>
            <a:wavAudioFile r:embed="rId1" name="~PP3798.WAV"/>
          </p:nvPr>
        </p:nvPicPr>
        <p:blipFill>
          <a:blip r:embed="rId8"/>
          <a:stretch>
            <a:fillRect/>
          </a:stretch>
        </p:blipFill>
        <p:spPr>
          <a:xfrm>
            <a:off x="8704263" y="6418263"/>
            <a:ext cx="244475" cy="244475"/>
          </a:xfrm>
          <a:prstGeom prst="rect">
            <a:avLst/>
          </a:prstGeom>
        </p:spPr>
      </p:pic>
    </p:spTree>
  </p:cSld>
  <p:clrMapOvr>
    <a:masterClrMapping/>
  </p:clrMapOvr>
  <p:transition advTm="3392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000232" y="714356"/>
            <a:ext cx="6934200" cy="715963"/>
          </a:xfrm>
        </p:spPr>
        <p:txBody>
          <a:bodyPr/>
          <a:lstStyle/>
          <a:p>
            <a:pPr algn="ctr" rtl="1"/>
            <a:r>
              <a:rPr lang="ar-DZ" sz="4000" b="1" u="sng" dirty="0" smtClean="0"/>
              <a:t>هياكل</a:t>
            </a:r>
            <a:r>
              <a:rPr lang="ar-SA" sz="4000" b="1" u="sng" dirty="0" smtClean="0"/>
              <a:t> التمويل </a:t>
            </a:r>
            <a:r>
              <a:rPr lang="ar-SA" sz="4000" b="1" u="sng" dirty="0" err="1" smtClean="0"/>
              <a:t>و</a:t>
            </a:r>
            <a:r>
              <a:rPr lang="ar-SA" sz="4000" b="1" u="sng" dirty="0" smtClean="0"/>
              <a:t> التنفيذ</a:t>
            </a:r>
            <a:endParaRPr lang="en-US" sz="4000" dirty="0" smtClean="0">
              <a:solidFill>
                <a:srgbClr val="4D4D4D"/>
              </a:solidFill>
            </a:endParaRPr>
          </a:p>
        </p:txBody>
      </p:sp>
      <p:graphicFrame>
        <p:nvGraphicFramePr>
          <p:cNvPr id="5" name="Espace réservé du contenu 4"/>
          <p:cNvGraphicFramePr>
            <a:graphicFrameLocks noGrp="1"/>
          </p:cNvGraphicFramePr>
          <p:nvPr>
            <p:ph idx="1"/>
          </p:nvPr>
        </p:nvGraphicFramePr>
        <p:xfrm>
          <a:off x="1785918" y="1857364"/>
          <a:ext cx="7143800" cy="4191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P1638.WAV">
            <a:hlinkClick r:id="" action="ppaction://media"/>
          </p:cNvPr>
          <p:cNvPicPr>
            <a:picLocks noRot="1" noChangeAspect="1"/>
          </p:cNvPicPr>
          <p:nvPr>
            <a:wavAudioFile r:embed="rId1" name="~PP1638.WAV"/>
          </p:nvPr>
        </p:nvPicPr>
        <p:blipFill>
          <a:blip r:embed="rId9"/>
          <a:stretch>
            <a:fillRect/>
          </a:stretch>
        </p:blipFill>
        <p:spPr>
          <a:xfrm>
            <a:off x="8704263" y="6418263"/>
            <a:ext cx="244475" cy="244475"/>
          </a:xfrm>
          <a:prstGeom prst="rect">
            <a:avLst/>
          </a:prstGeom>
        </p:spPr>
      </p:pic>
    </p:spTree>
  </p:cSld>
  <p:clrMapOvr>
    <a:masterClrMapping/>
  </p:clrMapOvr>
  <p:transition advTm="2604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928670"/>
            <a:ext cx="7315200" cy="715962"/>
          </a:xfrm>
        </p:spPr>
        <p:txBody>
          <a:bodyPr/>
          <a:lstStyle/>
          <a:p>
            <a:pPr algn="ctr" rtl="1"/>
            <a:r>
              <a:rPr lang="ar-SA" sz="3200" b="1" dirty="0" smtClean="0">
                <a:solidFill>
                  <a:schemeClr val="bg2"/>
                </a:solidFill>
              </a:rPr>
              <a:t>التكلفة </a:t>
            </a:r>
            <a:r>
              <a:rPr lang="ar-SA" sz="3200" b="1" dirty="0" err="1" smtClean="0">
                <a:solidFill>
                  <a:schemeClr val="bg2"/>
                </a:solidFill>
              </a:rPr>
              <a:t>و</a:t>
            </a:r>
            <a:r>
              <a:rPr lang="ar-SA" sz="3200" b="1" dirty="0" smtClean="0">
                <a:solidFill>
                  <a:schemeClr val="bg2"/>
                </a:solidFill>
              </a:rPr>
              <a:t> </a:t>
            </a:r>
            <a:r>
              <a:rPr lang="ar-SA" sz="3200" b="1" dirty="0" err="1" smtClean="0">
                <a:solidFill>
                  <a:schemeClr val="bg2"/>
                </a:solidFill>
              </a:rPr>
              <a:t>المردودية</a:t>
            </a:r>
            <a:r>
              <a:rPr lang="ar-SA" sz="3200" b="1" dirty="0" smtClean="0">
                <a:solidFill>
                  <a:schemeClr val="bg2"/>
                </a:solidFill>
              </a:rPr>
              <a:t> مشروع البحث </a:t>
            </a:r>
            <a:r>
              <a:rPr lang="ar-SA" sz="3200" b="1" dirty="0" err="1" smtClean="0">
                <a:solidFill>
                  <a:schemeClr val="bg2"/>
                </a:solidFill>
              </a:rPr>
              <a:t>و</a:t>
            </a:r>
            <a:r>
              <a:rPr lang="ar-SA" sz="3200" b="1" dirty="0" smtClean="0">
                <a:solidFill>
                  <a:schemeClr val="bg2"/>
                </a:solidFill>
              </a:rPr>
              <a:t> التطوير</a:t>
            </a:r>
            <a:endParaRPr lang="fr-FR" sz="3200" dirty="0">
              <a:solidFill>
                <a:schemeClr val="bg2"/>
              </a:solidFill>
            </a:endParaRPr>
          </a:p>
        </p:txBody>
      </p:sp>
      <p:graphicFrame>
        <p:nvGraphicFramePr>
          <p:cNvPr id="4" name="Espace réservé du contenu 3"/>
          <p:cNvGraphicFramePr>
            <a:graphicFrameLocks noGrp="1"/>
          </p:cNvGraphicFramePr>
          <p:nvPr>
            <p:ph idx="1"/>
          </p:nvPr>
        </p:nvGraphicFramePr>
        <p:xfrm>
          <a:off x="914400" y="1785926"/>
          <a:ext cx="7315200" cy="4557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P2038.WAV">
            <a:hlinkClick r:id="" action="ppaction://media"/>
          </p:cNvPr>
          <p:cNvPicPr>
            <a:picLocks noRot="1" noChangeAspect="1"/>
          </p:cNvPicPr>
          <p:nvPr>
            <a:wavAudioFile r:embed="rId1" name="~PP2038.WAV"/>
          </p:nvPr>
        </p:nvPicPr>
        <p:blipFill>
          <a:blip r:embed="rId7"/>
          <a:stretch>
            <a:fillRect/>
          </a:stretch>
        </p:blipFill>
        <p:spPr>
          <a:xfrm>
            <a:off x="8704263" y="6418263"/>
            <a:ext cx="244475" cy="244475"/>
          </a:xfrm>
          <a:prstGeom prst="rect">
            <a:avLst/>
          </a:prstGeom>
        </p:spPr>
      </p:pic>
    </p:spTree>
  </p:cSld>
  <p:clrMapOvr>
    <a:masterClrMapping/>
  </p:clrMapOvr>
  <p:transition advTm="5699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928670"/>
            <a:ext cx="7315200" cy="715962"/>
          </a:xfrm>
        </p:spPr>
        <p:txBody>
          <a:bodyPr/>
          <a:lstStyle/>
          <a:p>
            <a:pPr algn="ctr"/>
            <a:r>
              <a:rPr lang="ar-SA" sz="4000" b="1" dirty="0" smtClean="0"/>
              <a:t>سياسات البحث </a:t>
            </a:r>
            <a:r>
              <a:rPr lang="ar-SA" sz="4000" b="1" dirty="0" err="1" smtClean="0"/>
              <a:t>و</a:t>
            </a:r>
            <a:r>
              <a:rPr lang="ar-SA" sz="4000" b="1" dirty="0" smtClean="0"/>
              <a:t> التطوير في المؤسسة</a:t>
            </a:r>
            <a:endParaRPr lang="fr-FR" sz="4000" dirty="0"/>
          </a:p>
        </p:txBody>
      </p:sp>
      <p:graphicFrame>
        <p:nvGraphicFramePr>
          <p:cNvPr id="4" name="Espace réservé du contenu 3"/>
          <p:cNvGraphicFramePr>
            <a:graphicFrameLocks noGrp="1"/>
          </p:cNvGraphicFramePr>
          <p:nvPr>
            <p:ph idx="1"/>
          </p:nvPr>
        </p:nvGraphicFramePr>
        <p:xfrm>
          <a:off x="914400" y="2438400"/>
          <a:ext cx="73152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P834.WAV">
            <a:hlinkClick r:id="" action="ppaction://media"/>
          </p:cNvPr>
          <p:cNvPicPr>
            <a:picLocks noRot="1" noChangeAspect="1"/>
          </p:cNvPicPr>
          <p:nvPr>
            <a:wavAudioFile r:embed="rId1" name="~PP834.WAV"/>
          </p:nvPr>
        </p:nvPicPr>
        <p:blipFill>
          <a:blip r:embed="rId7"/>
          <a:stretch>
            <a:fillRect/>
          </a:stretch>
        </p:blipFill>
        <p:spPr>
          <a:xfrm>
            <a:off x="8704263" y="6418263"/>
            <a:ext cx="244475" cy="244475"/>
          </a:xfrm>
          <a:prstGeom prst="rect">
            <a:avLst/>
          </a:prstGeom>
        </p:spPr>
      </p:pic>
    </p:spTree>
  </p:cSld>
  <p:clrMapOvr>
    <a:masterClrMapping/>
  </p:clrMapOvr>
  <p:transition advTm="2723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142852"/>
            <a:ext cx="8286808" cy="714380"/>
          </a:xfrm>
        </p:spPr>
        <p:txBody>
          <a:bodyPr/>
          <a:lstStyle/>
          <a:p>
            <a:r>
              <a:rPr lang="ar-SA"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اختيار مشاريع البحث </a:t>
            </a:r>
            <a:r>
              <a:rPr lang="ar-SA" sz="32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و</a:t>
            </a:r>
            <a:r>
              <a:rPr lang="ar-SA"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التطوير التي يجب تحقيقها وتسييرها</a:t>
            </a:r>
            <a:endParaRPr lang="fr-FR"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aphicFrame>
        <p:nvGraphicFramePr>
          <p:cNvPr id="4" name="Espace réservé du contenu 3"/>
          <p:cNvGraphicFramePr>
            <a:graphicFrameLocks noGrp="1"/>
          </p:cNvGraphicFramePr>
          <p:nvPr>
            <p:ph idx="1"/>
          </p:nvPr>
        </p:nvGraphicFramePr>
        <p:xfrm>
          <a:off x="914400" y="500042"/>
          <a:ext cx="7315200" cy="42719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oupe 14"/>
          <p:cNvGrpSpPr/>
          <p:nvPr/>
        </p:nvGrpSpPr>
        <p:grpSpPr>
          <a:xfrm>
            <a:off x="-285784" y="4387594"/>
            <a:ext cx="5330308" cy="2113239"/>
            <a:chOff x="714348" y="4387595"/>
            <a:chExt cx="4330176" cy="1979658"/>
          </a:xfrm>
        </p:grpSpPr>
        <p:cxnSp>
          <p:nvCxnSpPr>
            <p:cNvPr id="1027" name="AutoShape 3"/>
            <p:cNvCxnSpPr>
              <a:cxnSpLocks noChangeShapeType="1"/>
            </p:cNvCxnSpPr>
            <p:nvPr/>
          </p:nvCxnSpPr>
          <p:spPr bwMode="auto">
            <a:xfrm>
              <a:off x="1377991" y="4697829"/>
              <a:ext cx="3112276" cy="1583755"/>
            </a:xfrm>
            <a:prstGeom prst="bentConnector3">
              <a:avLst>
                <a:gd name="adj1" fmla="val 194"/>
              </a:avLst>
            </a:prstGeom>
            <a:noFill/>
            <a:ln w="28575">
              <a:solidFill>
                <a:srgbClr val="000000"/>
              </a:solidFill>
              <a:miter lim="800000"/>
              <a:headEnd type="triangle" w="med" len="med"/>
              <a:tailEnd type="triangle" w="med" len="med"/>
            </a:ln>
          </p:spPr>
        </p:cxnSp>
        <p:sp>
          <p:nvSpPr>
            <p:cNvPr id="1028" name="Freeform 4"/>
            <p:cNvSpPr>
              <a:spLocks/>
            </p:cNvSpPr>
            <p:nvPr/>
          </p:nvSpPr>
          <p:spPr bwMode="auto">
            <a:xfrm>
              <a:off x="1594316" y="4839426"/>
              <a:ext cx="2324582" cy="1225546"/>
            </a:xfrm>
            <a:custGeom>
              <a:avLst/>
              <a:gdLst/>
              <a:ahLst/>
              <a:cxnLst>
                <a:cxn ang="0">
                  <a:pos x="0" y="2679"/>
                </a:cxn>
                <a:cxn ang="0">
                  <a:pos x="1000" y="2367"/>
                </a:cxn>
                <a:cxn ang="0">
                  <a:pos x="2418" y="315"/>
                </a:cxn>
                <a:cxn ang="0">
                  <a:pos x="3804" y="476"/>
                </a:cxn>
              </a:cxnLst>
              <a:rect l="0" t="0" r="r" b="b"/>
              <a:pathLst>
                <a:path w="3804" h="2761">
                  <a:moveTo>
                    <a:pt x="0" y="2679"/>
                  </a:moveTo>
                  <a:cubicBezTo>
                    <a:pt x="298" y="2720"/>
                    <a:pt x="597" y="2761"/>
                    <a:pt x="1000" y="2367"/>
                  </a:cubicBezTo>
                  <a:cubicBezTo>
                    <a:pt x="1403" y="1973"/>
                    <a:pt x="1951" y="630"/>
                    <a:pt x="2418" y="315"/>
                  </a:cubicBezTo>
                  <a:cubicBezTo>
                    <a:pt x="2885" y="0"/>
                    <a:pt x="3344" y="238"/>
                    <a:pt x="3804" y="476"/>
                  </a:cubicBezTo>
                </a:path>
              </a:pathLst>
            </a:custGeom>
            <a:ln>
              <a:headEnd/>
              <a:tailEnd/>
            </a:ln>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fr-FR" sz="1800" b="1">
                <a:solidFill>
                  <a:schemeClr val="bg2"/>
                </a:solidFill>
              </a:endParaRPr>
            </a:p>
          </p:txBody>
        </p:sp>
        <p:sp>
          <p:nvSpPr>
            <p:cNvPr id="1029" name="Text Box 5"/>
            <p:cNvSpPr txBox="1">
              <a:spLocks noChangeArrowheads="1"/>
            </p:cNvSpPr>
            <p:nvPr/>
          </p:nvSpPr>
          <p:spPr bwMode="auto">
            <a:xfrm>
              <a:off x="1360880" y="5837707"/>
              <a:ext cx="735751" cy="227265"/>
            </a:xfrm>
            <a:prstGeom prst="rect">
              <a:avLst/>
            </a:prstGeom>
            <a:noFill/>
            <a:ln w="9525">
              <a:noFill/>
              <a:miter lim="800000"/>
              <a:headEnd/>
              <a:tailEnd/>
            </a:ln>
          </p:spPr>
          <p:txBody>
            <a:bodyPr vert="horz" wrap="square" lIns="91440" tIns="0" rIns="91440" bIns="0" numCol="1" anchor="ctr"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DZ" sz="1800" b="1" i="0" u="none" strike="noStrike" cap="none" normalizeH="0" baseline="0" smtClean="0">
                  <a:ln>
                    <a:noFill/>
                  </a:ln>
                  <a:solidFill>
                    <a:schemeClr val="bg2"/>
                  </a:solidFill>
                  <a:effectLst/>
                  <a:latin typeface="Simplified Arabic" pitchFamily="18" charset="-78"/>
                  <a:ea typeface="Arial" pitchFamily="34" charset="0"/>
                  <a:cs typeface="Simplified Arabic" pitchFamily="18" charset="-78"/>
                </a:rPr>
                <a:t>الظهور</a:t>
              </a:r>
              <a:endParaRPr kumimoji="0" lang="fr-FR" sz="1800" b="1" i="0" u="none" strike="noStrike" cap="none" normalizeH="0" baseline="0" smtClean="0">
                <a:ln>
                  <a:noFill/>
                </a:ln>
                <a:solidFill>
                  <a:schemeClr val="bg2"/>
                </a:solidFill>
                <a:effectLst/>
                <a:latin typeface="Arial" pitchFamily="34" charset="0"/>
                <a:cs typeface="Arial" pitchFamily="34" charset="0"/>
              </a:endParaRPr>
            </a:p>
          </p:txBody>
        </p:sp>
        <p:sp>
          <p:nvSpPr>
            <p:cNvPr id="1030" name="Text Box 6"/>
            <p:cNvSpPr txBox="1">
              <a:spLocks noChangeArrowheads="1"/>
            </p:cNvSpPr>
            <p:nvPr/>
          </p:nvSpPr>
          <p:spPr bwMode="auto">
            <a:xfrm>
              <a:off x="2002523" y="5165233"/>
              <a:ext cx="735751" cy="227265"/>
            </a:xfrm>
            <a:prstGeom prst="rect">
              <a:avLst/>
            </a:prstGeom>
            <a:noFill/>
            <a:ln w="9525">
              <a:noFill/>
              <a:miter lim="800000"/>
              <a:headEnd/>
              <a:tailEnd/>
            </a:ln>
          </p:spPr>
          <p:txBody>
            <a:bodyPr vert="horz" wrap="square" lIns="91440" tIns="0" rIns="91440" bIns="0" numCol="1" anchor="ctr"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DZ" sz="1800" b="1" i="0" u="none" strike="noStrike" cap="none" normalizeH="0" baseline="0" smtClean="0">
                  <a:ln>
                    <a:noFill/>
                  </a:ln>
                  <a:solidFill>
                    <a:schemeClr val="bg2"/>
                  </a:solidFill>
                  <a:effectLst/>
                  <a:latin typeface="Simplified Arabic" pitchFamily="18" charset="-78"/>
                  <a:ea typeface="Arial" pitchFamily="34" charset="0"/>
                  <a:cs typeface="Simplified Arabic" pitchFamily="18" charset="-78"/>
                </a:rPr>
                <a:t>النمو</a:t>
              </a:r>
              <a:endParaRPr kumimoji="0" lang="fr-FR" sz="1800" b="1" i="0" u="none" strike="noStrike" cap="none" normalizeH="0" baseline="0" smtClean="0">
                <a:ln>
                  <a:noFill/>
                </a:ln>
                <a:solidFill>
                  <a:schemeClr val="bg2"/>
                </a:solidFill>
                <a:effectLst/>
                <a:latin typeface="Arial" pitchFamily="34" charset="0"/>
                <a:cs typeface="Arial" pitchFamily="34" charset="0"/>
              </a:endParaRPr>
            </a:p>
          </p:txBody>
        </p:sp>
        <p:sp>
          <p:nvSpPr>
            <p:cNvPr id="1031" name="Text Box 7"/>
            <p:cNvSpPr txBox="1">
              <a:spLocks noChangeArrowheads="1"/>
            </p:cNvSpPr>
            <p:nvPr/>
          </p:nvSpPr>
          <p:spPr bwMode="auto">
            <a:xfrm>
              <a:off x="2900824" y="4937080"/>
              <a:ext cx="735751" cy="227265"/>
            </a:xfrm>
            <a:prstGeom prst="rect">
              <a:avLst/>
            </a:prstGeom>
            <a:noFill/>
            <a:ln w="9525">
              <a:noFill/>
              <a:miter lim="800000"/>
              <a:headEnd/>
              <a:tailEnd/>
            </a:ln>
          </p:spPr>
          <p:txBody>
            <a:bodyPr vert="horz" wrap="square" lIns="91440" tIns="0" rIns="91440" bIns="0" numCol="1" anchor="ctr"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DZ" sz="1800" b="1" i="0" u="none" strike="noStrike" cap="none" normalizeH="0" baseline="0" smtClean="0">
                  <a:ln>
                    <a:noFill/>
                  </a:ln>
                  <a:solidFill>
                    <a:schemeClr val="bg2"/>
                  </a:solidFill>
                  <a:effectLst/>
                  <a:latin typeface="Simplified Arabic" pitchFamily="18" charset="-78"/>
                  <a:ea typeface="Arial" pitchFamily="34" charset="0"/>
                  <a:cs typeface="Simplified Arabic" pitchFamily="18" charset="-78"/>
                </a:rPr>
                <a:t>النضج</a:t>
              </a:r>
              <a:endParaRPr kumimoji="0" lang="fr-FR" sz="1800" b="1" i="0" u="none" strike="noStrike" cap="none" normalizeH="0" baseline="0" smtClean="0">
                <a:ln>
                  <a:noFill/>
                </a:ln>
                <a:solidFill>
                  <a:schemeClr val="bg2"/>
                </a:solidFill>
                <a:effectLst/>
                <a:latin typeface="Arial" pitchFamily="34" charset="0"/>
                <a:cs typeface="Arial" pitchFamily="34" charset="0"/>
              </a:endParaRPr>
            </a:p>
          </p:txBody>
        </p:sp>
        <p:sp>
          <p:nvSpPr>
            <p:cNvPr id="1032" name="Text Box 8"/>
            <p:cNvSpPr txBox="1">
              <a:spLocks noChangeArrowheads="1"/>
            </p:cNvSpPr>
            <p:nvPr/>
          </p:nvSpPr>
          <p:spPr bwMode="auto">
            <a:xfrm>
              <a:off x="3838234" y="4778615"/>
              <a:ext cx="735751" cy="227265"/>
            </a:xfrm>
            <a:prstGeom prst="rect">
              <a:avLst/>
            </a:prstGeom>
            <a:noFill/>
            <a:ln w="9525">
              <a:noFill/>
              <a:miter lim="800000"/>
              <a:headEnd/>
              <a:tailEnd/>
            </a:ln>
          </p:spPr>
          <p:txBody>
            <a:bodyPr vert="horz" wrap="square" lIns="91440" tIns="0" rIns="91440" bIns="0" numCol="1" anchor="ctr"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DZ" sz="1800" b="1" i="0" u="none" strike="noStrike" cap="none" normalizeH="0" baseline="0" dirty="0" smtClean="0">
                  <a:ln>
                    <a:noFill/>
                  </a:ln>
                  <a:solidFill>
                    <a:schemeClr val="bg2"/>
                  </a:solidFill>
                  <a:effectLst/>
                  <a:latin typeface="Simplified Arabic" pitchFamily="18" charset="-78"/>
                  <a:ea typeface="Arial" pitchFamily="34" charset="0"/>
                  <a:cs typeface="Simplified Arabic" pitchFamily="18" charset="-78"/>
                </a:rPr>
                <a:t>التشبع</a:t>
              </a:r>
              <a:endParaRPr kumimoji="0" lang="fr-FR" sz="1800" b="1" i="0" u="none" strike="noStrike" cap="none" normalizeH="0" baseline="0" dirty="0" smtClean="0">
                <a:ln>
                  <a:noFill/>
                </a:ln>
                <a:solidFill>
                  <a:schemeClr val="bg2"/>
                </a:solidFill>
                <a:effectLst/>
                <a:latin typeface="Arial" pitchFamily="34" charset="0"/>
                <a:cs typeface="Arial" pitchFamily="34" charset="0"/>
              </a:endParaRPr>
            </a:p>
          </p:txBody>
        </p:sp>
        <p:sp>
          <p:nvSpPr>
            <p:cNvPr id="1033" name="Text Box 9"/>
            <p:cNvSpPr txBox="1">
              <a:spLocks noChangeArrowheads="1"/>
            </p:cNvSpPr>
            <p:nvPr/>
          </p:nvSpPr>
          <p:spPr bwMode="auto">
            <a:xfrm>
              <a:off x="714348" y="4387595"/>
              <a:ext cx="1535522" cy="470165"/>
            </a:xfrm>
            <a:prstGeom prst="rect">
              <a:avLst/>
            </a:prstGeom>
            <a:noFill/>
            <a:ln w="9525">
              <a:noFill/>
              <a:miter lim="800000"/>
              <a:headEnd/>
              <a:tailEnd/>
            </a:ln>
          </p:spPr>
          <p:txBody>
            <a:bodyPr vert="horz" wrap="square" lIns="91440" tIns="0" rIns="91440" bIns="0" numCol="1" anchor="ctr"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DZ" sz="1800" b="1" i="0" u="none" strike="noStrike" cap="none" normalizeH="0" baseline="0" dirty="0" smtClean="0">
                  <a:ln>
                    <a:noFill/>
                  </a:ln>
                  <a:solidFill>
                    <a:schemeClr val="bg2"/>
                  </a:solidFill>
                  <a:effectLst/>
                  <a:latin typeface="Simplified Arabic" pitchFamily="18" charset="-78"/>
                  <a:ea typeface="Arial" pitchFamily="34" charset="0"/>
                  <a:cs typeface="Simplified Arabic" pitchFamily="18" charset="-78"/>
                </a:rPr>
                <a:t>فعالية التكنولوجيا</a:t>
              </a:r>
              <a:endParaRPr kumimoji="0" lang="fr-FR" sz="1800" b="1" i="0" u="none" strike="noStrike" cap="none" normalizeH="0" baseline="0" dirty="0" smtClean="0">
                <a:ln>
                  <a:noFill/>
                </a:ln>
                <a:solidFill>
                  <a:schemeClr val="bg2"/>
                </a:solidFill>
                <a:effectLst/>
                <a:latin typeface="Arial" pitchFamily="34" charset="0"/>
                <a:cs typeface="Arial" pitchFamily="34" charset="0"/>
              </a:endParaRPr>
            </a:p>
          </p:txBody>
        </p:sp>
        <p:sp>
          <p:nvSpPr>
            <p:cNvPr id="1034" name="Text Box 10"/>
            <p:cNvSpPr txBox="1">
              <a:spLocks noChangeArrowheads="1"/>
            </p:cNvSpPr>
            <p:nvPr/>
          </p:nvSpPr>
          <p:spPr bwMode="auto">
            <a:xfrm>
              <a:off x="4308773" y="6139988"/>
              <a:ext cx="735751" cy="227265"/>
            </a:xfrm>
            <a:prstGeom prst="rect">
              <a:avLst/>
            </a:prstGeom>
            <a:noFill/>
            <a:ln w="9525">
              <a:noFill/>
              <a:miter lim="800000"/>
              <a:headEnd/>
              <a:tailEnd/>
            </a:ln>
          </p:spPr>
          <p:txBody>
            <a:bodyPr vert="horz" wrap="square" lIns="91440" tIns="0" rIns="91440" bIns="0" numCol="1" anchor="ctr"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DZ" sz="1800" b="1" i="0" u="none" strike="noStrike" cap="none" normalizeH="0" baseline="0" smtClean="0">
                  <a:ln>
                    <a:noFill/>
                  </a:ln>
                  <a:solidFill>
                    <a:schemeClr val="bg2"/>
                  </a:solidFill>
                  <a:effectLst/>
                  <a:latin typeface="Simplified Arabic" pitchFamily="18" charset="-78"/>
                  <a:ea typeface="Arial" pitchFamily="34" charset="0"/>
                  <a:cs typeface="Simplified Arabic" pitchFamily="18" charset="-78"/>
                </a:rPr>
                <a:t>الزمن</a:t>
              </a:r>
              <a:endParaRPr kumimoji="0" lang="fr-FR" sz="1800" b="1" i="0" u="none" strike="noStrike" cap="none" normalizeH="0" baseline="0" smtClean="0">
                <a:ln>
                  <a:noFill/>
                </a:ln>
                <a:solidFill>
                  <a:schemeClr val="bg2"/>
                </a:solidFill>
                <a:effectLst/>
                <a:latin typeface="Arial" pitchFamily="34" charset="0"/>
                <a:cs typeface="Arial" pitchFamily="34" charset="0"/>
              </a:endParaRPr>
            </a:p>
          </p:txBody>
        </p:sp>
      </p:grpSp>
      <p:pic>
        <p:nvPicPr>
          <p:cNvPr id="14" name="~PP580.WAV">
            <a:hlinkClick r:id="" action="ppaction://media"/>
          </p:cNvPr>
          <p:cNvPicPr>
            <a:picLocks noRot="1" noChangeAspect="1"/>
          </p:cNvPicPr>
          <p:nvPr>
            <a:wavAudioFile r:embed="rId1" name="~PP580.WAV"/>
          </p:nvPr>
        </p:nvPicPr>
        <p:blipFill>
          <a:blip r:embed="rId7"/>
          <a:stretch>
            <a:fillRect/>
          </a:stretch>
        </p:blipFill>
        <p:spPr>
          <a:xfrm>
            <a:off x="8704263" y="6418263"/>
            <a:ext cx="244475" cy="244475"/>
          </a:xfrm>
          <a:prstGeom prst="rect">
            <a:avLst/>
          </a:prstGeom>
        </p:spPr>
      </p:pic>
    </p:spTree>
  </p:cSld>
  <p:clrMapOvr>
    <a:masterClrMapping/>
  </p:clrMapOvr>
  <p:transition advTm="5857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1142984"/>
            <a:ext cx="7315200" cy="715962"/>
          </a:xfrm>
        </p:spPr>
        <p:txBody>
          <a:bodyPr/>
          <a:lstStyle/>
          <a:p>
            <a:pPr algn="ctr" rtl="1"/>
            <a:r>
              <a:rPr lang="ar-DZ" b="1" u="sng" dirty="0" err="1" smtClean="0"/>
              <a:t>ال</a:t>
            </a:r>
            <a:r>
              <a:rPr lang="ar-SA" b="1" u="sng" dirty="0" smtClean="0"/>
              <a:t>ابتكار</a:t>
            </a:r>
            <a:endParaRPr lang="fr-FR" dirty="0"/>
          </a:p>
        </p:txBody>
      </p:sp>
      <p:sp>
        <p:nvSpPr>
          <p:cNvPr id="3" name="Espace réservé du contenu 2"/>
          <p:cNvSpPr>
            <a:spLocks noGrp="1"/>
          </p:cNvSpPr>
          <p:nvPr>
            <p:ph idx="1"/>
          </p:nvPr>
        </p:nvSpPr>
        <p:spPr>
          <a:xfrm>
            <a:off x="914400" y="2438400"/>
            <a:ext cx="7315200" cy="3348054"/>
          </a:xfrm>
        </p:spPr>
        <p:txBody>
          <a:bodyPr/>
          <a:lstStyle/>
          <a:p>
            <a:pPr algn="ctr" rtl="1">
              <a:buNone/>
            </a:pPr>
            <a:r>
              <a:rPr lang="ar-DZ" sz="2800" b="1" dirty="0" smtClean="0"/>
              <a:t>هو </a:t>
            </a:r>
            <a:r>
              <a:rPr lang="ar-SA" sz="2800" b="1" dirty="0" smtClean="0"/>
              <a:t>كل </a:t>
            </a:r>
            <a:r>
              <a:rPr lang="ar-SA" sz="3600" b="1" dirty="0" smtClean="0">
                <a:solidFill>
                  <a:schemeClr val="bg2"/>
                </a:solidFill>
              </a:rPr>
              <a:t>جديد على الإطلاق </a:t>
            </a:r>
            <a:r>
              <a:rPr lang="ar-SA" sz="2800" b="1" dirty="0" smtClean="0"/>
              <a:t>أو </a:t>
            </a:r>
            <a:r>
              <a:rPr lang="ar-SA" sz="3600" b="1" dirty="0" smtClean="0">
                <a:solidFill>
                  <a:schemeClr val="bg2"/>
                </a:solidFill>
              </a:rPr>
              <a:t>كل تحسين صغير أو كبير </a:t>
            </a:r>
            <a:r>
              <a:rPr lang="ar-SA" sz="2800" b="1" dirty="0" smtClean="0"/>
              <a:t>في </a:t>
            </a:r>
            <a:r>
              <a:rPr lang="ar-SA" sz="3600" b="1" dirty="0" smtClean="0">
                <a:solidFill>
                  <a:schemeClr val="bg2"/>
                </a:solidFill>
              </a:rPr>
              <a:t>المنتجات</a:t>
            </a:r>
            <a:r>
              <a:rPr lang="ar-SA" sz="2800" b="1" dirty="0" smtClean="0"/>
              <a:t> </a:t>
            </a:r>
            <a:r>
              <a:rPr lang="ar-SA" sz="2800" b="1" dirty="0" err="1" smtClean="0"/>
              <a:t>و</a:t>
            </a:r>
            <a:r>
              <a:rPr lang="ar-SA" sz="2800" b="1" dirty="0" smtClean="0"/>
              <a:t> </a:t>
            </a:r>
            <a:r>
              <a:rPr lang="ar-SA" sz="3600" b="1" dirty="0" smtClean="0">
                <a:solidFill>
                  <a:schemeClr val="bg2"/>
                </a:solidFill>
              </a:rPr>
              <a:t>أساليب الصنع </a:t>
            </a:r>
            <a:r>
              <a:rPr lang="ar-SA" sz="2800" b="1" dirty="0" smtClean="0"/>
              <a:t>الذي يحصل بمجهود فردي أو جماعي </a:t>
            </a:r>
            <a:r>
              <a:rPr lang="ar-SA" sz="2800" b="1" dirty="0" err="1" smtClean="0"/>
              <a:t>و</a:t>
            </a:r>
            <a:r>
              <a:rPr lang="ar-SA" sz="2800" b="1" dirty="0" smtClean="0"/>
              <a:t> الذي يثبت نجاحه من الناحية الفنية أو التكنولوجية </a:t>
            </a:r>
            <a:r>
              <a:rPr lang="ar-SA" sz="2800" b="1" dirty="0" err="1" smtClean="0"/>
              <a:t>و</a:t>
            </a:r>
            <a:r>
              <a:rPr lang="ar-SA" sz="2800" b="1" dirty="0" smtClean="0"/>
              <a:t> كذا فعاليته من الناحية الاقتصادية</a:t>
            </a:r>
            <a:endParaRPr lang="fr-FR" sz="2800" b="1" dirty="0"/>
          </a:p>
        </p:txBody>
      </p:sp>
      <p:pic>
        <p:nvPicPr>
          <p:cNvPr id="5" name="~PP686.WAV">
            <a:hlinkClick r:id="" action="ppaction://media"/>
          </p:cNvPr>
          <p:cNvPicPr>
            <a:picLocks noRot="1" noChangeAspect="1"/>
          </p:cNvPicPr>
          <p:nvPr>
            <a:wavAudioFile r:embed="rId1" name="~PP686.WAV"/>
          </p:nvPr>
        </p:nvPicPr>
        <p:blipFill>
          <a:blip r:embed="rId3"/>
          <a:stretch>
            <a:fillRect/>
          </a:stretch>
        </p:blipFill>
        <p:spPr>
          <a:xfrm>
            <a:off x="8704263" y="6418263"/>
            <a:ext cx="244475" cy="244475"/>
          </a:xfrm>
          <a:prstGeom prst="rect">
            <a:avLst/>
          </a:prstGeom>
        </p:spPr>
      </p:pic>
    </p:spTree>
  </p:cSld>
  <p:clrMapOvr>
    <a:masterClrMapping/>
  </p:clrMapOvr>
  <p:transition advTm="970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powerpoint-template">
  <a:themeElements>
    <a:clrScheme name="">
      <a:dk1>
        <a:srgbClr val="5F5F5F"/>
      </a:dk1>
      <a:lt1>
        <a:srgbClr val="FFFFFF"/>
      </a:lt1>
      <a:dk2>
        <a:srgbClr val="FFFFFF"/>
      </a:dk2>
      <a:lt2>
        <a:srgbClr val="820044"/>
      </a:lt2>
      <a:accent1>
        <a:srgbClr val="E70303"/>
      </a:accent1>
      <a:accent2>
        <a:srgbClr val="F96F1C"/>
      </a:accent2>
      <a:accent3>
        <a:srgbClr val="FFFFFF"/>
      </a:accent3>
      <a:accent4>
        <a:srgbClr val="505050"/>
      </a:accent4>
      <a:accent5>
        <a:srgbClr val="F1AAAA"/>
      </a:accent5>
      <a:accent6>
        <a:srgbClr val="E26418"/>
      </a:accent6>
      <a:hlink>
        <a:srgbClr val="BD0345"/>
      </a:hlink>
      <a:folHlink>
        <a:srgbClr val="660033"/>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FBB240"/>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FE564C"/>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BB2A32"/>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E84A25"/>
        </a:lt2>
        <a:accent1>
          <a:srgbClr val="ED6A24"/>
        </a:accent1>
        <a:accent2>
          <a:srgbClr val="F99E1C"/>
        </a:accent2>
        <a:accent3>
          <a:srgbClr val="FFFFFF"/>
        </a:accent3>
        <a:accent4>
          <a:srgbClr val="404040"/>
        </a:accent4>
        <a:accent5>
          <a:srgbClr val="F4B9AC"/>
        </a:accent5>
        <a:accent6>
          <a:srgbClr val="E28F18"/>
        </a:accent6>
        <a:hlink>
          <a:srgbClr val="F1B54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AF5612"/>
        </a:lt2>
        <a:accent1>
          <a:srgbClr val="CB882F"/>
        </a:accent1>
        <a:accent2>
          <a:srgbClr val="E7C432"/>
        </a:accent2>
        <a:accent3>
          <a:srgbClr val="FFFFFF"/>
        </a:accent3>
        <a:accent4>
          <a:srgbClr val="404040"/>
        </a:accent4>
        <a:accent5>
          <a:srgbClr val="E2C3AD"/>
        </a:accent5>
        <a:accent6>
          <a:srgbClr val="D1B12C"/>
        </a:accent6>
        <a:hlink>
          <a:srgbClr val="EECA3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9A5E40"/>
        </a:lt2>
        <a:accent1>
          <a:srgbClr val="AE7750"/>
        </a:accent1>
        <a:accent2>
          <a:srgbClr val="C08D60"/>
        </a:accent2>
        <a:accent3>
          <a:srgbClr val="FFFFFF"/>
        </a:accent3>
        <a:accent4>
          <a:srgbClr val="404040"/>
        </a:accent4>
        <a:accent5>
          <a:srgbClr val="D3BDB3"/>
        </a:accent5>
        <a:accent6>
          <a:srgbClr val="AE7F56"/>
        </a:accent6>
        <a:hlink>
          <a:srgbClr val="CCA47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1BB77"/>
        </a:lt2>
        <a:accent1>
          <a:srgbClr val="DBBA87"/>
        </a:accent1>
        <a:accent2>
          <a:srgbClr val="E0B265"/>
        </a:accent2>
        <a:accent3>
          <a:srgbClr val="FFFFFF"/>
        </a:accent3>
        <a:accent4>
          <a:srgbClr val="404040"/>
        </a:accent4>
        <a:accent5>
          <a:srgbClr val="EAD9C3"/>
        </a:accent5>
        <a:accent6>
          <a:srgbClr val="CBA15B"/>
        </a:accent6>
        <a:hlink>
          <a:srgbClr val="E9C27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3D3D3"/>
        </a:folHlink>
      </a:clrScheme>
      <a:clrMap bg1="lt1" tx1="dk1" bg2="lt2" tx2="dk2" accent1="accent1" accent2="accent2" accent3="accent3" accent4="accent4" accent5="accent5" accent6="accent6" hlink="hlink" folHlink="folHlink"/>
    </a:extraClrScheme>
    <a:extraClrScheme>
      <a:clrScheme name="powerpoint-template-24 14">
        <a:dk1>
          <a:srgbClr val="FFFFFF"/>
        </a:dk1>
        <a:lt1>
          <a:srgbClr val="FFFFFF"/>
        </a:lt1>
        <a:dk2>
          <a:srgbClr val="FFFFFF"/>
        </a:dk2>
        <a:lt2>
          <a:srgbClr val="45762A"/>
        </a:lt2>
        <a:accent1>
          <a:srgbClr val="42934C"/>
        </a:accent1>
        <a:accent2>
          <a:srgbClr val="34B66A"/>
        </a:accent2>
        <a:accent3>
          <a:srgbClr val="FFFFFF"/>
        </a:accent3>
        <a:accent4>
          <a:srgbClr val="DADADA"/>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5">
        <a:dk1>
          <a:srgbClr val="FFFFFF"/>
        </a:dk1>
        <a:lt1>
          <a:srgbClr val="FFFFFF"/>
        </a:lt1>
        <a:dk2>
          <a:srgbClr val="FFFFFF"/>
        </a:dk2>
        <a:lt2>
          <a:srgbClr val="55A6FE"/>
        </a:lt2>
        <a:accent1>
          <a:srgbClr val="71BBFF"/>
        </a:accent1>
        <a:accent2>
          <a:srgbClr val="74CCFF"/>
        </a:accent2>
        <a:accent3>
          <a:srgbClr val="FFFFFF"/>
        </a:accent3>
        <a:accent4>
          <a:srgbClr val="DADADA"/>
        </a:accent4>
        <a:accent5>
          <a:srgbClr val="BBDAFF"/>
        </a:accent5>
        <a:accent6>
          <a:srgbClr val="68B9E7"/>
        </a:accent6>
        <a:hlink>
          <a:srgbClr val="94D8FF"/>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6">
        <a:dk1>
          <a:srgbClr val="FFFFFF"/>
        </a:dk1>
        <a:lt1>
          <a:srgbClr val="FFFFFF"/>
        </a:lt1>
        <a:dk2>
          <a:srgbClr val="FFFFFF"/>
        </a:dk2>
        <a:lt2>
          <a:srgbClr val="4BA1FF"/>
        </a:lt2>
        <a:accent1>
          <a:srgbClr val="5DB2FF"/>
        </a:accent1>
        <a:accent2>
          <a:srgbClr val="65C8FF"/>
        </a:accent2>
        <a:accent3>
          <a:srgbClr val="FFFFFF"/>
        </a:accent3>
        <a:accent4>
          <a:srgbClr val="DADADA"/>
        </a:accent4>
        <a:accent5>
          <a:srgbClr val="B6D5FF"/>
        </a:accent5>
        <a:accent6>
          <a:srgbClr val="5BB5E7"/>
        </a:accent6>
        <a:hlink>
          <a:srgbClr val="87E1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powerpoint-template</Template>
  <TotalTime>303</TotalTime>
  <Words>574</Words>
  <Application>Microsoft Office PowerPoint</Application>
  <PresentationFormat>Affichage à l'écran (4:3)</PresentationFormat>
  <Paragraphs>106</Paragraphs>
  <Slides>13</Slides>
  <Notes>4</Notes>
  <HiddenSlides>0</HiddenSlides>
  <MMClips>13</MMClips>
  <ScaleCrop>false</ScaleCrop>
  <HeadingPairs>
    <vt:vector size="4" baseType="variant">
      <vt:variant>
        <vt:lpstr>Thème</vt:lpstr>
      </vt:variant>
      <vt:variant>
        <vt:i4>1</vt:i4>
      </vt:variant>
      <vt:variant>
        <vt:lpstr>Titres des diapositives</vt:lpstr>
      </vt:variant>
      <vt:variant>
        <vt:i4>13</vt:i4>
      </vt:variant>
    </vt:vector>
  </HeadingPairs>
  <TitlesOfParts>
    <vt:vector size="14" baseType="lpstr">
      <vt:lpstr>powerpoint-template</vt:lpstr>
      <vt:lpstr>Diapositive 1</vt:lpstr>
      <vt:lpstr>محتوى المحاضرة</vt:lpstr>
      <vt:lpstr>البحث و التطوير</vt:lpstr>
      <vt:lpstr>Diapositive 4</vt:lpstr>
      <vt:lpstr>هياكل التمويل و التنفيذ</vt:lpstr>
      <vt:lpstr>التكلفة و المردودية مشروع البحث و التطوير</vt:lpstr>
      <vt:lpstr>سياسات البحث و التطوير في المؤسسة</vt:lpstr>
      <vt:lpstr>اختيار مشاريع البحث و التطوير التي يجب تحقيقها وتسييرها</vt:lpstr>
      <vt:lpstr>الابتكار</vt:lpstr>
      <vt:lpstr>أنواع الابتكار</vt:lpstr>
      <vt:lpstr>حماية الاختراع و الابتكار</vt:lpstr>
      <vt:lpstr>مراحل تطوير منتوج جديد</vt:lpstr>
      <vt:lpstr>Diapositive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Taleb</dc:creator>
  <cp:lastModifiedBy>mounir</cp:lastModifiedBy>
  <cp:revision>51</cp:revision>
  <dcterms:created xsi:type="dcterms:W3CDTF">2020-03-25T19:05:56Z</dcterms:created>
  <dcterms:modified xsi:type="dcterms:W3CDTF">2020-04-08T21:07:59Z</dcterms:modified>
</cp:coreProperties>
</file>