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96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7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635" autoAdjust="0"/>
    <p:restoredTop sz="89247" autoAdjust="0"/>
  </p:normalViewPr>
  <p:slideViewPr>
    <p:cSldViewPr>
      <p:cViewPr varScale="1">
        <p:scale>
          <a:sx n="65" d="100"/>
          <a:sy n="65" d="100"/>
        </p:scale>
        <p:origin x="-20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9C799-5AF9-44C7-8B5C-2031ED364915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80BA9-C524-4932-9CDD-2CB9CC4DA2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D5C7D-FD05-476E-B0E9-A3B5A58175B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89631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D5C7D-FD05-476E-B0E9-A3B5A58175B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36224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D5C7D-FD05-476E-B0E9-A3B5A58175B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23858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D5C7D-FD05-476E-B0E9-A3B5A58175B3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64769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D5C7D-FD05-476E-B0E9-A3B5A58175B3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22457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D5C7D-FD05-476E-B0E9-A3B5A58175B3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41582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D5C7D-FD05-476E-B0E9-A3B5A58175B3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17077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D5C7D-FD05-476E-B0E9-A3B5A58175B3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8706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15/06/2019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785786" y="2500306"/>
            <a:ext cx="7680960" cy="928694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implified Arabic" panose="02020603050405020304" pitchFamily="18" charset="-78"/>
                <a:ea typeface="+mj-ea"/>
                <a:cs typeface="Simplified Arabic" panose="02020603050405020304" pitchFamily="18" charset="-78"/>
              </a:rPr>
              <a:t>خطوات حل العمل التطبيقي رقم 01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Tunga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/>
          <a:srcRect b="6250"/>
          <a:stretch>
            <a:fillRect/>
          </a:stretch>
        </p:blipFill>
        <p:spPr>
          <a:xfrm>
            <a:off x="285720" y="571500"/>
            <a:ext cx="8429684" cy="535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470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/>
          <a:srcRect r="6838" b="6250"/>
          <a:stretch>
            <a:fillRect/>
          </a:stretch>
        </p:blipFill>
        <p:spPr>
          <a:xfrm>
            <a:off x="285720" y="571500"/>
            <a:ext cx="8358246" cy="535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435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/>
          <a:srcRect r="7018" b="6250"/>
          <a:stretch>
            <a:fillRect/>
          </a:stretch>
        </p:blipFill>
        <p:spPr>
          <a:xfrm>
            <a:off x="500034" y="571500"/>
            <a:ext cx="8215370" cy="535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052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/>
          <a:srcRect r="6897" b="7500"/>
          <a:stretch>
            <a:fillRect/>
          </a:stretch>
        </p:blipFill>
        <p:spPr>
          <a:xfrm>
            <a:off x="428596" y="571500"/>
            <a:ext cx="8286808" cy="528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255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/>
          <a:srcRect r="6054"/>
          <a:stretch>
            <a:fillRect/>
          </a:stretch>
        </p:blipFill>
        <p:spPr>
          <a:xfrm>
            <a:off x="714348" y="571500"/>
            <a:ext cx="8001056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65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/>
          <a:srcRect r="7031"/>
          <a:stretch>
            <a:fillRect/>
          </a:stretch>
        </p:blipFill>
        <p:spPr>
          <a:xfrm>
            <a:off x="914400" y="571500"/>
            <a:ext cx="7729566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841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/>
          <a:srcRect r="7018" b="7500"/>
          <a:stretch>
            <a:fillRect/>
          </a:stretch>
        </p:blipFill>
        <p:spPr>
          <a:xfrm>
            <a:off x="571472" y="571500"/>
            <a:ext cx="8143932" cy="528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876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0" y="571500"/>
            <a:ext cx="8820472" cy="5357830"/>
            <a:chOff x="428596" y="571500"/>
            <a:chExt cx="7887820" cy="535783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" cstate="print"/>
            <a:srcRect r="6957" b="6250"/>
            <a:stretch>
              <a:fillRect/>
            </a:stretch>
          </p:blipFill>
          <p:spPr>
            <a:xfrm>
              <a:off x="428596" y="571500"/>
              <a:ext cx="7887820" cy="5357830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4" cstate="print"/>
            <a:srcRect l="79234" t="25200" r="9938" b="55900"/>
            <a:stretch>
              <a:fillRect/>
            </a:stretch>
          </p:blipFill>
          <p:spPr>
            <a:xfrm>
              <a:off x="7380312" y="2060848"/>
              <a:ext cx="792088" cy="1080120"/>
            </a:xfrm>
            <a:prstGeom prst="rect">
              <a:avLst/>
            </a:prstGeom>
          </p:spPr>
        </p:pic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4" cstate="print"/>
            <a:srcRect l="79234" t="25200" r="9938" b="69907"/>
            <a:stretch>
              <a:fillRect/>
            </a:stretch>
          </p:blipFill>
          <p:spPr>
            <a:xfrm>
              <a:off x="7380312" y="1802312"/>
              <a:ext cx="792088" cy="2796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85431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Mylar</Template>
  <TotalTime>406</TotalTime>
  <Words>14</Words>
  <Application>Microsoft Office PowerPoint</Application>
  <PresentationFormat>Affichage à l'écran (4:3)</PresentationFormat>
  <Paragraphs>9</Paragraphs>
  <Slides>9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Mylar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1: مفاهيم اساسية</dc:title>
  <dc:creator>aa</dc:creator>
  <cp:lastModifiedBy>ADMIN</cp:lastModifiedBy>
  <cp:revision>52</cp:revision>
  <dcterms:created xsi:type="dcterms:W3CDTF">2018-02-04T21:26:55Z</dcterms:created>
  <dcterms:modified xsi:type="dcterms:W3CDTF">2019-06-15T11:20:01Z</dcterms:modified>
</cp:coreProperties>
</file>