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 varScale="1">
        <p:scale>
          <a:sx n="65" d="100"/>
          <a:sy n="65" d="100"/>
        </p:scale>
        <p:origin x="-20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15/06/2019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963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622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385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476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245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158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707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5C7D-FD05-476E-B0E9-A3B5A58175B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7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15/06/2019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85786" y="2500306"/>
            <a:ext cx="7680960" cy="92869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خطوات حل العمل التطبيقي رقم 01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>
          <a:xfrm>
            <a:off x="285720" y="571500"/>
            <a:ext cx="8429684" cy="5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7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r="6838" b="6250"/>
          <a:stretch>
            <a:fillRect/>
          </a:stretch>
        </p:blipFill>
        <p:spPr>
          <a:xfrm>
            <a:off x="285720" y="571500"/>
            <a:ext cx="8358246" cy="5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3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r="7018" b="6250"/>
          <a:stretch>
            <a:fillRect/>
          </a:stretch>
        </p:blipFill>
        <p:spPr>
          <a:xfrm>
            <a:off x="500034" y="571500"/>
            <a:ext cx="8215370" cy="5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5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r="6897" b="7500"/>
          <a:stretch>
            <a:fillRect/>
          </a:stretch>
        </p:blipFill>
        <p:spPr>
          <a:xfrm>
            <a:off x="428596" y="571500"/>
            <a:ext cx="8286808" cy="52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r="6054"/>
          <a:stretch>
            <a:fillRect/>
          </a:stretch>
        </p:blipFill>
        <p:spPr>
          <a:xfrm>
            <a:off x="714348" y="571500"/>
            <a:ext cx="80010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r="7031"/>
          <a:stretch>
            <a:fillRect/>
          </a:stretch>
        </p:blipFill>
        <p:spPr>
          <a:xfrm>
            <a:off x="914400" y="571500"/>
            <a:ext cx="77295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4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rcRect r="7018" b="7500"/>
          <a:stretch>
            <a:fillRect/>
          </a:stretch>
        </p:blipFill>
        <p:spPr>
          <a:xfrm>
            <a:off x="571472" y="571500"/>
            <a:ext cx="8143932" cy="52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7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571500"/>
            <a:ext cx="8820472" cy="5357830"/>
            <a:chOff x="428596" y="571500"/>
            <a:chExt cx="7887820" cy="535783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/>
            <a:srcRect r="6957" b="6250"/>
            <a:stretch>
              <a:fillRect/>
            </a:stretch>
          </p:blipFill>
          <p:spPr>
            <a:xfrm>
              <a:off x="428596" y="571500"/>
              <a:ext cx="7887820" cy="535783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/>
            <a:srcRect l="79234" t="25200" r="9938" b="55900"/>
            <a:stretch>
              <a:fillRect/>
            </a:stretch>
          </p:blipFill>
          <p:spPr>
            <a:xfrm>
              <a:off x="7380312" y="2060848"/>
              <a:ext cx="792088" cy="108012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/>
            <a:srcRect l="79234" t="25200" r="9938" b="69907"/>
            <a:stretch>
              <a:fillRect/>
            </a:stretch>
          </p:blipFill>
          <p:spPr>
            <a:xfrm>
              <a:off x="7380312" y="1802312"/>
              <a:ext cx="792088" cy="279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543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406</TotalTime>
  <Words>14</Words>
  <Application>Microsoft Office PowerPoint</Application>
  <PresentationFormat>Affichage à l'écran (4:3)</PresentationFormat>
  <Paragraphs>9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Mylar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ADMIN</cp:lastModifiedBy>
  <cp:revision>52</cp:revision>
  <dcterms:created xsi:type="dcterms:W3CDTF">2018-02-04T21:26:55Z</dcterms:created>
  <dcterms:modified xsi:type="dcterms:W3CDTF">2019-06-15T11:20:01Z</dcterms:modified>
</cp:coreProperties>
</file>