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vml" ContentType="application/vnd.openxmlformats-officedocument.vmlDrawing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57" r:id="rId4"/>
    <p:sldId id="259" r:id="rId5"/>
    <p:sldId id="261" r:id="rId6"/>
    <p:sldId id="262" r:id="rId7"/>
    <p:sldId id="273" r:id="rId8"/>
    <p:sldId id="258" r:id="rId9"/>
    <p:sldId id="263" r:id="rId10"/>
    <p:sldId id="264" r:id="rId11"/>
    <p:sldId id="265" r:id="rId12"/>
    <p:sldId id="274" r:id="rId13"/>
    <p:sldId id="266" r:id="rId14"/>
    <p:sldId id="260" r:id="rId15"/>
    <p:sldId id="267" r:id="rId16"/>
    <p:sldId id="268" r:id="rId17"/>
    <p:sldId id="269" r:id="rId18"/>
    <p:sldId id="270" r:id="rId19"/>
    <p:sldId id="271" r:id="rId20"/>
    <p:sldId id="275" r:id="rId21"/>
    <p:sldId id="279" r:id="rId22"/>
    <p:sldId id="276" r:id="rId23"/>
    <p:sldId id="277" r:id="rId24"/>
    <p:sldId id="278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DC47"/>
    <a:srgbClr val="990099"/>
    <a:srgbClr val="FF4370"/>
    <a:srgbClr val="FE9202"/>
    <a:srgbClr val="FFF3E7"/>
    <a:srgbClr val="5EEC3C"/>
    <a:srgbClr val="CCCC00"/>
    <a:srgbClr val="FFCC66"/>
    <a:srgbClr val="007033"/>
    <a:srgbClr val="CC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66293-B1BF-4C0D-BF08-2EF24A2DEEA0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7631B3B7-FCF8-419F-8075-15D053059608}">
      <dgm:prSet phldrT="[Texte]" custT="1"/>
      <dgm:spPr/>
      <dgm:t>
        <a:bodyPr/>
        <a:lstStyle/>
        <a:p>
          <a:r>
            <a:rPr lang="ar-SA" sz="4400" b="1" u="none" dirty="0" smtClean="0"/>
            <a:t>أنواع التموين</a:t>
          </a:r>
          <a:endParaRPr lang="fr-FR" sz="4400" u="none" dirty="0"/>
        </a:p>
      </dgm:t>
    </dgm:pt>
    <dgm:pt modelId="{E8C85875-070C-42F0-AA63-63E9E2E4CF43}" type="parTrans" cxnId="{A577CAC0-0743-4C95-8C35-FB867DA92A6B}">
      <dgm:prSet/>
      <dgm:spPr/>
      <dgm:t>
        <a:bodyPr/>
        <a:lstStyle/>
        <a:p>
          <a:endParaRPr lang="fr-FR" sz="1200"/>
        </a:p>
      </dgm:t>
    </dgm:pt>
    <dgm:pt modelId="{4B16C078-1DA8-4B93-866A-3CE6EEC63DFD}" type="sibTrans" cxnId="{A577CAC0-0743-4C95-8C35-FB867DA92A6B}">
      <dgm:prSet/>
      <dgm:spPr/>
      <dgm:t>
        <a:bodyPr/>
        <a:lstStyle/>
        <a:p>
          <a:endParaRPr lang="fr-FR" sz="1200"/>
        </a:p>
      </dgm:t>
    </dgm:pt>
    <dgm:pt modelId="{DDE9B0C4-7C3F-49C3-81EA-06BAB74C137F}">
      <dgm:prSet phldrT="[Texte]" custT="1"/>
      <dgm:spPr/>
      <dgm:t>
        <a:bodyPr/>
        <a:lstStyle/>
        <a:p>
          <a:r>
            <a:rPr lang="ar-SA" sz="2400" b="1" dirty="0" smtClean="0"/>
            <a:t>التموين الصناعي</a:t>
          </a:r>
          <a:endParaRPr lang="fr-FR" sz="2400" dirty="0"/>
        </a:p>
      </dgm:t>
    </dgm:pt>
    <dgm:pt modelId="{A608AC5B-1430-4A7B-9EC4-4BE70EB09147}" type="parTrans" cxnId="{B400467E-6253-4513-B615-923FC6071125}">
      <dgm:prSet/>
      <dgm:spPr/>
      <dgm:t>
        <a:bodyPr/>
        <a:lstStyle/>
        <a:p>
          <a:endParaRPr lang="fr-FR" sz="1200"/>
        </a:p>
      </dgm:t>
    </dgm:pt>
    <dgm:pt modelId="{5C132A23-0C2E-4123-887D-897280454E84}" type="sibTrans" cxnId="{B400467E-6253-4513-B615-923FC6071125}">
      <dgm:prSet/>
      <dgm:spPr/>
      <dgm:t>
        <a:bodyPr/>
        <a:lstStyle/>
        <a:p>
          <a:endParaRPr lang="fr-FR" sz="1200"/>
        </a:p>
      </dgm:t>
    </dgm:pt>
    <dgm:pt modelId="{182E6260-AFC6-4043-90B7-558FA5D0F9CF}">
      <dgm:prSet phldrT="[Texte]" custT="1"/>
      <dgm:spPr/>
      <dgm:t>
        <a:bodyPr/>
        <a:lstStyle/>
        <a:p>
          <a:r>
            <a:rPr lang="ar-DZ" sz="2400" b="1" dirty="0" smtClean="0"/>
            <a:t>خارجي</a:t>
          </a:r>
          <a:endParaRPr lang="fr-FR" sz="2400" b="1" dirty="0"/>
        </a:p>
      </dgm:t>
    </dgm:pt>
    <dgm:pt modelId="{4986CF41-D986-4F7B-8DAC-5C6910C2A5CB}" type="parTrans" cxnId="{08C46440-1DA4-43EA-9465-650F243108B4}">
      <dgm:prSet/>
      <dgm:spPr/>
      <dgm:t>
        <a:bodyPr/>
        <a:lstStyle/>
        <a:p>
          <a:endParaRPr lang="fr-FR" sz="1200"/>
        </a:p>
      </dgm:t>
    </dgm:pt>
    <dgm:pt modelId="{66EA8CFF-CA6A-42D8-B49E-E46D3D6A9650}" type="sibTrans" cxnId="{08C46440-1DA4-43EA-9465-650F243108B4}">
      <dgm:prSet/>
      <dgm:spPr/>
      <dgm:t>
        <a:bodyPr/>
        <a:lstStyle/>
        <a:p>
          <a:endParaRPr lang="fr-FR" sz="1200"/>
        </a:p>
      </dgm:t>
    </dgm:pt>
    <dgm:pt modelId="{BFEFE607-364F-4F62-B532-718EC5F884A7}">
      <dgm:prSet phldrT="[Texte]" custT="1"/>
      <dgm:spPr/>
      <dgm:t>
        <a:bodyPr/>
        <a:lstStyle/>
        <a:p>
          <a:r>
            <a:rPr lang="ar-DZ" sz="2400" b="1" dirty="0" smtClean="0"/>
            <a:t>داخلي</a:t>
          </a:r>
          <a:endParaRPr lang="fr-FR" sz="2400" b="1" dirty="0"/>
        </a:p>
      </dgm:t>
    </dgm:pt>
    <dgm:pt modelId="{6A46B074-DD13-447B-B13A-5C6A05615FD2}" type="parTrans" cxnId="{B7EE5B3B-A0EE-4F2A-9023-2A73DA796DB3}">
      <dgm:prSet/>
      <dgm:spPr/>
      <dgm:t>
        <a:bodyPr/>
        <a:lstStyle/>
        <a:p>
          <a:endParaRPr lang="fr-FR" sz="1200"/>
        </a:p>
      </dgm:t>
    </dgm:pt>
    <dgm:pt modelId="{C68AD261-EBEC-413C-9C67-EF71D6D888DE}" type="sibTrans" cxnId="{B7EE5B3B-A0EE-4F2A-9023-2A73DA796DB3}">
      <dgm:prSet/>
      <dgm:spPr/>
      <dgm:t>
        <a:bodyPr/>
        <a:lstStyle/>
        <a:p>
          <a:endParaRPr lang="fr-FR" sz="1200"/>
        </a:p>
      </dgm:t>
    </dgm:pt>
    <dgm:pt modelId="{EBD7EB5C-B8D2-44DA-88B2-1A671AB81CB5}">
      <dgm:prSet phldrT="[Texte]" custT="1"/>
      <dgm:spPr/>
      <dgm:t>
        <a:bodyPr/>
        <a:lstStyle/>
        <a:p>
          <a:r>
            <a:rPr lang="ar-SA" sz="2400" b="1" dirty="0" smtClean="0"/>
            <a:t>التموين التجاري</a:t>
          </a:r>
          <a:endParaRPr lang="fr-FR" sz="2400" dirty="0"/>
        </a:p>
      </dgm:t>
    </dgm:pt>
    <dgm:pt modelId="{2E6BF873-A12F-415B-8F9B-8931104CE714}" type="parTrans" cxnId="{ED3948E6-3EDC-4789-BD9C-DB0705B0D356}">
      <dgm:prSet/>
      <dgm:spPr/>
      <dgm:t>
        <a:bodyPr/>
        <a:lstStyle/>
        <a:p>
          <a:endParaRPr lang="fr-FR" sz="1200"/>
        </a:p>
      </dgm:t>
    </dgm:pt>
    <dgm:pt modelId="{FBBE059E-A283-4B68-A084-E65D380D5BCE}" type="sibTrans" cxnId="{ED3948E6-3EDC-4789-BD9C-DB0705B0D356}">
      <dgm:prSet/>
      <dgm:spPr/>
      <dgm:t>
        <a:bodyPr/>
        <a:lstStyle/>
        <a:p>
          <a:endParaRPr lang="fr-FR" sz="1200"/>
        </a:p>
      </dgm:t>
    </dgm:pt>
    <dgm:pt modelId="{BD2CC258-6DA1-4329-9D71-51E7EA537FF5}" type="pres">
      <dgm:prSet presAssocID="{EA266293-B1BF-4C0D-BF08-2EF24A2DEE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6A5967B2-967D-46DF-A90E-86BE039FE567}" type="pres">
      <dgm:prSet presAssocID="{7631B3B7-FCF8-419F-8075-15D053059608}" presName="vertOne" presStyleCnt="0"/>
      <dgm:spPr/>
    </dgm:pt>
    <dgm:pt modelId="{4E215125-D552-4469-8C64-886325C53C5E}" type="pres">
      <dgm:prSet presAssocID="{7631B3B7-FCF8-419F-8075-15D05305960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C2E510F-0C0F-4486-8BE3-8D6A5144E3AC}" type="pres">
      <dgm:prSet presAssocID="{7631B3B7-FCF8-419F-8075-15D053059608}" presName="parTransOne" presStyleCnt="0"/>
      <dgm:spPr/>
    </dgm:pt>
    <dgm:pt modelId="{A5D28928-8067-450E-A70F-2436F35FFA2D}" type="pres">
      <dgm:prSet presAssocID="{7631B3B7-FCF8-419F-8075-15D053059608}" presName="horzOne" presStyleCnt="0"/>
      <dgm:spPr/>
    </dgm:pt>
    <dgm:pt modelId="{AF826C24-2399-486C-9305-241E8B42F335}" type="pres">
      <dgm:prSet presAssocID="{DDE9B0C4-7C3F-49C3-81EA-06BAB74C137F}" presName="vertTwo" presStyleCnt="0"/>
      <dgm:spPr/>
    </dgm:pt>
    <dgm:pt modelId="{F810C5F8-9B29-454B-B585-FF0B024B7340}" type="pres">
      <dgm:prSet presAssocID="{DDE9B0C4-7C3F-49C3-81EA-06BAB74C137F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B3D9569-585B-4983-B467-B23EFCEE847E}" type="pres">
      <dgm:prSet presAssocID="{DDE9B0C4-7C3F-49C3-81EA-06BAB74C137F}" presName="parTransTwo" presStyleCnt="0"/>
      <dgm:spPr/>
    </dgm:pt>
    <dgm:pt modelId="{C795CDF7-23D7-454A-88A8-DAB798F8BB88}" type="pres">
      <dgm:prSet presAssocID="{DDE9B0C4-7C3F-49C3-81EA-06BAB74C137F}" presName="horzTwo" presStyleCnt="0"/>
      <dgm:spPr/>
    </dgm:pt>
    <dgm:pt modelId="{D2E741FC-1504-4B56-87F8-31A5C874272D}" type="pres">
      <dgm:prSet presAssocID="{182E6260-AFC6-4043-90B7-558FA5D0F9CF}" presName="vertThree" presStyleCnt="0"/>
      <dgm:spPr/>
    </dgm:pt>
    <dgm:pt modelId="{CE285448-5A11-485A-A5C9-803E89B7DFAB}" type="pres">
      <dgm:prSet presAssocID="{182E6260-AFC6-4043-90B7-558FA5D0F9CF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933075A-F2BA-48BB-A45D-DE3BB15C0EC4}" type="pres">
      <dgm:prSet presAssocID="{182E6260-AFC6-4043-90B7-558FA5D0F9CF}" presName="horzThree" presStyleCnt="0"/>
      <dgm:spPr/>
    </dgm:pt>
    <dgm:pt modelId="{47A22324-B5B4-46F9-9318-F6764B4FC483}" type="pres">
      <dgm:prSet presAssocID="{66EA8CFF-CA6A-42D8-B49E-E46D3D6A9650}" presName="sibSpaceThree" presStyleCnt="0"/>
      <dgm:spPr/>
    </dgm:pt>
    <dgm:pt modelId="{C54EA88E-07DE-4706-AD99-4E6E268D0112}" type="pres">
      <dgm:prSet presAssocID="{BFEFE607-364F-4F62-B532-718EC5F884A7}" presName="vertThree" presStyleCnt="0"/>
      <dgm:spPr/>
    </dgm:pt>
    <dgm:pt modelId="{FBB8FBA8-3FD1-48C6-9EA9-D71D3A26A518}" type="pres">
      <dgm:prSet presAssocID="{BFEFE607-364F-4F62-B532-718EC5F884A7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AE6AEF6-37A1-4793-AE96-4E17767C4582}" type="pres">
      <dgm:prSet presAssocID="{BFEFE607-364F-4F62-B532-718EC5F884A7}" presName="horzThree" presStyleCnt="0"/>
      <dgm:spPr/>
    </dgm:pt>
    <dgm:pt modelId="{3805BD4D-25B6-464F-909D-114C0121B5FD}" type="pres">
      <dgm:prSet presAssocID="{5C132A23-0C2E-4123-887D-897280454E84}" presName="sibSpaceTwo" presStyleCnt="0"/>
      <dgm:spPr/>
    </dgm:pt>
    <dgm:pt modelId="{D3FAD261-219D-4619-A30E-6ED7FB239A42}" type="pres">
      <dgm:prSet presAssocID="{EBD7EB5C-B8D2-44DA-88B2-1A671AB81CB5}" presName="vertTwo" presStyleCnt="0"/>
      <dgm:spPr/>
    </dgm:pt>
    <dgm:pt modelId="{EED67880-73BB-478E-AC65-DEFD9C4860C5}" type="pres">
      <dgm:prSet presAssocID="{EBD7EB5C-B8D2-44DA-88B2-1A671AB81CB5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3A60916-9B64-43EE-9786-E4EEEC3C34F0}" type="pres">
      <dgm:prSet presAssocID="{EBD7EB5C-B8D2-44DA-88B2-1A671AB81CB5}" presName="horzTwo" presStyleCnt="0"/>
      <dgm:spPr/>
    </dgm:pt>
  </dgm:ptLst>
  <dgm:cxnLst>
    <dgm:cxn modelId="{08C46440-1DA4-43EA-9465-650F243108B4}" srcId="{DDE9B0C4-7C3F-49C3-81EA-06BAB74C137F}" destId="{182E6260-AFC6-4043-90B7-558FA5D0F9CF}" srcOrd="0" destOrd="0" parTransId="{4986CF41-D986-4F7B-8DAC-5C6910C2A5CB}" sibTransId="{66EA8CFF-CA6A-42D8-B49E-E46D3D6A9650}"/>
    <dgm:cxn modelId="{3DCB728B-C607-4E48-A219-248D42E7B5BD}" type="presOf" srcId="{182E6260-AFC6-4043-90B7-558FA5D0F9CF}" destId="{CE285448-5A11-485A-A5C9-803E89B7DFAB}" srcOrd="0" destOrd="0" presId="urn:microsoft.com/office/officeart/2005/8/layout/hierarchy4"/>
    <dgm:cxn modelId="{B1417836-97E9-4BFF-8F2A-7A9D97B096BB}" type="presOf" srcId="{BFEFE607-364F-4F62-B532-718EC5F884A7}" destId="{FBB8FBA8-3FD1-48C6-9EA9-D71D3A26A518}" srcOrd="0" destOrd="0" presId="urn:microsoft.com/office/officeart/2005/8/layout/hierarchy4"/>
    <dgm:cxn modelId="{BC94CC5D-1B99-4C9C-82D0-EEC778185786}" type="presOf" srcId="{DDE9B0C4-7C3F-49C3-81EA-06BAB74C137F}" destId="{F810C5F8-9B29-454B-B585-FF0B024B7340}" srcOrd="0" destOrd="0" presId="urn:microsoft.com/office/officeart/2005/8/layout/hierarchy4"/>
    <dgm:cxn modelId="{B400467E-6253-4513-B615-923FC6071125}" srcId="{7631B3B7-FCF8-419F-8075-15D053059608}" destId="{DDE9B0C4-7C3F-49C3-81EA-06BAB74C137F}" srcOrd="0" destOrd="0" parTransId="{A608AC5B-1430-4A7B-9EC4-4BE70EB09147}" sibTransId="{5C132A23-0C2E-4123-887D-897280454E84}"/>
    <dgm:cxn modelId="{B7EE5B3B-A0EE-4F2A-9023-2A73DA796DB3}" srcId="{DDE9B0C4-7C3F-49C3-81EA-06BAB74C137F}" destId="{BFEFE607-364F-4F62-B532-718EC5F884A7}" srcOrd="1" destOrd="0" parTransId="{6A46B074-DD13-447B-B13A-5C6A05615FD2}" sibTransId="{C68AD261-EBEC-413C-9C67-EF71D6D888DE}"/>
    <dgm:cxn modelId="{A577CAC0-0743-4C95-8C35-FB867DA92A6B}" srcId="{EA266293-B1BF-4C0D-BF08-2EF24A2DEEA0}" destId="{7631B3B7-FCF8-419F-8075-15D053059608}" srcOrd="0" destOrd="0" parTransId="{E8C85875-070C-42F0-AA63-63E9E2E4CF43}" sibTransId="{4B16C078-1DA8-4B93-866A-3CE6EEC63DFD}"/>
    <dgm:cxn modelId="{ED3948E6-3EDC-4789-BD9C-DB0705B0D356}" srcId="{7631B3B7-FCF8-419F-8075-15D053059608}" destId="{EBD7EB5C-B8D2-44DA-88B2-1A671AB81CB5}" srcOrd="1" destOrd="0" parTransId="{2E6BF873-A12F-415B-8F9B-8931104CE714}" sibTransId="{FBBE059E-A283-4B68-A084-E65D380D5BCE}"/>
    <dgm:cxn modelId="{8ACBBE67-75BC-4ADC-940C-F3AABE49F6D0}" type="presOf" srcId="{EBD7EB5C-B8D2-44DA-88B2-1A671AB81CB5}" destId="{EED67880-73BB-478E-AC65-DEFD9C4860C5}" srcOrd="0" destOrd="0" presId="urn:microsoft.com/office/officeart/2005/8/layout/hierarchy4"/>
    <dgm:cxn modelId="{7C0E866D-5411-49A0-BC46-7B2FABE6A192}" type="presOf" srcId="{7631B3B7-FCF8-419F-8075-15D053059608}" destId="{4E215125-D552-4469-8C64-886325C53C5E}" srcOrd="0" destOrd="0" presId="urn:microsoft.com/office/officeart/2005/8/layout/hierarchy4"/>
    <dgm:cxn modelId="{A061F52F-F092-49E6-A462-902809D84A17}" type="presOf" srcId="{EA266293-B1BF-4C0D-BF08-2EF24A2DEEA0}" destId="{BD2CC258-6DA1-4329-9D71-51E7EA537FF5}" srcOrd="0" destOrd="0" presId="urn:microsoft.com/office/officeart/2005/8/layout/hierarchy4"/>
    <dgm:cxn modelId="{854E80F7-B410-45BF-9790-5699E2D7FBC8}" type="presParOf" srcId="{BD2CC258-6DA1-4329-9D71-51E7EA537FF5}" destId="{6A5967B2-967D-46DF-A90E-86BE039FE567}" srcOrd="0" destOrd="0" presId="urn:microsoft.com/office/officeart/2005/8/layout/hierarchy4"/>
    <dgm:cxn modelId="{3CB5AC53-C6AF-4F39-8B48-C154BC53B71A}" type="presParOf" srcId="{6A5967B2-967D-46DF-A90E-86BE039FE567}" destId="{4E215125-D552-4469-8C64-886325C53C5E}" srcOrd="0" destOrd="0" presId="urn:microsoft.com/office/officeart/2005/8/layout/hierarchy4"/>
    <dgm:cxn modelId="{51A6DAF3-F2B6-4C31-BFD8-C8922188540E}" type="presParOf" srcId="{6A5967B2-967D-46DF-A90E-86BE039FE567}" destId="{BC2E510F-0C0F-4486-8BE3-8D6A5144E3AC}" srcOrd="1" destOrd="0" presId="urn:microsoft.com/office/officeart/2005/8/layout/hierarchy4"/>
    <dgm:cxn modelId="{632FA58F-2C51-4EF3-9F45-BB28833E7F7B}" type="presParOf" srcId="{6A5967B2-967D-46DF-A90E-86BE039FE567}" destId="{A5D28928-8067-450E-A70F-2436F35FFA2D}" srcOrd="2" destOrd="0" presId="urn:microsoft.com/office/officeart/2005/8/layout/hierarchy4"/>
    <dgm:cxn modelId="{B56487A1-C562-4B93-B0C7-861E8F14039A}" type="presParOf" srcId="{A5D28928-8067-450E-A70F-2436F35FFA2D}" destId="{AF826C24-2399-486C-9305-241E8B42F335}" srcOrd="0" destOrd="0" presId="urn:microsoft.com/office/officeart/2005/8/layout/hierarchy4"/>
    <dgm:cxn modelId="{A14AE99C-26D0-4A2B-82F7-8521DBEB51C0}" type="presParOf" srcId="{AF826C24-2399-486C-9305-241E8B42F335}" destId="{F810C5F8-9B29-454B-B585-FF0B024B7340}" srcOrd="0" destOrd="0" presId="urn:microsoft.com/office/officeart/2005/8/layout/hierarchy4"/>
    <dgm:cxn modelId="{855F7938-9741-498F-ADB2-D14F2A049449}" type="presParOf" srcId="{AF826C24-2399-486C-9305-241E8B42F335}" destId="{9B3D9569-585B-4983-B467-B23EFCEE847E}" srcOrd="1" destOrd="0" presId="urn:microsoft.com/office/officeart/2005/8/layout/hierarchy4"/>
    <dgm:cxn modelId="{1E86EEDD-A233-4DD3-BC91-86222AC8D73F}" type="presParOf" srcId="{AF826C24-2399-486C-9305-241E8B42F335}" destId="{C795CDF7-23D7-454A-88A8-DAB798F8BB88}" srcOrd="2" destOrd="0" presId="urn:microsoft.com/office/officeart/2005/8/layout/hierarchy4"/>
    <dgm:cxn modelId="{0227D6C9-F87F-426F-97B9-D12D2F621FFA}" type="presParOf" srcId="{C795CDF7-23D7-454A-88A8-DAB798F8BB88}" destId="{D2E741FC-1504-4B56-87F8-31A5C874272D}" srcOrd="0" destOrd="0" presId="urn:microsoft.com/office/officeart/2005/8/layout/hierarchy4"/>
    <dgm:cxn modelId="{DCAE94AC-1D1A-4B05-8BDF-430A94E1B95A}" type="presParOf" srcId="{D2E741FC-1504-4B56-87F8-31A5C874272D}" destId="{CE285448-5A11-485A-A5C9-803E89B7DFAB}" srcOrd="0" destOrd="0" presId="urn:microsoft.com/office/officeart/2005/8/layout/hierarchy4"/>
    <dgm:cxn modelId="{3C085417-0445-461B-A046-A0C374620AB0}" type="presParOf" srcId="{D2E741FC-1504-4B56-87F8-31A5C874272D}" destId="{8933075A-F2BA-48BB-A45D-DE3BB15C0EC4}" srcOrd="1" destOrd="0" presId="urn:microsoft.com/office/officeart/2005/8/layout/hierarchy4"/>
    <dgm:cxn modelId="{79ED68D8-9484-4AD8-B5AB-5CC9A753F246}" type="presParOf" srcId="{C795CDF7-23D7-454A-88A8-DAB798F8BB88}" destId="{47A22324-B5B4-46F9-9318-F6764B4FC483}" srcOrd="1" destOrd="0" presId="urn:microsoft.com/office/officeart/2005/8/layout/hierarchy4"/>
    <dgm:cxn modelId="{69C27BAD-ABB2-408E-8435-BDE5D87DACDC}" type="presParOf" srcId="{C795CDF7-23D7-454A-88A8-DAB798F8BB88}" destId="{C54EA88E-07DE-4706-AD99-4E6E268D0112}" srcOrd="2" destOrd="0" presId="urn:microsoft.com/office/officeart/2005/8/layout/hierarchy4"/>
    <dgm:cxn modelId="{710CBED5-C6C3-4AA3-A43C-60E3586E7DC3}" type="presParOf" srcId="{C54EA88E-07DE-4706-AD99-4E6E268D0112}" destId="{FBB8FBA8-3FD1-48C6-9EA9-D71D3A26A518}" srcOrd="0" destOrd="0" presId="urn:microsoft.com/office/officeart/2005/8/layout/hierarchy4"/>
    <dgm:cxn modelId="{CFECF0F7-5EDC-4A93-BCBB-3A13B71DC804}" type="presParOf" srcId="{C54EA88E-07DE-4706-AD99-4E6E268D0112}" destId="{BAE6AEF6-37A1-4793-AE96-4E17767C4582}" srcOrd="1" destOrd="0" presId="urn:microsoft.com/office/officeart/2005/8/layout/hierarchy4"/>
    <dgm:cxn modelId="{5EDD123E-F669-4585-AC0A-C0E4A35342BC}" type="presParOf" srcId="{A5D28928-8067-450E-A70F-2436F35FFA2D}" destId="{3805BD4D-25B6-464F-909D-114C0121B5FD}" srcOrd="1" destOrd="0" presId="urn:microsoft.com/office/officeart/2005/8/layout/hierarchy4"/>
    <dgm:cxn modelId="{293FB409-61D6-418B-A9EC-3F0750D21B7D}" type="presParOf" srcId="{A5D28928-8067-450E-A70F-2436F35FFA2D}" destId="{D3FAD261-219D-4619-A30E-6ED7FB239A42}" srcOrd="2" destOrd="0" presId="urn:microsoft.com/office/officeart/2005/8/layout/hierarchy4"/>
    <dgm:cxn modelId="{740F7503-FA75-4DEB-B7FE-6BF660D1F40E}" type="presParOf" srcId="{D3FAD261-219D-4619-A30E-6ED7FB239A42}" destId="{EED67880-73BB-478E-AC65-DEFD9C4860C5}" srcOrd="0" destOrd="0" presId="urn:microsoft.com/office/officeart/2005/8/layout/hierarchy4"/>
    <dgm:cxn modelId="{E064D639-C080-42F9-99C1-4AE1C240F6A6}" type="presParOf" srcId="{D3FAD261-219D-4619-A30E-6ED7FB239A42}" destId="{A3A60916-9B64-43EE-9786-E4EEEC3C34F0}" srcOrd="1" destOrd="0" presId="urn:microsoft.com/office/officeart/2005/8/layout/hierarchy4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946AA7-4920-4366-A87A-C95DA2CBA898}" type="doc">
      <dgm:prSet loTypeId="urn:microsoft.com/office/officeart/2005/8/layout/pyramid1" loCatId="pyramid" qsTypeId="urn:microsoft.com/office/officeart/2005/8/quickstyle/3d5" qsCatId="3D" csTypeId="urn:microsoft.com/office/officeart/2005/8/colors/colorful3" csCatId="colorful" phldr="1"/>
      <dgm:spPr/>
    </dgm:pt>
    <dgm:pt modelId="{65DF8DE1-2E4F-4811-B95C-5D2AB23A0251}">
      <dgm:prSet phldrT="[Texte]" custT="1"/>
      <dgm:spPr/>
      <dgm:t>
        <a:bodyPr/>
        <a:lstStyle/>
        <a:p>
          <a:pPr rtl="1"/>
          <a:endParaRPr lang="ar-DZ" sz="2400" b="1" dirty="0" smtClean="0"/>
        </a:p>
        <a:p>
          <a:pPr rtl="1"/>
          <a:r>
            <a:rPr lang="ar-DZ" sz="2400" b="1" dirty="0" smtClean="0"/>
            <a:t>المخزون</a:t>
          </a:r>
        </a:p>
        <a:p>
          <a:r>
            <a:rPr lang="ar-DZ" sz="2400" b="1" dirty="0" smtClean="0"/>
            <a:t> الأعلى</a:t>
          </a:r>
          <a:endParaRPr lang="fr-FR" sz="2400" dirty="0"/>
        </a:p>
      </dgm:t>
    </dgm:pt>
    <dgm:pt modelId="{0C70BB81-20E0-4162-8B26-568CCD551AAD}" type="parTrans" cxnId="{968FF2C2-1DAE-41F2-90B9-2699BF439695}">
      <dgm:prSet/>
      <dgm:spPr/>
      <dgm:t>
        <a:bodyPr/>
        <a:lstStyle/>
        <a:p>
          <a:endParaRPr lang="fr-FR" sz="2400"/>
        </a:p>
      </dgm:t>
    </dgm:pt>
    <dgm:pt modelId="{4073E008-009C-471C-A207-3312E74C1550}" type="sibTrans" cxnId="{968FF2C2-1DAE-41F2-90B9-2699BF439695}">
      <dgm:prSet/>
      <dgm:spPr/>
      <dgm:t>
        <a:bodyPr/>
        <a:lstStyle/>
        <a:p>
          <a:endParaRPr lang="fr-FR" sz="2400"/>
        </a:p>
      </dgm:t>
    </dgm:pt>
    <dgm:pt modelId="{AD55278B-EE9E-42D1-9FFE-603A1A278AB7}">
      <dgm:prSet phldrT="[Texte]" custT="1"/>
      <dgm:spPr/>
      <dgm:t>
        <a:bodyPr/>
        <a:lstStyle/>
        <a:p>
          <a:r>
            <a:rPr lang="ar-DZ" sz="2400" b="1" dirty="0" smtClean="0"/>
            <a:t>مخزون الأمان</a:t>
          </a:r>
          <a:endParaRPr lang="fr-FR" sz="2400" b="1" dirty="0"/>
        </a:p>
      </dgm:t>
    </dgm:pt>
    <dgm:pt modelId="{8EBFBFD3-0569-4C92-9173-A2EDD43F4060}" type="parTrans" cxnId="{9DF5EF8B-A0E1-49D6-A263-85BC5A0ACBB7}">
      <dgm:prSet/>
      <dgm:spPr/>
      <dgm:t>
        <a:bodyPr/>
        <a:lstStyle/>
        <a:p>
          <a:endParaRPr lang="fr-FR" sz="2400"/>
        </a:p>
      </dgm:t>
    </dgm:pt>
    <dgm:pt modelId="{FE468D8B-A3CE-474D-B1CD-3D442904D5D5}" type="sibTrans" cxnId="{9DF5EF8B-A0E1-49D6-A263-85BC5A0ACBB7}">
      <dgm:prSet/>
      <dgm:spPr/>
      <dgm:t>
        <a:bodyPr/>
        <a:lstStyle/>
        <a:p>
          <a:endParaRPr lang="fr-FR" sz="2400"/>
        </a:p>
      </dgm:t>
    </dgm:pt>
    <dgm:pt modelId="{94080FA9-12FB-4637-9950-264368DFABA6}">
      <dgm:prSet phldrT="[Texte]" custT="1"/>
      <dgm:spPr/>
      <dgm:t>
        <a:bodyPr/>
        <a:lstStyle/>
        <a:p>
          <a:r>
            <a:rPr lang="ar-DZ" sz="2400" b="1" dirty="0" smtClean="0"/>
            <a:t>مخزون الأدنى</a:t>
          </a:r>
          <a:endParaRPr lang="fr-FR" sz="2400" dirty="0"/>
        </a:p>
      </dgm:t>
    </dgm:pt>
    <dgm:pt modelId="{F1FCBBED-5C25-4A05-BC7F-444003BB6775}" type="parTrans" cxnId="{5F7331DA-7CED-42C9-9E37-B8E58C8056E4}">
      <dgm:prSet/>
      <dgm:spPr/>
      <dgm:t>
        <a:bodyPr/>
        <a:lstStyle/>
        <a:p>
          <a:endParaRPr lang="fr-FR" sz="2400"/>
        </a:p>
      </dgm:t>
    </dgm:pt>
    <dgm:pt modelId="{625A58BB-4AA1-4E5E-9127-DCAF4E6010C3}" type="sibTrans" cxnId="{5F7331DA-7CED-42C9-9E37-B8E58C8056E4}">
      <dgm:prSet/>
      <dgm:spPr/>
      <dgm:t>
        <a:bodyPr/>
        <a:lstStyle/>
        <a:p>
          <a:endParaRPr lang="fr-FR" sz="2400"/>
        </a:p>
      </dgm:t>
    </dgm:pt>
    <dgm:pt modelId="{8ED29D57-2799-4337-A47A-4E7E08592354}" type="pres">
      <dgm:prSet presAssocID="{F5946AA7-4920-4366-A87A-C95DA2CBA898}" presName="Name0" presStyleCnt="0">
        <dgm:presLayoutVars>
          <dgm:dir/>
          <dgm:animLvl val="lvl"/>
          <dgm:resizeHandles val="exact"/>
        </dgm:presLayoutVars>
      </dgm:prSet>
      <dgm:spPr/>
    </dgm:pt>
    <dgm:pt modelId="{69685DF2-C05E-427B-A227-7F926AB5C579}" type="pres">
      <dgm:prSet presAssocID="{65DF8DE1-2E4F-4811-B95C-5D2AB23A0251}" presName="Name8" presStyleCnt="0"/>
      <dgm:spPr/>
    </dgm:pt>
    <dgm:pt modelId="{1E36AA32-06AF-4B4E-94F6-C83435F62C8B}" type="pres">
      <dgm:prSet presAssocID="{65DF8DE1-2E4F-4811-B95C-5D2AB23A0251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3FC04F-DE4E-40B6-87EC-5F955320C45E}" type="pres">
      <dgm:prSet presAssocID="{65DF8DE1-2E4F-4811-B95C-5D2AB23A025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A2DC54-AA92-4E44-94B1-FD6894FA7457}" type="pres">
      <dgm:prSet presAssocID="{AD55278B-EE9E-42D1-9FFE-603A1A278AB7}" presName="Name8" presStyleCnt="0"/>
      <dgm:spPr/>
    </dgm:pt>
    <dgm:pt modelId="{660917ED-F793-4161-9037-951A7372C419}" type="pres">
      <dgm:prSet presAssocID="{AD55278B-EE9E-42D1-9FFE-603A1A278AB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192E77-C529-46D3-8C66-1451A8592C10}" type="pres">
      <dgm:prSet presAssocID="{AD55278B-EE9E-42D1-9FFE-603A1A278AB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E00EBD-D000-4E25-B377-2C790E4495B7}" type="pres">
      <dgm:prSet presAssocID="{94080FA9-12FB-4637-9950-264368DFABA6}" presName="Name8" presStyleCnt="0"/>
      <dgm:spPr/>
    </dgm:pt>
    <dgm:pt modelId="{F2639911-F845-4D6D-80A8-A2A28386A883}" type="pres">
      <dgm:prSet presAssocID="{94080FA9-12FB-4637-9950-264368DFABA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4694C8-98F1-4660-9A8E-D67BD360B83D}" type="pres">
      <dgm:prSet presAssocID="{94080FA9-12FB-4637-9950-264368DFAB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68FF2C2-1DAE-41F2-90B9-2699BF439695}" srcId="{F5946AA7-4920-4366-A87A-C95DA2CBA898}" destId="{65DF8DE1-2E4F-4811-B95C-5D2AB23A0251}" srcOrd="0" destOrd="0" parTransId="{0C70BB81-20E0-4162-8B26-568CCD551AAD}" sibTransId="{4073E008-009C-471C-A207-3312E74C1550}"/>
    <dgm:cxn modelId="{5A902A26-A653-4524-BC79-B060255D1977}" type="presOf" srcId="{AD55278B-EE9E-42D1-9FFE-603A1A278AB7}" destId="{660917ED-F793-4161-9037-951A7372C419}" srcOrd="0" destOrd="0" presId="urn:microsoft.com/office/officeart/2005/8/layout/pyramid1"/>
    <dgm:cxn modelId="{98FAA679-5354-4E71-B378-879C03EB5D15}" type="presOf" srcId="{F5946AA7-4920-4366-A87A-C95DA2CBA898}" destId="{8ED29D57-2799-4337-A47A-4E7E08592354}" srcOrd="0" destOrd="0" presId="urn:microsoft.com/office/officeart/2005/8/layout/pyramid1"/>
    <dgm:cxn modelId="{0082C6AC-DFBD-489A-8A86-B59DE074BB50}" type="presOf" srcId="{65DF8DE1-2E4F-4811-B95C-5D2AB23A0251}" destId="{1E36AA32-06AF-4B4E-94F6-C83435F62C8B}" srcOrd="0" destOrd="0" presId="urn:microsoft.com/office/officeart/2005/8/layout/pyramid1"/>
    <dgm:cxn modelId="{5F7331DA-7CED-42C9-9E37-B8E58C8056E4}" srcId="{F5946AA7-4920-4366-A87A-C95DA2CBA898}" destId="{94080FA9-12FB-4637-9950-264368DFABA6}" srcOrd="2" destOrd="0" parTransId="{F1FCBBED-5C25-4A05-BC7F-444003BB6775}" sibTransId="{625A58BB-4AA1-4E5E-9127-DCAF4E6010C3}"/>
    <dgm:cxn modelId="{9DF5EF8B-A0E1-49D6-A263-85BC5A0ACBB7}" srcId="{F5946AA7-4920-4366-A87A-C95DA2CBA898}" destId="{AD55278B-EE9E-42D1-9FFE-603A1A278AB7}" srcOrd="1" destOrd="0" parTransId="{8EBFBFD3-0569-4C92-9173-A2EDD43F4060}" sibTransId="{FE468D8B-A3CE-474D-B1CD-3D442904D5D5}"/>
    <dgm:cxn modelId="{24A89307-4215-4E18-83D0-39971523F924}" type="presOf" srcId="{AD55278B-EE9E-42D1-9FFE-603A1A278AB7}" destId="{C2192E77-C529-46D3-8C66-1451A8592C10}" srcOrd="1" destOrd="0" presId="urn:microsoft.com/office/officeart/2005/8/layout/pyramid1"/>
    <dgm:cxn modelId="{3E2278B3-1DA9-436C-B077-0AD9BE03A9DE}" type="presOf" srcId="{94080FA9-12FB-4637-9950-264368DFABA6}" destId="{424694C8-98F1-4660-9A8E-D67BD360B83D}" srcOrd="1" destOrd="0" presId="urn:microsoft.com/office/officeart/2005/8/layout/pyramid1"/>
    <dgm:cxn modelId="{A7A81829-2798-4618-9671-6EBE819F655F}" type="presOf" srcId="{65DF8DE1-2E4F-4811-B95C-5D2AB23A0251}" destId="{963FC04F-DE4E-40B6-87EC-5F955320C45E}" srcOrd="1" destOrd="0" presId="urn:microsoft.com/office/officeart/2005/8/layout/pyramid1"/>
    <dgm:cxn modelId="{348D2190-977D-40CD-AD23-A0B1B5086C5E}" type="presOf" srcId="{94080FA9-12FB-4637-9950-264368DFABA6}" destId="{F2639911-F845-4D6D-80A8-A2A28386A883}" srcOrd="0" destOrd="0" presId="urn:microsoft.com/office/officeart/2005/8/layout/pyramid1"/>
    <dgm:cxn modelId="{BBB7B498-A5B8-4B02-9C16-A0216D5CCB07}" type="presParOf" srcId="{8ED29D57-2799-4337-A47A-4E7E08592354}" destId="{69685DF2-C05E-427B-A227-7F926AB5C579}" srcOrd="0" destOrd="0" presId="urn:microsoft.com/office/officeart/2005/8/layout/pyramid1"/>
    <dgm:cxn modelId="{00688359-4394-412E-95E7-B7FDC6BB333A}" type="presParOf" srcId="{69685DF2-C05E-427B-A227-7F926AB5C579}" destId="{1E36AA32-06AF-4B4E-94F6-C83435F62C8B}" srcOrd="0" destOrd="0" presId="urn:microsoft.com/office/officeart/2005/8/layout/pyramid1"/>
    <dgm:cxn modelId="{738BBB1A-4143-4EF5-B7AD-BBEE98F89EAC}" type="presParOf" srcId="{69685DF2-C05E-427B-A227-7F926AB5C579}" destId="{963FC04F-DE4E-40B6-87EC-5F955320C45E}" srcOrd="1" destOrd="0" presId="urn:microsoft.com/office/officeart/2005/8/layout/pyramid1"/>
    <dgm:cxn modelId="{404EBF13-B222-4345-AED5-7648ACA30D75}" type="presParOf" srcId="{8ED29D57-2799-4337-A47A-4E7E08592354}" destId="{20A2DC54-AA92-4E44-94B1-FD6894FA7457}" srcOrd="1" destOrd="0" presId="urn:microsoft.com/office/officeart/2005/8/layout/pyramid1"/>
    <dgm:cxn modelId="{E07029ED-6472-403B-A012-07F4AE2035B9}" type="presParOf" srcId="{20A2DC54-AA92-4E44-94B1-FD6894FA7457}" destId="{660917ED-F793-4161-9037-951A7372C419}" srcOrd="0" destOrd="0" presId="urn:microsoft.com/office/officeart/2005/8/layout/pyramid1"/>
    <dgm:cxn modelId="{AD2E43CF-96B6-465F-AE4B-039F37D54274}" type="presParOf" srcId="{20A2DC54-AA92-4E44-94B1-FD6894FA7457}" destId="{C2192E77-C529-46D3-8C66-1451A8592C10}" srcOrd="1" destOrd="0" presId="urn:microsoft.com/office/officeart/2005/8/layout/pyramid1"/>
    <dgm:cxn modelId="{A1313377-D04D-4CDA-8F90-D53B2C022937}" type="presParOf" srcId="{8ED29D57-2799-4337-A47A-4E7E08592354}" destId="{A8E00EBD-D000-4E25-B377-2C790E4495B7}" srcOrd="2" destOrd="0" presId="urn:microsoft.com/office/officeart/2005/8/layout/pyramid1"/>
    <dgm:cxn modelId="{7B2A0581-03AF-472A-B6F6-B2BD8D4DEECB}" type="presParOf" srcId="{A8E00EBD-D000-4E25-B377-2C790E4495B7}" destId="{F2639911-F845-4D6D-80A8-A2A28386A883}" srcOrd="0" destOrd="0" presId="urn:microsoft.com/office/officeart/2005/8/layout/pyramid1"/>
    <dgm:cxn modelId="{36E74735-A0ED-4337-BB72-7BF7C2AAAC95}" type="presParOf" srcId="{A8E00EBD-D000-4E25-B377-2C790E4495B7}" destId="{424694C8-98F1-4660-9A8E-D67BD360B83D}" srcOrd="1" destOrd="0" presId="urn:microsoft.com/office/officeart/2005/8/layout/pyramid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DD2F42-D093-43D6-800A-D0C938424FF0}" type="doc">
      <dgm:prSet loTypeId="urn:microsoft.com/office/officeart/2005/8/layout/radial4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355EC8FE-8BD8-4EFA-A3E3-989F594E605F}">
      <dgm:prSet phldrT="[Texte]" custT="1"/>
      <dgm:spPr/>
      <dgm:t>
        <a:bodyPr/>
        <a:lstStyle/>
        <a:p>
          <a:r>
            <a:rPr lang="ar-DZ" sz="3200" b="1" dirty="0" smtClean="0"/>
            <a:t>أسباب التخزين</a:t>
          </a:r>
          <a:endParaRPr lang="fr-FR" sz="3200" b="1" dirty="0"/>
        </a:p>
      </dgm:t>
    </dgm:pt>
    <dgm:pt modelId="{759916D6-2AC4-4854-8329-C4E549E8E1A5}" type="parTrans" cxnId="{FA08D476-1F17-4023-9EF1-B8076AE28F6E}">
      <dgm:prSet/>
      <dgm:spPr/>
      <dgm:t>
        <a:bodyPr/>
        <a:lstStyle/>
        <a:p>
          <a:endParaRPr lang="fr-FR" sz="2000" b="1"/>
        </a:p>
      </dgm:t>
    </dgm:pt>
    <dgm:pt modelId="{117660F0-377B-4837-959F-28480821CD8D}" type="sibTrans" cxnId="{FA08D476-1F17-4023-9EF1-B8076AE28F6E}">
      <dgm:prSet/>
      <dgm:spPr/>
      <dgm:t>
        <a:bodyPr/>
        <a:lstStyle/>
        <a:p>
          <a:endParaRPr lang="fr-FR" sz="2000" b="1"/>
        </a:p>
      </dgm:t>
    </dgm:pt>
    <dgm:pt modelId="{FE4A9564-1496-419A-BAE4-CC9A4D5097DD}">
      <dgm:prSet phldrT="[Texte]" custT="1"/>
      <dgm:spPr/>
      <dgm:t>
        <a:bodyPr/>
        <a:lstStyle/>
        <a:p>
          <a:r>
            <a:rPr lang="ar-SA" sz="2000" b="1" dirty="0" smtClean="0"/>
            <a:t>أغراض المنافسة</a:t>
          </a:r>
          <a:endParaRPr lang="fr-FR" sz="2000" b="1" dirty="0"/>
        </a:p>
      </dgm:t>
    </dgm:pt>
    <dgm:pt modelId="{3A074D80-FD82-4D4D-BB0D-6780CB0B63A9}" type="parTrans" cxnId="{5496A0F5-338D-4DE2-8D4D-C319014B18D1}">
      <dgm:prSet/>
      <dgm:spPr/>
      <dgm:t>
        <a:bodyPr/>
        <a:lstStyle/>
        <a:p>
          <a:endParaRPr lang="fr-FR" sz="2000" b="1"/>
        </a:p>
      </dgm:t>
    </dgm:pt>
    <dgm:pt modelId="{A74AF732-5697-4845-935D-90EFB3F1F93E}" type="sibTrans" cxnId="{5496A0F5-338D-4DE2-8D4D-C319014B18D1}">
      <dgm:prSet/>
      <dgm:spPr/>
      <dgm:t>
        <a:bodyPr/>
        <a:lstStyle/>
        <a:p>
          <a:endParaRPr lang="fr-FR" sz="2000" b="1"/>
        </a:p>
      </dgm:t>
    </dgm:pt>
    <dgm:pt modelId="{64E5DA44-91E0-4E9F-A972-250F95868EE1}">
      <dgm:prSet phldrT="[Texte]" custT="1"/>
      <dgm:spPr/>
      <dgm:t>
        <a:bodyPr/>
        <a:lstStyle/>
        <a:p>
          <a:r>
            <a:rPr lang="ar-SA" sz="2000" b="1" dirty="0" smtClean="0"/>
            <a:t>عدم تناسب وتيرة الإنتاج مع وتيرة الشراء </a:t>
          </a:r>
          <a:r>
            <a:rPr lang="ar-SA" sz="2000" b="1" dirty="0" err="1" smtClean="0"/>
            <a:t>و</a:t>
          </a:r>
          <a:r>
            <a:rPr lang="ar-SA" sz="2000" b="1" dirty="0" smtClean="0"/>
            <a:t> البيع</a:t>
          </a:r>
          <a:endParaRPr lang="fr-FR" sz="2000" b="1" dirty="0"/>
        </a:p>
      </dgm:t>
    </dgm:pt>
    <dgm:pt modelId="{A089B665-16C7-43BF-BEBF-3AEA9FED9701}" type="parTrans" cxnId="{9D237C2F-F1E6-48ED-988E-53B1718770F2}">
      <dgm:prSet/>
      <dgm:spPr/>
      <dgm:t>
        <a:bodyPr/>
        <a:lstStyle/>
        <a:p>
          <a:endParaRPr lang="fr-FR" sz="2000" b="1"/>
        </a:p>
      </dgm:t>
    </dgm:pt>
    <dgm:pt modelId="{DA648CC5-64E7-436A-B748-C6FC237AE9A5}" type="sibTrans" cxnId="{9D237C2F-F1E6-48ED-988E-53B1718770F2}">
      <dgm:prSet/>
      <dgm:spPr/>
      <dgm:t>
        <a:bodyPr/>
        <a:lstStyle/>
        <a:p>
          <a:endParaRPr lang="fr-FR" sz="2000" b="1"/>
        </a:p>
      </dgm:t>
    </dgm:pt>
    <dgm:pt modelId="{08D7EE26-4FDB-4A6E-A0B5-AEF0067D1EBA}">
      <dgm:prSet phldrT="[Texte]" custT="1"/>
      <dgm:spPr/>
      <dgm:t>
        <a:bodyPr/>
        <a:lstStyle/>
        <a:p>
          <a:r>
            <a:rPr lang="ar-SA" sz="2000" b="1" dirty="0" smtClean="0"/>
            <a:t>وجود مواد </a:t>
          </a:r>
          <a:r>
            <a:rPr lang="ar-SA" sz="2000" b="1" dirty="0" err="1" smtClean="0"/>
            <a:t>و</a:t>
          </a:r>
          <a:r>
            <a:rPr lang="ar-SA" sz="2000" b="1" dirty="0" smtClean="0"/>
            <a:t> سلع مرتبطة بالموسمية</a:t>
          </a:r>
          <a:endParaRPr lang="fr-FR" sz="2000" b="1" dirty="0"/>
        </a:p>
      </dgm:t>
    </dgm:pt>
    <dgm:pt modelId="{A85E7A72-4EA7-4298-AC5D-34F41FD1C870}" type="parTrans" cxnId="{1FD567FA-77C2-447E-88AF-23440310D8E4}">
      <dgm:prSet/>
      <dgm:spPr/>
      <dgm:t>
        <a:bodyPr/>
        <a:lstStyle/>
        <a:p>
          <a:endParaRPr lang="fr-FR" sz="2000" b="1"/>
        </a:p>
      </dgm:t>
    </dgm:pt>
    <dgm:pt modelId="{00913A14-FEB2-4947-B076-0F74C2ECE523}" type="sibTrans" cxnId="{1FD567FA-77C2-447E-88AF-23440310D8E4}">
      <dgm:prSet/>
      <dgm:spPr/>
      <dgm:t>
        <a:bodyPr/>
        <a:lstStyle/>
        <a:p>
          <a:endParaRPr lang="fr-FR" sz="2000" b="1"/>
        </a:p>
      </dgm:t>
    </dgm:pt>
    <dgm:pt modelId="{C657F26F-44EB-4BE1-8144-2807B8E56357}">
      <dgm:prSet custT="1"/>
      <dgm:spPr/>
      <dgm:t>
        <a:bodyPr/>
        <a:lstStyle/>
        <a:p>
          <a:r>
            <a:rPr lang="ar-SA" sz="2000" b="1" dirty="0" smtClean="0"/>
            <a:t>وقوع اضطرابات </a:t>
          </a:r>
          <a:r>
            <a:rPr lang="ar-SA" sz="2000" b="1" dirty="0" err="1" smtClean="0"/>
            <a:t>و</a:t>
          </a:r>
          <a:r>
            <a:rPr lang="ar-SA" sz="2000" b="1" dirty="0" smtClean="0"/>
            <a:t> تذبذبات في سوق المواد </a:t>
          </a:r>
          <a:r>
            <a:rPr lang="ar-SA" sz="2000" b="1" dirty="0" err="1" smtClean="0"/>
            <a:t>و</a:t>
          </a:r>
          <a:r>
            <a:rPr lang="ar-SA" sz="2000" b="1" dirty="0" smtClean="0"/>
            <a:t> السلع التي تستعملها المؤسسة </a:t>
          </a:r>
          <a:endParaRPr lang="fr-FR" sz="2000" b="1" dirty="0"/>
        </a:p>
      </dgm:t>
    </dgm:pt>
    <dgm:pt modelId="{E285B379-4D5F-4D00-AF7D-AEF2798F3AA0}" type="parTrans" cxnId="{344925BA-258C-4D84-9C21-17BAA82B0892}">
      <dgm:prSet/>
      <dgm:spPr/>
      <dgm:t>
        <a:bodyPr/>
        <a:lstStyle/>
        <a:p>
          <a:endParaRPr lang="fr-FR" sz="2000" b="1"/>
        </a:p>
      </dgm:t>
    </dgm:pt>
    <dgm:pt modelId="{F8A8898F-1C38-4514-862B-DAE10F55A2F8}" type="sibTrans" cxnId="{344925BA-258C-4D84-9C21-17BAA82B0892}">
      <dgm:prSet/>
      <dgm:spPr/>
      <dgm:t>
        <a:bodyPr/>
        <a:lstStyle/>
        <a:p>
          <a:endParaRPr lang="fr-FR" sz="2000" b="1"/>
        </a:p>
      </dgm:t>
    </dgm:pt>
    <dgm:pt modelId="{19FCC7A1-7756-46FC-9178-1D28CF4CB733}" type="pres">
      <dgm:prSet presAssocID="{C0DD2F42-D093-43D6-800A-D0C938424FF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82E0BF1-B5A9-43B6-AF95-7A21536FCE05}" type="pres">
      <dgm:prSet presAssocID="{355EC8FE-8BD8-4EFA-A3E3-989F594E605F}" presName="centerShape" presStyleLbl="node0" presStyleIdx="0" presStyleCnt="1"/>
      <dgm:spPr/>
      <dgm:t>
        <a:bodyPr/>
        <a:lstStyle/>
        <a:p>
          <a:endParaRPr lang="fr-FR"/>
        </a:p>
      </dgm:t>
    </dgm:pt>
    <dgm:pt modelId="{4B44EFA0-570C-41B8-A676-B4CA20623226}" type="pres">
      <dgm:prSet presAssocID="{3A074D80-FD82-4D4D-BB0D-6780CB0B63A9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49C7DC96-B85C-489E-BB07-221C38771FCE}" type="pres">
      <dgm:prSet presAssocID="{FE4A9564-1496-419A-BAE4-CC9A4D5097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D41571-01CB-4342-9135-F0C4D9DA40B6}" type="pres">
      <dgm:prSet presAssocID="{A089B665-16C7-43BF-BEBF-3AEA9FED9701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D8A02C7C-D582-4FE2-94F3-D62BF350A2EF}" type="pres">
      <dgm:prSet presAssocID="{64E5DA44-91E0-4E9F-A972-250F95868E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B936ED-4D71-43FB-841D-258E3B357727}" type="pres">
      <dgm:prSet presAssocID="{A85E7A72-4EA7-4298-AC5D-34F41FD1C870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0BEF318C-3B77-4237-ABF3-3F654D6BD738}" type="pres">
      <dgm:prSet presAssocID="{08D7EE26-4FDB-4A6E-A0B5-AEF0067D1EB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5630EB-912F-4D7B-B215-67017AA47069}" type="pres">
      <dgm:prSet presAssocID="{E285B379-4D5F-4D00-AF7D-AEF2798F3AA0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1E320DEC-C53C-4C7B-897D-30DDAFDBAA0D}" type="pres">
      <dgm:prSet presAssocID="{C657F26F-44EB-4BE1-8144-2807B8E563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DDF4FA3-5DC9-4F8F-9A1B-092572333D63}" type="presOf" srcId="{A089B665-16C7-43BF-BEBF-3AEA9FED9701}" destId="{16D41571-01CB-4342-9135-F0C4D9DA40B6}" srcOrd="0" destOrd="0" presId="urn:microsoft.com/office/officeart/2005/8/layout/radial4"/>
    <dgm:cxn modelId="{1FD567FA-77C2-447E-88AF-23440310D8E4}" srcId="{355EC8FE-8BD8-4EFA-A3E3-989F594E605F}" destId="{08D7EE26-4FDB-4A6E-A0B5-AEF0067D1EBA}" srcOrd="2" destOrd="0" parTransId="{A85E7A72-4EA7-4298-AC5D-34F41FD1C870}" sibTransId="{00913A14-FEB2-4947-B076-0F74C2ECE523}"/>
    <dgm:cxn modelId="{BD738F3A-A50B-4CCF-ABD9-57A1D8D28969}" type="presOf" srcId="{64E5DA44-91E0-4E9F-A972-250F95868EE1}" destId="{D8A02C7C-D582-4FE2-94F3-D62BF350A2EF}" srcOrd="0" destOrd="0" presId="urn:microsoft.com/office/officeart/2005/8/layout/radial4"/>
    <dgm:cxn modelId="{D9806D00-4A6E-48B8-8DD3-AD2E06A60D1B}" type="presOf" srcId="{FE4A9564-1496-419A-BAE4-CC9A4D5097DD}" destId="{49C7DC96-B85C-489E-BB07-221C38771FCE}" srcOrd="0" destOrd="0" presId="urn:microsoft.com/office/officeart/2005/8/layout/radial4"/>
    <dgm:cxn modelId="{D4A18EF8-ED7B-4D04-A59B-67B1F4842861}" type="presOf" srcId="{08D7EE26-4FDB-4A6E-A0B5-AEF0067D1EBA}" destId="{0BEF318C-3B77-4237-ABF3-3F654D6BD738}" srcOrd="0" destOrd="0" presId="urn:microsoft.com/office/officeart/2005/8/layout/radial4"/>
    <dgm:cxn modelId="{9D237C2F-F1E6-48ED-988E-53B1718770F2}" srcId="{355EC8FE-8BD8-4EFA-A3E3-989F594E605F}" destId="{64E5DA44-91E0-4E9F-A972-250F95868EE1}" srcOrd="1" destOrd="0" parTransId="{A089B665-16C7-43BF-BEBF-3AEA9FED9701}" sibTransId="{DA648CC5-64E7-436A-B748-C6FC237AE9A5}"/>
    <dgm:cxn modelId="{509AE676-5F2A-4B76-BCCB-29599F9CE141}" type="presOf" srcId="{3A074D80-FD82-4D4D-BB0D-6780CB0B63A9}" destId="{4B44EFA0-570C-41B8-A676-B4CA20623226}" srcOrd="0" destOrd="0" presId="urn:microsoft.com/office/officeart/2005/8/layout/radial4"/>
    <dgm:cxn modelId="{FA08D476-1F17-4023-9EF1-B8076AE28F6E}" srcId="{C0DD2F42-D093-43D6-800A-D0C938424FF0}" destId="{355EC8FE-8BD8-4EFA-A3E3-989F594E605F}" srcOrd="0" destOrd="0" parTransId="{759916D6-2AC4-4854-8329-C4E549E8E1A5}" sibTransId="{117660F0-377B-4837-959F-28480821CD8D}"/>
    <dgm:cxn modelId="{344925BA-258C-4D84-9C21-17BAA82B0892}" srcId="{355EC8FE-8BD8-4EFA-A3E3-989F594E605F}" destId="{C657F26F-44EB-4BE1-8144-2807B8E56357}" srcOrd="3" destOrd="0" parTransId="{E285B379-4D5F-4D00-AF7D-AEF2798F3AA0}" sibTransId="{F8A8898F-1C38-4514-862B-DAE10F55A2F8}"/>
    <dgm:cxn modelId="{766D1DDD-664F-4AB7-95D2-1052BAB52E3D}" type="presOf" srcId="{E285B379-4D5F-4D00-AF7D-AEF2798F3AA0}" destId="{8E5630EB-912F-4D7B-B215-67017AA47069}" srcOrd="0" destOrd="0" presId="urn:microsoft.com/office/officeart/2005/8/layout/radial4"/>
    <dgm:cxn modelId="{423A1E96-3054-4003-9B7D-8F69A4EEE338}" type="presOf" srcId="{355EC8FE-8BD8-4EFA-A3E3-989F594E605F}" destId="{482E0BF1-B5A9-43B6-AF95-7A21536FCE05}" srcOrd="0" destOrd="0" presId="urn:microsoft.com/office/officeart/2005/8/layout/radial4"/>
    <dgm:cxn modelId="{617BC152-4F19-4CD7-9F76-4224789706CC}" type="presOf" srcId="{C0DD2F42-D093-43D6-800A-D0C938424FF0}" destId="{19FCC7A1-7756-46FC-9178-1D28CF4CB733}" srcOrd="0" destOrd="0" presId="urn:microsoft.com/office/officeart/2005/8/layout/radial4"/>
    <dgm:cxn modelId="{5496A0F5-338D-4DE2-8D4D-C319014B18D1}" srcId="{355EC8FE-8BD8-4EFA-A3E3-989F594E605F}" destId="{FE4A9564-1496-419A-BAE4-CC9A4D5097DD}" srcOrd="0" destOrd="0" parTransId="{3A074D80-FD82-4D4D-BB0D-6780CB0B63A9}" sibTransId="{A74AF732-5697-4845-935D-90EFB3F1F93E}"/>
    <dgm:cxn modelId="{BCFD6A7B-CBD6-43CD-A557-5B8F446C1A06}" type="presOf" srcId="{A85E7A72-4EA7-4298-AC5D-34F41FD1C870}" destId="{30B936ED-4D71-43FB-841D-258E3B357727}" srcOrd="0" destOrd="0" presId="urn:microsoft.com/office/officeart/2005/8/layout/radial4"/>
    <dgm:cxn modelId="{315E57EB-103C-402D-9BAB-21911FF70886}" type="presOf" srcId="{C657F26F-44EB-4BE1-8144-2807B8E56357}" destId="{1E320DEC-C53C-4C7B-897D-30DDAFDBAA0D}" srcOrd="0" destOrd="0" presId="urn:microsoft.com/office/officeart/2005/8/layout/radial4"/>
    <dgm:cxn modelId="{CBF65C47-0F1C-459E-B64D-E7B498A1F0C6}" type="presParOf" srcId="{19FCC7A1-7756-46FC-9178-1D28CF4CB733}" destId="{482E0BF1-B5A9-43B6-AF95-7A21536FCE05}" srcOrd="0" destOrd="0" presId="urn:microsoft.com/office/officeart/2005/8/layout/radial4"/>
    <dgm:cxn modelId="{5B21E552-670D-48AB-B99D-59D9B7E87882}" type="presParOf" srcId="{19FCC7A1-7756-46FC-9178-1D28CF4CB733}" destId="{4B44EFA0-570C-41B8-A676-B4CA20623226}" srcOrd="1" destOrd="0" presId="urn:microsoft.com/office/officeart/2005/8/layout/radial4"/>
    <dgm:cxn modelId="{E3D48674-3B37-4884-A202-0BD01CAD3342}" type="presParOf" srcId="{19FCC7A1-7756-46FC-9178-1D28CF4CB733}" destId="{49C7DC96-B85C-489E-BB07-221C38771FCE}" srcOrd="2" destOrd="0" presId="urn:microsoft.com/office/officeart/2005/8/layout/radial4"/>
    <dgm:cxn modelId="{8D4094A9-F3A1-4AA4-BFBC-0CF78A9998AD}" type="presParOf" srcId="{19FCC7A1-7756-46FC-9178-1D28CF4CB733}" destId="{16D41571-01CB-4342-9135-F0C4D9DA40B6}" srcOrd="3" destOrd="0" presId="urn:microsoft.com/office/officeart/2005/8/layout/radial4"/>
    <dgm:cxn modelId="{7027C092-51E3-4DFD-84D3-C66216F941E0}" type="presParOf" srcId="{19FCC7A1-7756-46FC-9178-1D28CF4CB733}" destId="{D8A02C7C-D582-4FE2-94F3-D62BF350A2EF}" srcOrd="4" destOrd="0" presId="urn:microsoft.com/office/officeart/2005/8/layout/radial4"/>
    <dgm:cxn modelId="{611EBE84-E440-4E1F-A2D8-7BBC749538F3}" type="presParOf" srcId="{19FCC7A1-7756-46FC-9178-1D28CF4CB733}" destId="{30B936ED-4D71-43FB-841D-258E3B357727}" srcOrd="5" destOrd="0" presId="urn:microsoft.com/office/officeart/2005/8/layout/radial4"/>
    <dgm:cxn modelId="{CDC1E20D-3969-4F52-B5D9-ABA673961FF4}" type="presParOf" srcId="{19FCC7A1-7756-46FC-9178-1D28CF4CB733}" destId="{0BEF318C-3B77-4237-ABF3-3F654D6BD738}" srcOrd="6" destOrd="0" presId="urn:microsoft.com/office/officeart/2005/8/layout/radial4"/>
    <dgm:cxn modelId="{04E8CAB6-20D7-4F32-BCA3-13A276350BB4}" type="presParOf" srcId="{19FCC7A1-7756-46FC-9178-1D28CF4CB733}" destId="{8E5630EB-912F-4D7B-B215-67017AA47069}" srcOrd="7" destOrd="0" presId="urn:microsoft.com/office/officeart/2005/8/layout/radial4"/>
    <dgm:cxn modelId="{C865AB5A-B40D-440C-8873-66F45DA4528D}" type="presParOf" srcId="{19FCC7A1-7756-46FC-9178-1D28CF4CB733}" destId="{1E320DEC-C53C-4C7B-897D-30DDAFDBAA0D}" srcOrd="8" destOrd="0" presId="urn:microsoft.com/office/officeart/2005/8/layout/radial4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021D6F-247C-4DC3-8332-4DE7507BA778}" type="doc">
      <dgm:prSet loTypeId="urn:microsoft.com/office/officeart/2005/8/layout/vList3" loCatId="list" qsTypeId="urn:microsoft.com/office/officeart/2005/8/quickstyle/3d8" qsCatId="3D" csTypeId="urn:microsoft.com/office/officeart/2005/8/colors/colorful5" csCatId="colorful" phldr="1"/>
      <dgm:spPr/>
    </dgm:pt>
    <dgm:pt modelId="{F42C8ED1-E10F-4780-9F79-8A797FC126EA}">
      <dgm:prSet phldrT="[Texte]"/>
      <dgm:spPr/>
      <dgm:t>
        <a:bodyPr/>
        <a:lstStyle/>
        <a:p>
          <a:r>
            <a:rPr lang="ar-SA" b="1" dirty="0" smtClean="0"/>
            <a:t>دور الضبط </a:t>
          </a:r>
          <a:r>
            <a:rPr lang="ar-SA" b="1" dirty="0" err="1" smtClean="0"/>
            <a:t>و</a:t>
          </a:r>
          <a:r>
            <a:rPr lang="ar-SA" b="1" dirty="0" smtClean="0"/>
            <a:t> التنظيم</a:t>
          </a:r>
          <a:endParaRPr lang="fr-FR" b="1" dirty="0"/>
        </a:p>
      </dgm:t>
    </dgm:pt>
    <dgm:pt modelId="{106C13E0-5D5D-4154-9A56-05F7A634773D}" type="parTrans" cxnId="{450C3259-D113-4B76-BA6F-B449A08F951E}">
      <dgm:prSet/>
      <dgm:spPr/>
      <dgm:t>
        <a:bodyPr/>
        <a:lstStyle/>
        <a:p>
          <a:endParaRPr lang="fr-FR" b="1"/>
        </a:p>
      </dgm:t>
    </dgm:pt>
    <dgm:pt modelId="{7B3B335E-7662-4309-8D6F-40BB4AA88750}" type="sibTrans" cxnId="{450C3259-D113-4B76-BA6F-B449A08F951E}">
      <dgm:prSet/>
      <dgm:spPr/>
      <dgm:t>
        <a:bodyPr/>
        <a:lstStyle/>
        <a:p>
          <a:endParaRPr lang="fr-FR" b="1"/>
        </a:p>
      </dgm:t>
    </dgm:pt>
    <dgm:pt modelId="{81C029EB-B805-4C8B-AAA9-5F46B103F2CA}">
      <dgm:prSet phldrT="[Texte]"/>
      <dgm:spPr/>
      <dgm:t>
        <a:bodyPr/>
        <a:lstStyle/>
        <a:p>
          <a:r>
            <a:rPr lang="ar-SA" b="1" dirty="0" smtClean="0"/>
            <a:t>دور التوقع (الحماية من عدم التأكد ) </a:t>
          </a:r>
          <a:endParaRPr lang="fr-FR" b="1" dirty="0"/>
        </a:p>
      </dgm:t>
    </dgm:pt>
    <dgm:pt modelId="{07987BE4-172B-4E30-BD7A-E420919AEF54}" type="parTrans" cxnId="{6CA251F6-ECC8-4B6A-9B04-8CD438B2C9B3}">
      <dgm:prSet/>
      <dgm:spPr/>
      <dgm:t>
        <a:bodyPr/>
        <a:lstStyle/>
        <a:p>
          <a:endParaRPr lang="fr-FR" b="1"/>
        </a:p>
      </dgm:t>
    </dgm:pt>
    <dgm:pt modelId="{551A0C08-BE93-4E03-9313-A052789E0F59}" type="sibTrans" cxnId="{6CA251F6-ECC8-4B6A-9B04-8CD438B2C9B3}">
      <dgm:prSet/>
      <dgm:spPr/>
      <dgm:t>
        <a:bodyPr/>
        <a:lstStyle/>
        <a:p>
          <a:endParaRPr lang="fr-FR" b="1"/>
        </a:p>
      </dgm:t>
    </dgm:pt>
    <dgm:pt modelId="{C673D37C-1B81-4AF7-9463-D9BAB7EFF652}">
      <dgm:prSet phldrT="[Texte]"/>
      <dgm:spPr/>
      <dgm:t>
        <a:bodyPr/>
        <a:lstStyle/>
        <a:p>
          <a:r>
            <a:rPr lang="ar-SA" b="1" dirty="0" smtClean="0"/>
            <a:t>دور اقتصادي</a:t>
          </a:r>
          <a:endParaRPr lang="fr-FR" b="1" dirty="0"/>
        </a:p>
      </dgm:t>
    </dgm:pt>
    <dgm:pt modelId="{5DFA6BA5-F09C-466B-A318-C68FE7A686DC}" type="parTrans" cxnId="{E3C60AFD-7E43-4910-9E5E-E034E89E7650}">
      <dgm:prSet/>
      <dgm:spPr/>
      <dgm:t>
        <a:bodyPr/>
        <a:lstStyle/>
        <a:p>
          <a:endParaRPr lang="fr-FR" b="1"/>
        </a:p>
      </dgm:t>
    </dgm:pt>
    <dgm:pt modelId="{A7ABD6EF-156C-48C5-8565-54F65EDC6E19}" type="sibTrans" cxnId="{E3C60AFD-7E43-4910-9E5E-E034E89E7650}">
      <dgm:prSet/>
      <dgm:spPr/>
      <dgm:t>
        <a:bodyPr/>
        <a:lstStyle/>
        <a:p>
          <a:endParaRPr lang="fr-FR" b="1"/>
        </a:p>
      </dgm:t>
    </dgm:pt>
    <dgm:pt modelId="{880CDB26-87F6-4C79-AE2C-EA4D4ABB2209}" type="pres">
      <dgm:prSet presAssocID="{4F021D6F-247C-4DC3-8332-4DE7507BA778}" presName="linearFlow" presStyleCnt="0">
        <dgm:presLayoutVars>
          <dgm:dir val="rev"/>
          <dgm:resizeHandles val="exact"/>
        </dgm:presLayoutVars>
      </dgm:prSet>
      <dgm:spPr/>
    </dgm:pt>
    <dgm:pt modelId="{C4AAE105-B1F1-4A04-8F91-936DDDB9F3D0}" type="pres">
      <dgm:prSet presAssocID="{F42C8ED1-E10F-4780-9F79-8A797FC126EA}" presName="composite" presStyleCnt="0"/>
      <dgm:spPr/>
    </dgm:pt>
    <dgm:pt modelId="{8C1D5292-570F-4C35-85FA-9D0290C1F501}" type="pres">
      <dgm:prSet presAssocID="{F42C8ED1-E10F-4780-9F79-8A797FC126EA}" presName="imgShp" presStyleLbl="fgImgPlace1" presStyleIdx="0" presStyleCnt="3"/>
      <dgm:spPr/>
    </dgm:pt>
    <dgm:pt modelId="{5EDF3839-7E4F-4459-BFB8-55CC8DBCE0BB}" type="pres">
      <dgm:prSet presAssocID="{F42C8ED1-E10F-4780-9F79-8A797FC126E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7AA2A1-7C95-49A9-94A3-0DD198A1EC68}" type="pres">
      <dgm:prSet presAssocID="{7B3B335E-7662-4309-8D6F-40BB4AA88750}" presName="spacing" presStyleCnt="0"/>
      <dgm:spPr/>
    </dgm:pt>
    <dgm:pt modelId="{99C295C9-DFA3-4760-9398-90F198B4B1DC}" type="pres">
      <dgm:prSet presAssocID="{81C029EB-B805-4C8B-AAA9-5F46B103F2CA}" presName="composite" presStyleCnt="0"/>
      <dgm:spPr/>
    </dgm:pt>
    <dgm:pt modelId="{7A39A512-034C-4EE0-948C-8F0A89E475EA}" type="pres">
      <dgm:prSet presAssocID="{81C029EB-B805-4C8B-AAA9-5F46B103F2CA}" presName="imgShp" presStyleLbl="fgImgPlace1" presStyleIdx="1" presStyleCnt="3"/>
      <dgm:spPr/>
    </dgm:pt>
    <dgm:pt modelId="{A65FCC95-819F-48EF-95F6-67250664E141}" type="pres">
      <dgm:prSet presAssocID="{81C029EB-B805-4C8B-AAA9-5F46B103F2C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3B6C9-7DA9-4D36-B599-9A9B8AECB46B}" type="pres">
      <dgm:prSet presAssocID="{551A0C08-BE93-4E03-9313-A052789E0F59}" presName="spacing" presStyleCnt="0"/>
      <dgm:spPr/>
    </dgm:pt>
    <dgm:pt modelId="{DFBAB499-B2C4-418C-BC53-50707829AB88}" type="pres">
      <dgm:prSet presAssocID="{C673D37C-1B81-4AF7-9463-D9BAB7EFF652}" presName="composite" presStyleCnt="0"/>
      <dgm:spPr/>
    </dgm:pt>
    <dgm:pt modelId="{2421CB7D-3F05-40E0-ACA8-5AA6C5EBA67C}" type="pres">
      <dgm:prSet presAssocID="{C673D37C-1B81-4AF7-9463-D9BAB7EFF652}" presName="imgShp" presStyleLbl="fgImgPlace1" presStyleIdx="2" presStyleCnt="3"/>
      <dgm:spPr/>
    </dgm:pt>
    <dgm:pt modelId="{232C4907-81A6-45FF-B7DF-5F39608F1CC2}" type="pres">
      <dgm:prSet presAssocID="{C673D37C-1B81-4AF7-9463-D9BAB7EFF652}" presName="txShp" presStyleLbl="node1" presStyleIdx="2" presStyleCnt="3" custLinFactNeighborY="11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9676EF0-D441-4745-92F9-B6D0A6B2636A}" type="presOf" srcId="{81C029EB-B805-4C8B-AAA9-5F46B103F2CA}" destId="{A65FCC95-819F-48EF-95F6-67250664E141}" srcOrd="0" destOrd="0" presId="urn:microsoft.com/office/officeart/2005/8/layout/vList3"/>
    <dgm:cxn modelId="{3FD11D69-99CB-4D2E-B2A1-5FADF66EFF7C}" type="presOf" srcId="{C673D37C-1B81-4AF7-9463-D9BAB7EFF652}" destId="{232C4907-81A6-45FF-B7DF-5F39608F1CC2}" srcOrd="0" destOrd="0" presId="urn:microsoft.com/office/officeart/2005/8/layout/vList3"/>
    <dgm:cxn modelId="{450C3259-D113-4B76-BA6F-B449A08F951E}" srcId="{4F021D6F-247C-4DC3-8332-4DE7507BA778}" destId="{F42C8ED1-E10F-4780-9F79-8A797FC126EA}" srcOrd="0" destOrd="0" parTransId="{106C13E0-5D5D-4154-9A56-05F7A634773D}" sibTransId="{7B3B335E-7662-4309-8D6F-40BB4AA88750}"/>
    <dgm:cxn modelId="{8BB562D8-5A1D-44CC-8B28-C7C448CE4B2F}" type="presOf" srcId="{4F021D6F-247C-4DC3-8332-4DE7507BA778}" destId="{880CDB26-87F6-4C79-AE2C-EA4D4ABB2209}" srcOrd="0" destOrd="0" presId="urn:microsoft.com/office/officeart/2005/8/layout/vList3"/>
    <dgm:cxn modelId="{E3C60AFD-7E43-4910-9E5E-E034E89E7650}" srcId="{4F021D6F-247C-4DC3-8332-4DE7507BA778}" destId="{C673D37C-1B81-4AF7-9463-D9BAB7EFF652}" srcOrd="2" destOrd="0" parTransId="{5DFA6BA5-F09C-466B-A318-C68FE7A686DC}" sibTransId="{A7ABD6EF-156C-48C5-8565-54F65EDC6E19}"/>
    <dgm:cxn modelId="{6CA251F6-ECC8-4B6A-9B04-8CD438B2C9B3}" srcId="{4F021D6F-247C-4DC3-8332-4DE7507BA778}" destId="{81C029EB-B805-4C8B-AAA9-5F46B103F2CA}" srcOrd="1" destOrd="0" parTransId="{07987BE4-172B-4E30-BD7A-E420919AEF54}" sibTransId="{551A0C08-BE93-4E03-9313-A052789E0F59}"/>
    <dgm:cxn modelId="{0C8F56D4-2CC4-4474-896F-D3CA4DA4B870}" type="presOf" srcId="{F42C8ED1-E10F-4780-9F79-8A797FC126EA}" destId="{5EDF3839-7E4F-4459-BFB8-55CC8DBCE0BB}" srcOrd="0" destOrd="0" presId="urn:microsoft.com/office/officeart/2005/8/layout/vList3"/>
    <dgm:cxn modelId="{305384D2-1848-48A7-95CF-F8C662A9382B}" type="presParOf" srcId="{880CDB26-87F6-4C79-AE2C-EA4D4ABB2209}" destId="{C4AAE105-B1F1-4A04-8F91-936DDDB9F3D0}" srcOrd="0" destOrd="0" presId="urn:microsoft.com/office/officeart/2005/8/layout/vList3"/>
    <dgm:cxn modelId="{6235F52A-3386-4952-91B7-2951AA006570}" type="presParOf" srcId="{C4AAE105-B1F1-4A04-8F91-936DDDB9F3D0}" destId="{8C1D5292-570F-4C35-85FA-9D0290C1F501}" srcOrd="0" destOrd="0" presId="urn:microsoft.com/office/officeart/2005/8/layout/vList3"/>
    <dgm:cxn modelId="{C78DC843-6A77-4E23-81D2-03FA6619AB9D}" type="presParOf" srcId="{C4AAE105-B1F1-4A04-8F91-936DDDB9F3D0}" destId="{5EDF3839-7E4F-4459-BFB8-55CC8DBCE0BB}" srcOrd="1" destOrd="0" presId="urn:microsoft.com/office/officeart/2005/8/layout/vList3"/>
    <dgm:cxn modelId="{60AA148F-8213-4B20-A3ED-D4BEB5A20FBA}" type="presParOf" srcId="{880CDB26-87F6-4C79-AE2C-EA4D4ABB2209}" destId="{647AA2A1-7C95-49A9-94A3-0DD198A1EC68}" srcOrd="1" destOrd="0" presId="urn:microsoft.com/office/officeart/2005/8/layout/vList3"/>
    <dgm:cxn modelId="{C545A4D3-5641-44DD-9001-8F7FABE33D05}" type="presParOf" srcId="{880CDB26-87F6-4C79-AE2C-EA4D4ABB2209}" destId="{99C295C9-DFA3-4760-9398-90F198B4B1DC}" srcOrd="2" destOrd="0" presId="urn:microsoft.com/office/officeart/2005/8/layout/vList3"/>
    <dgm:cxn modelId="{6278E173-DCC8-4C1F-9759-B221A716629C}" type="presParOf" srcId="{99C295C9-DFA3-4760-9398-90F198B4B1DC}" destId="{7A39A512-034C-4EE0-948C-8F0A89E475EA}" srcOrd="0" destOrd="0" presId="urn:microsoft.com/office/officeart/2005/8/layout/vList3"/>
    <dgm:cxn modelId="{9942D248-24BD-4E50-8DFC-FD405AE0ABC4}" type="presParOf" srcId="{99C295C9-DFA3-4760-9398-90F198B4B1DC}" destId="{A65FCC95-819F-48EF-95F6-67250664E141}" srcOrd="1" destOrd="0" presId="urn:microsoft.com/office/officeart/2005/8/layout/vList3"/>
    <dgm:cxn modelId="{9C3640A0-8AFC-4A31-B62A-8B98DB5BA0CA}" type="presParOf" srcId="{880CDB26-87F6-4C79-AE2C-EA4D4ABB2209}" destId="{7C23B6C9-7DA9-4D36-B599-9A9B8AECB46B}" srcOrd="3" destOrd="0" presId="urn:microsoft.com/office/officeart/2005/8/layout/vList3"/>
    <dgm:cxn modelId="{39470CE4-9708-4240-8A79-0E9DCBA279E3}" type="presParOf" srcId="{880CDB26-87F6-4C79-AE2C-EA4D4ABB2209}" destId="{DFBAB499-B2C4-418C-BC53-50707829AB88}" srcOrd="4" destOrd="0" presId="urn:microsoft.com/office/officeart/2005/8/layout/vList3"/>
    <dgm:cxn modelId="{CF79FD43-507A-45EF-A88A-73EA0C7F3805}" type="presParOf" srcId="{DFBAB499-B2C4-418C-BC53-50707829AB88}" destId="{2421CB7D-3F05-40E0-ACA8-5AA6C5EBA67C}" srcOrd="0" destOrd="0" presId="urn:microsoft.com/office/officeart/2005/8/layout/vList3"/>
    <dgm:cxn modelId="{96D95F8F-D4AA-4AC7-97CC-D67D2DDFF656}" type="presParOf" srcId="{DFBAB499-B2C4-418C-BC53-50707829AB88}" destId="{232C4907-81A6-45FF-B7DF-5F39608F1CC2}" srcOrd="1" destOrd="0" presId="urn:microsoft.com/office/officeart/2005/8/layout/vList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09723E-8908-444F-9F6F-72ABFA2E2B4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DD747F19-4AAD-4250-A730-C753896EDAA6}">
      <dgm:prSet phldrT="[Texte]"/>
      <dgm:spPr/>
      <dgm:t>
        <a:bodyPr/>
        <a:lstStyle/>
        <a:p>
          <a:pPr rtl="1"/>
          <a:r>
            <a:rPr lang="ar-SA" b="1" dirty="0" smtClean="0"/>
            <a:t>معرفة المخزون</a:t>
          </a:r>
          <a:endParaRPr lang="fr-FR" dirty="0"/>
        </a:p>
      </dgm:t>
    </dgm:pt>
    <dgm:pt modelId="{CC0A0EC0-B996-460E-BA13-4F31AD3F7E4A}" type="parTrans" cxnId="{A5D4CF68-5FE5-42CD-A3BB-DF94F488881B}">
      <dgm:prSet/>
      <dgm:spPr/>
      <dgm:t>
        <a:bodyPr/>
        <a:lstStyle/>
        <a:p>
          <a:pPr rtl="1"/>
          <a:endParaRPr lang="fr-FR"/>
        </a:p>
      </dgm:t>
    </dgm:pt>
    <dgm:pt modelId="{D3B30DFB-2C4B-4877-B4C1-7BF698E431C1}" type="sibTrans" cxnId="{A5D4CF68-5FE5-42CD-A3BB-DF94F488881B}">
      <dgm:prSet/>
      <dgm:spPr/>
      <dgm:t>
        <a:bodyPr/>
        <a:lstStyle/>
        <a:p>
          <a:pPr rtl="1"/>
          <a:endParaRPr lang="fr-FR"/>
        </a:p>
      </dgm:t>
    </dgm:pt>
    <dgm:pt modelId="{15B4E5BE-DFC0-4FCC-8B8A-1AAC6070CABF}">
      <dgm:prSet phldrT="[Texte]"/>
      <dgm:spPr/>
      <dgm:t>
        <a:bodyPr/>
        <a:lstStyle/>
        <a:p>
          <a:pPr rtl="1"/>
          <a:r>
            <a:rPr lang="ar-SA" b="1" dirty="0" smtClean="0"/>
            <a:t>حفظ المواد</a:t>
          </a:r>
          <a:endParaRPr lang="fr-FR" dirty="0"/>
        </a:p>
      </dgm:t>
    </dgm:pt>
    <dgm:pt modelId="{EF54D3A8-99E8-4CBE-A8DC-65B3A08EE0F6}" type="parTrans" cxnId="{18777527-9A8C-4426-8B47-2D50804B00CE}">
      <dgm:prSet/>
      <dgm:spPr/>
      <dgm:t>
        <a:bodyPr/>
        <a:lstStyle/>
        <a:p>
          <a:pPr rtl="1"/>
          <a:endParaRPr lang="fr-FR"/>
        </a:p>
      </dgm:t>
    </dgm:pt>
    <dgm:pt modelId="{7F3A70AF-6EBE-4807-BE74-FC22CBD61CAC}" type="sibTrans" cxnId="{18777527-9A8C-4426-8B47-2D50804B00CE}">
      <dgm:prSet/>
      <dgm:spPr/>
      <dgm:t>
        <a:bodyPr/>
        <a:lstStyle/>
        <a:p>
          <a:pPr rtl="1"/>
          <a:endParaRPr lang="fr-FR"/>
        </a:p>
      </dgm:t>
    </dgm:pt>
    <dgm:pt modelId="{0DA011F9-C57F-4B91-8C1C-D23399A63EB9}">
      <dgm:prSet phldrT="[Texte]"/>
      <dgm:spPr/>
      <dgm:t>
        <a:bodyPr/>
        <a:lstStyle/>
        <a:p>
          <a:pPr rtl="1"/>
          <a:r>
            <a:rPr lang="ar-SA" b="1" dirty="0" smtClean="0"/>
            <a:t>الخروج</a:t>
          </a:r>
          <a:endParaRPr lang="fr-FR" dirty="0"/>
        </a:p>
      </dgm:t>
    </dgm:pt>
    <dgm:pt modelId="{573CC127-501F-440D-9A27-6B72D4D6FCE0}" type="parTrans" cxnId="{9380C6E6-265A-49F5-BA0B-41F6CC6D869E}">
      <dgm:prSet/>
      <dgm:spPr/>
      <dgm:t>
        <a:bodyPr/>
        <a:lstStyle/>
        <a:p>
          <a:pPr rtl="1"/>
          <a:endParaRPr lang="fr-FR"/>
        </a:p>
      </dgm:t>
    </dgm:pt>
    <dgm:pt modelId="{0E608AE7-C56B-4ED4-BB70-EBABB3CA53DC}" type="sibTrans" cxnId="{9380C6E6-265A-49F5-BA0B-41F6CC6D869E}">
      <dgm:prSet/>
      <dgm:spPr/>
      <dgm:t>
        <a:bodyPr/>
        <a:lstStyle/>
        <a:p>
          <a:pPr rtl="1"/>
          <a:endParaRPr lang="fr-FR"/>
        </a:p>
      </dgm:t>
    </dgm:pt>
    <dgm:pt modelId="{A91B3851-D1EA-4898-A07B-E8984B893BE5}">
      <dgm:prSet phldrT="[Texte]"/>
      <dgm:spPr/>
      <dgm:t>
        <a:bodyPr/>
        <a:lstStyle/>
        <a:p>
          <a:pPr rtl="1"/>
          <a:r>
            <a:rPr lang="ar-SA" b="1" dirty="0" smtClean="0"/>
            <a:t>استقبال المواد</a:t>
          </a:r>
          <a:endParaRPr lang="fr-FR" dirty="0"/>
        </a:p>
      </dgm:t>
    </dgm:pt>
    <dgm:pt modelId="{C6EC360A-56F5-4080-8786-7D252103A130}" type="parTrans" cxnId="{9A27A88F-676C-4563-BE1B-EE3F40B0C5A0}">
      <dgm:prSet/>
      <dgm:spPr/>
      <dgm:t>
        <a:bodyPr/>
        <a:lstStyle/>
        <a:p>
          <a:pPr rtl="1"/>
          <a:endParaRPr lang="fr-FR"/>
        </a:p>
      </dgm:t>
    </dgm:pt>
    <dgm:pt modelId="{DE273190-E5A4-45B6-9D2B-45B519B13BC6}" type="sibTrans" cxnId="{9A27A88F-676C-4563-BE1B-EE3F40B0C5A0}">
      <dgm:prSet/>
      <dgm:spPr/>
      <dgm:t>
        <a:bodyPr/>
        <a:lstStyle/>
        <a:p>
          <a:pPr rtl="1"/>
          <a:endParaRPr lang="fr-FR"/>
        </a:p>
      </dgm:t>
    </dgm:pt>
    <dgm:pt modelId="{C7712494-4455-4EEB-8C36-37569A40CF10}">
      <dgm:prSet phldrT="[Texte]"/>
      <dgm:spPr/>
      <dgm:t>
        <a:bodyPr/>
        <a:lstStyle/>
        <a:p>
          <a:pPr rtl="1"/>
          <a:r>
            <a:rPr lang="ar-SA" b="1" dirty="0" smtClean="0"/>
            <a:t>تحديد الاحتياجات</a:t>
          </a:r>
          <a:endParaRPr lang="fr-FR" dirty="0"/>
        </a:p>
      </dgm:t>
    </dgm:pt>
    <dgm:pt modelId="{D6C2AF59-F3E4-4173-AC05-8C6418308217}" type="parTrans" cxnId="{0C668CC8-299D-421C-AEA5-571A88CE447A}">
      <dgm:prSet/>
      <dgm:spPr/>
      <dgm:t>
        <a:bodyPr/>
        <a:lstStyle/>
        <a:p>
          <a:pPr rtl="1"/>
          <a:endParaRPr lang="fr-FR"/>
        </a:p>
      </dgm:t>
    </dgm:pt>
    <dgm:pt modelId="{69E782C9-FA02-4A2D-B5BF-712019214468}" type="sibTrans" cxnId="{0C668CC8-299D-421C-AEA5-571A88CE447A}">
      <dgm:prSet/>
      <dgm:spPr/>
      <dgm:t>
        <a:bodyPr/>
        <a:lstStyle/>
        <a:p>
          <a:pPr rtl="1"/>
          <a:endParaRPr lang="fr-FR"/>
        </a:p>
      </dgm:t>
    </dgm:pt>
    <dgm:pt modelId="{578E9E0A-ABEA-410F-9BC2-4786FF2881A0}" type="pres">
      <dgm:prSet presAssocID="{7609723E-8908-444F-9F6F-72ABFA2E2B46}" presName="outerComposite" presStyleCnt="0">
        <dgm:presLayoutVars>
          <dgm:chMax val="5"/>
          <dgm:dir val="rev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61B68D0-F6BA-4DD0-BC7F-AE384A5F8820}" type="pres">
      <dgm:prSet presAssocID="{7609723E-8908-444F-9F6F-72ABFA2E2B46}" presName="dummyMaxCanvas" presStyleCnt="0">
        <dgm:presLayoutVars/>
      </dgm:prSet>
      <dgm:spPr/>
      <dgm:t>
        <a:bodyPr/>
        <a:lstStyle/>
        <a:p>
          <a:endParaRPr lang="fr-FR"/>
        </a:p>
      </dgm:t>
    </dgm:pt>
    <dgm:pt modelId="{28FC3525-DDB1-4C5D-BBE2-8465D05C8A76}" type="pres">
      <dgm:prSet presAssocID="{7609723E-8908-444F-9F6F-72ABFA2E2B4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6C6244-D5AF-433F-8381-8A09D5434951}" type="pres">
      <dgm:prSet presAssocID="{7609723E-8908-444F-9F6F-72ABFA2E2B4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B606A1-8C19-4905-8E17-7F09C54986F4}" type="pres">
      <dgm:prSet presAssocID="{7609723E-8908-444F-9F6F-72ABFA2E2B4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E1FA11-33DD-48D0-B4B3-8356AAA1659E}" type="pres">
      <dgm:prSet presAssocID="{7609723E-8908-444F-9F6F-72ABFA2E2B4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400366-91C2-4012-99AE-01E20584EF8D}" type="pres">
      <dgm:prSet presAssocID="{7609723E-8908-444F-9F6F-72ABFA2E2B4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7A5DBD-972E-4A28-BE27-2C9C5B3BC901}" type="pres">
      <dgm:prSet presAssocID="{7609723E-8908-444F-9F6F-72ABFA2E2B4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C93337-5029-497F-A2B2-67ACC503652C}" type="pres">
      <dgm:prSet presAssocID="{7609723E-8908-444F-9F6F-72ABFA2E2B4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2AE6EA-FB1B-4852-89B0-5B9EC99A699E}" type="pres">
      <dgm:prSet presAssocID="{7609723E-8908-444F-9F6F-72ABFA2E2B4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E1A31A-AE82-4A0D-8092-0F97154DF107}" type="pres">
      <dgm:prSet presAssocID="{7609723E-8908-444F-9F6F-72ABFA2E2B4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AE57E6-09A4-451F-A81C-BC4718C65383}" type="pres">
      <dgm:prSet presAssocID="{7609723E-8908-444F-9F6F-72ABFA2E2B4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3394B3-07DA-4693-8A28-9655FF3D01C9}" type="pres">
      <dgm:prSet presAssocID="{7609723E-8908-444F-9F6F-72ABFA2E2B4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72A708-6E93-4F67-A03A-F814DA2691A8}" type="pres">
      <dgm:prSet presAssocID="{7609723E-8908-444F-9F6F-72ABFA2E2B4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E96F0A-A765-42AF-8CB8-1E2E2DDB633D}" type="pres">
      <dgm:prSet presAssocID="{7609723E-8908-444F-9F6F-72ABFA2E2B4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10F4A2-2BD4-420B-9B3D-D8511BAD713F}" type="pres">
      <dgm:prSet presAssocID="{7609723E-8908-444F-9F6F-72ABFA2E2B4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A9BEEA6-E8DE-458D-A089-8E8743D14738}" type="presOf" srcId="{0DA011F9-C57F-4B91-8C1C-D23399A63EB9}" destId="{4010F4A2-2BD4-420B-9B3D-D8511BAD713F}" srcOrd="1" destOrd="0" presId="urn:microsoft.com/office/officeart/2005/8/layout/vProcess5"/>
    <dgm:cxn modelId="{6C449213-3920-4844-8543-648A2C32DBC6}" type="presOf" srcId="{7F3A70AF-6EBE-4807-BE74-FC22CBD61CAC}" destId="{11E1A31A-AE82-4A0D-8092-0F97154DF107}" srcOrd="0" destOrd="0" presId="urn:microsoft.com/office/officeart/2005/8/layout/vProcess5"/>
    <dgm:cxn modelId="{FFFD39E5-711E-4CDF-95D6-CCC80F2AC940}" type="presOf" srcId="{DD747F19-4AAD-4250-A730-C753896EDAA6}" destId="{55AE57E6-09A4-451F-A81C-BC4718C65383}" srcOrd="1" destOrd="0" presId="urn:microsoft.com/office/officeart/2005/8/layout/vProcess5"/>
    <dgm:cxn modelId="{18777527-9A8C-4426-8B47-2D50804B00CE}" srcId="{7609723E-8908-444F-9F6F-72ABFA2E2B46}" destId="{15B4E5BE-DFC0-4FCC-8B8A-1AAC6070CABF}" srcOrd="3" destOrd="0" parTransId="{EF54D3A8-99E8-4CBE-A8DC-65B3A08EE0F6}" sibTransId="{7F3A70AF-6EBE-4807-BE74-FC22CBD61CAC}"/>
    <dgm:cxn modelId="{2AAEC325-AB46-4FA0-B842-94E338520527}" type="presOf" srcId="{69E782C9-FA02-4A2D-B5BF-712019214468}" destId="{36C93337-5029-497F-A2B2-67ACC503652C}" srcOrd="0" destOrd="0" presId="urn:microsoft.com/office/officeart/2005/8/layout/vProcess5"/>
    <dgm:cxn modelId="{0A5F4FB4-8121-41AD-A092-5DACD8F9BDEB}" type="presOf" srcId="{DD747F19-4AAD-4250-A730-C753896EDAA6}" destId="{28FC3525-DDB1-4C5D-BBE2-8465D05C8A76}" srcOrd="0" destOrd="0" presId="urn:microsoft.com/office/officeart/2005/8/layout/vProcess5"/>
    <dgm:cxn modelId="{704C7709-4434-4011-A90B-39149DD2CBFD}" type="presOf" srcId="{C7712494-4455-4EEB-8C36-37569A40CF10}" destId="{583394B3-07DA-4693-8A28-9655FF3D01C9}" srcOrd="1" destOrd="0" presId="urn:microsoft.com/office/officeart/2005/8/layout/vProcess5"/>
    <dgm:cxn modelId="{DC5DD0A2-7812-4A5C-856C-1CF9051D4C6B}" type="presOf" srcId="{A91B3851-D1EA-4898-A07B-E8984B893BE5}" destId="{52B606A1-8C19-4905-8E17-7F09C54986F4}" srcOrd="0" destOrd="0" presId="urn:microsoft.com/office/officeart/2005/8/layout/vProcess5"/>
    <dgm:cxn modelId="{3C49E24B-D82C-4BDB-AEEE-674AEFB89F0C}" type="presOf" srcId="{A91B3851-D1EA-4898-A07B-E8984B893BE5}" destId="{9772A708-6E93-4F67-A03A-F814DA2691A8}" srcOrd="1" destOrd="0" presId="urn:microsoft.com/office/officeart/2005/8/layout/vProcess5"/>
    <dgm:cxn modelId="{F6C7B97A-4D26-4987-9BA1-9DBCFE9A6CF4}" type="presOf" srcId="{15B4E5BE-DFC0-4FCC-8B8A-1AAC6070CABF}" destId="{AAE96F0A-A765-42AF-8CB8-1E2E2DDB633D}" srcOrd="1" destOrd="0" presId="urn:microsoft.com/office/officeart/2005/8/layout/vProcess5"/>
    <dgm:cxn modelId="{9380C6E6-265A-49F5-BA0B-41F6CC6D869E}" srcId="{7609723E-8908-444F-9F6F-72ABFA2E2B46}" destId="{0DA011F9-C57F-4B91-8C1C-D23399A63EB9}" srcOrd="4" destOrd="0" parTransId="{573CC127-501F-440D-9A27-6B72D4D6FCE0}" sibTransId="{0E608AE7-C56B-4ED4-BB70-EBABB3CA53DC}"/>
    <dgm:cxn modelId="{A5D4CF68-5FE5-42CD-A3BB-DF94F488881B}" srcId="{7609723E-8908-444F-9F6F-72ABFA2E2B46}" destId="{DD747F19-4AAD-4250-A730-C753896EDAA6}" srcOrd="0" destOrd="0" parTransId="{CC0A0EC0-B996-460E-BA13-4F31AD3F7E4A}" sibTransId="{D3B30DFB-2C4B-4877-B4C1-7BF698E431C1}"/>
    <dgm:cxn modelId="{0C668CC8-299D-421C-AEA5-571A88CE447A}" srcId="{7609723E-8908-444F-9F6F-72ABFA2E2B46}" destId="{C7712494-4455-4EEB-8C36-37569A40CF10}" srcOrd="1" destOrd="0" parTransId="{D6C2AF59-F3E4-4173-AC05-8C6418308217}" sibTransId="{69E782C9-FA02-4A2D-B5BF-712019214468}"/>
    <dgm:cxn modelId="{730DEC62-6E48-4F90-A531-D903C28D5E12}" type="presOf" srcId="{C7712494-4455-4EEB-8C36-37569A40CF10}" destId="{7C6C6244-D5AF-433F-8381-8A09D5434951}" srcOrd="0" destOrd="0" presId="urn:microsoft.com/office/officeart/2005/8/layout/vProcess5"/>
    <dgm:cxn modelId="{8DF8E616-84BB-4CD3-A452-8660AEFC6C6D}" type="presOf" srcId="{0DA011F9-C57F-4B91-8C1C-D23399A63EB9}" destId="{46400366-91C2-4012-99AE-01E20584EF8D}" srcOrd="0" destOrd="0" presId="urn:microsoft.com/office/officeart/2005/8/layout/vProcess5"/>
    <dgm:cxn modelId="{508D1819-AAB5-44F0-8A0B-57F47C4B9A22}" type="presOf" srcId="{15B4E5BE-DFC0-4FCC-8B8A-1AAC6070CABF}" destId="{25E1FA11-33DD-48D0-B4B3-8356AAA1659E}" srcOrd="0" destOrd="0" presId="urn:microsoft.com/office/officeart/2005/8/layout/vProcess5"/>
    <dgm:cxn modelId="{9A27A88F-676C-4563-BE1B-EE3F40B0C5A0}" srcId="{7609723E-8908-444F-9F6F-72ABFA2E2B46}" destId="{A91B3851-D1EA-4898-A07B-E8984B893BE5}" srcOrd="2" destOrd="0" parTransId="{C6EC360A-56F5-4080-8786-7D252103A130}" sibTransId="{DE273190-E5A4-45B6-9D2B-45B519B13BC6}"/>
    <dgm:cxn modelId="{1BD67C04-6BB7-4627-A409-188B0E01F19F}" type="presOf" srcId="{D3B30DFB-2C4B-4877-B4C1-7BF698E431C1}" destId="{267A5DBD-972E-4A28-BE27-2C9C5B3BC901}" srcOrd="0" destOrd="0" presId="urn:microsoft.com/office/officeart/2005/8/layout/vProcess5"/>
    <dgm:cxn modelId="{31A0C49A-E81C-44E7-B951-105DBE93C42C}" type="presOf" srcId="{7609723E-8908-444F-9F6F-72ABFA2E2B46}" destId="{578E9E0A-ABEA-410F-9BC2-4786FF2881A0}" srcOrd="0" destOrd="0" presId="urn:microsoft.com/office/officeart/2005/8/layout/vProcess5"/>
    <dgm:cxn modelId="{B2457263-F987-4872-9CAC-3C6143A887D6}" type="presOf" srcId="{DE273190-E5A4-45B6-9D2B-45B519B13BC6}" destId="{082AE6EA-FB1B-4852-89B0-5B9EC99A699E}" srcOrd="0" destOrd="0" presId="urn:microsoft.com/office/officeart/2005/8/layout/vProcess5"/>
    <dgm:cxn modelId="{8E6DD1B8-1CB3-4F4A-80CD-6F4E7FA936BB}" type="presParOf" srcId="{578E9E0A-ABEA-410F-9BC2-4786FF2881A0}" destId="{C61B68D0-F6BA-4DD0-BC7F-AE384A5F8820}" srcOrd="0" destOrd="0" presId="urn:microsoft.com/office/officeart/2005/8/layout/vProcess5"/>
    <dgm:cxn modelId="{1073F77A-D52E-4182-A7DD-FF36EBA2926D}" type="presParOf" srcId="{578E9E0A-ABEA-410F-9BC2-4786FF2881A0}" destId="{28FC3525-DDB1-4C5D-BBE2-8465D05C8A76}" srcOrd="1" destOrd="0" presId="urn:microsoft.com/office/officeart/2005/8/layout/vProcess5"/>
    <dgm:cxn modelId="{36CC230D-84EF-4ADE-B750-BFD78B2DA5D4}" type="presParOf" srcId="{578E9E0A-ABEA-410F-9BC2-4786FF2881A0}" destId="{7C6C6244-D5AF-433F-8381-8A09D5434951}" srcOrd="2" destOrd="0" presId="urn:microsoft.com/office/officeart/2005/8/layout/vProcess5"/>
    <dgm:cxn modelId="{CF251F51-962D-41FE-BDD5-C14BCBAF398B}" type="presParOf" srcId="{578E9E0A-ABEA-410F-9BC2-4786FF2881A0}" destId="{52B606A1-8C19-4905-8E17-7F09C54986F4}" srcOrd="3" destOrd="0" presId="urn:microsoft.com/office/officeart/2005/8/layout/vProcess5"/>
    <dgm:cxn modelId="{D7F24C99-021B-4DBC-8D10-6AEEACAC4294}" type="presParOf" srcId="{578E9E0A-ABEA-410F-9BC2-4786FF2881A0}" destId="{25E1FA11-33DD-48D0-B4B3-8356AAA1659E}" srcOrd="4" destOrd="0" presId="urn:microsoft.com/office/officeart/2005/8/layout/vProcess5"/>
    <dgm:cxn modelId="{E2331255-A5AC-4C4A-8013-80D4B5219A9D}" type="presParOf" srcId="{578E9E0A-ABEA-410F-9BC2-4786FF2881A0}" destId="{46400366-91C2-4012-99AE-01E20584EF8D}" srcOrd="5" destOrd="0" presId="urn:microsoft.com/office/officeart/2005/8/layout/vProcess5"/>
    <dgm:cxn modelId="{043A5D7A-D074-4538-B9F3-30A977AFDF5C}" type="presParOf" srcId="{578E9E0A-ABEA-410F-9BC2-4786FF2881A0}" destId="{267A5DBD-972E-4A28-BE27-2C9C5B3BC901}" srcOrd="6" destOrd="0" presId="urn:microsoft.com/office/officeart/2005/8/layout/vProcess5"/>
    <dgm:cxn modelId="{B7EC7B47-6A0B-4FC4-9C6E-690DFECA18A1}" type="presParOf" srcId="{578E9E0A-ABEA-410F-9BC2-4786FF2881A0}" destId="{36C93337-5029-497F-A2B2-67ACC503652C}" srcOrd="7" destOrd="0" presId="urn:microsoft.com/office/officeart/2005/8/layout/vProcess5"/>
    <dgm:cxn modelId="{BD8625BA-1722-42FB-91FD-D0751354995B}" type="presParOf" srcId="{578E9E0A-ABEA-410F-9BC2-4786FF2881A0}" destId="{082AE6EA-FB1B-4852-89B0-5B9EC99A699E}" srcOrd="8" destOrd="0" presId="urn:microsoft.com/office/officeart/2005/8/layout/vProcess5"/>
    <dgm:cxn modelId="{D1F702AC-C70B-4BAF-933D-8C95EA415C28}" type="presParOf" srcId="{578E9E0A-ABEA-410F-9BC2-4786FF2881A0}" destId="{11E1A31A-AE82-4A0D-8092-0F97154DF107}" srcOrd="9" destOrd="0" presId="urn:microsoft.com/office/officeart/2005/8/layout/vProcess5"/>
    <dgm:cxn modelId="{A55BEECA-C497-4A58-A637-C52A58D68790}" type="presParOf" srcId="{578E9E0A-ABEA-410F-9BC2-4786FF2881A0}" destId="{55AE57E6-09A4-451F-A81C-BC4718C65383}" srcOrd="10" destOrd="0" presId="urn:microsoft.com/office/officeart/2005/8/layout/vProcess5"/>
    <dgm:cxn modelId="{C9A2625D-BBC2-4618-8F4A-CA9BE2F529D9}" type="presParOf" srcId="{578E9E0A-ABEA-410F-9BC2-4786FF2881A0}" destId="{583394B3-07DA-4693-8A28-9655FF3D01C9}" srcOrd="11" destOrd="0" presId="urn:microsoft.com/office/officeart/2005/8/layout/vProcess5"/>
    <dgm:cxn modelId="{C3A85903-A631-4601-B684-97DAC4D65E0D}" type="presParOf" srcId="{578E9E0A-ABEA-410F-9BC2-4786FF2881A0}" destId="{9772A708-6E93-4F67-A03A-F814DA2691A8}" srcOrd="12" destOrd="0" presId="urn:microsoft.com/office/officeart/2005/8/layout/vProcess5"/>
    <dgm:cxn modelId="{5D9A0583-9539-4AFB-B795-75153907FF5A}" type="presParOf" srcId="{578E9E0A-ABEA-410F-9BC2-4786FF2881A0}" destId="{AAE96F0A-A765-42AF-8CB8-1E2E2DDB633D}" srcOrd="13" destOrd="0" presId="urn:microsoft.com/office/officeart/2005/8/layout/vProcess5"/>
    <dgm:cxn modelId="{2D67A415-1F00-47CE-A9A1-51ECDE72B28A}" type="presParOf" srcId="{578E9E0A-ABEA-410F-9BC2-4786FF2881A0}" destId="{4010F4A2-2BD4-420B-9B3D-D8511BAD713F}" srcOrd="14" destOrd="0" presId="urn:microsoft.com/office/officeart/2005/8/layout/vProcess5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021D6F-247C-4DC3-8332-4DE7507BA778}" type="doc">
      <dgm:prSet loTypeId="urn:microsoft.com/office/officeart/2005/8/layout/vList3" loCatId="list" qsTypeId="urn:microsoft.com/office/officeart/2005/8/quickstyle/3d8" qsCatId="3D" csTypeId="urn:microsoft.com/office/officeart/2005/8/colors/colorful5" csCatId="colorful" phldr="1"/>
      <dgm:spPr/>
    </dgm:pt>
    <dgm:pt modelId="{F42C8ED1-E10F-4780-9F79-8A797FC126EA}">
      <dgm:prSet phldrT="[Texte]" custT="1"/>
      <dgm:spPr/>
      <dgm:t>
        <a:bodyPr/>
        <a:lstStyle/>
        <a:p>
          <a:r>
            <a:rPr lang="ar-SA" sz="1800" b="1" dirty="0" smtClean="0"/>
            <a:t>طريقة التكلفة الوسطية المرجحة</a:t>
          </a:r>
          <a:endParaRPr lang="fr-FR" sz="1800" b="1" dirty="0"/>
        </a:p>
      </dgm:t>
    </dgm:pt>
    <dgm:pt modelId="{106C13E0-5D5D-4154-9A56-05F7A634773D}" type="parTrans" cxnId="{450C3259-D113-4B76-BA6F-B449A08F951E}">
      <dgm:prSet/>
      <dgm:spPr/>
      <dgm:t>
        <a:bodyPr/>
        <a:lstStyle/>
        <a:p>
          <a:endParaRPr lang="fr-FR" sz="1800" b="1"/>
        </a:p>
      </dgm:t>
    </dgm:pt>
    <dgm:pt modelId="{7B3B335E-7662-4309-8D6F-40BB4AA88750}" type="sibTrans" cxnId="{450C3259-D113-4B76-BA6F-B449A08F951E}">
      <dgm:prSet/>
      <dgm:spPr/>
      <dgm:t>
        <a:bodyPr/>
        <a:lstStyle/>
        <a:p>
          <a:endParaRPr lang="fr-FR" sz="1800" b="1"/>
        </a:p>
      </dgm:t>
    </dgm:pt>
    <dgm:pt modelId="{4BA54DEF-8DF3-4601-ABF0-E0A19749FDD5}">
      <dgm:prSet phldrT="[Texte]" custT="1"/>
      <dgm:spPr/>
      <dgm:t>
        <a:bodyPr/>
        <a:lstStyle/>
        <a:p>
          <a:r>
            <a:rPr lang="ar-SA" sz="1800" b="1" dirty="0" smtClean="0"/>
            <a:t>طريقة التكلفة الوسطية المرجحة بعد كل دخول</a:t>
          </a:r>
          <a:r>
            <a:rPr lang="ar-DZ" sz="1800" b="1" dirty="0" smtClean="0"/>
            <a:t>  </a:t>
          </a:r>
          <a:r>
            <a:rPr lang="ar-SA" sz="1800" b="1" dirty="0" smtClean="0"/>
            <a:t> ( قبل كل خروج)</a:t>
          </a:r>
          <a:endParaRPr lang="fr-FR" sz="1800" b="1" dirty="0"/>
        </a:p>
      </dgm:t>
    </dgm:pt>
    <dgm:pt modelId="{46EB6F9D-73D2-4E81-9182-372AF8823FE6}" type="parTrans" cxnId="{A0BED1C4-BF43-473D-A980-DE5A6FB9BA06}">
      <dgm:prSet/>
      <dgm:spPr/>
      <dgm:t>
        <a:bodyPr/>
        <a:lstStyle/>
        <a:p>
          <a:endParaRPr lang="fr-FR" sz="1800" b="1"/>
        </a:p>
      </dgm:t>
    </dgm:pt>
    <dgm:pt modelId="{C2F26524-D0F5-45F3-B5E0-9EE380EB0384}" type="sibTrans" cxnId="{A0BED1C4-BF43-473D-A980-DE5A6FB9BA06}">
      <dgm:prSet/>
      <dgm:spPr/>
      <dgm:t>
        <a:bodyPr/>
        <a:lstStyle/>
        <a:p>
          <a:endParaRPr lang="fr-FR" sz="1800" b="1"/>
        </a:p>
      </dgm:t>
    </dgm:pt>
    <dgm:pt modelId="{7D0BECD1-82D2-4602-AB35-21294A80B390}">
      <dgm:prSet phldrT="[Texte]" custT="1"/>
      <dgm:spPr/>
      <dgm:t>
        <a:bodyPr/>
        <a:lstStyle/>
        <a:p>
          <a:r>
            <a:rPr lang="ar-DZ" sz="1800" b="1" dirty="0" smtClean="0"/>
            <a:t>طريقة الوارد أولا صادر أولا</a:t>
          </a:r>
          <a:endParaRPr lang="fr-FR" sz="1800" b="1" dirty="0"/>
        </a:p>
      </dgm:t>
    </dgm:pt>
    <dgm:pt modelId="{E2071F8D-3012-4031-B919-1B51F8F3C2B5}" type="parTrans" cxnId="{B2FB0985-E02C-44C6-9FE8-AA107053B250}">
      <dgm:prSet/>
      <dgm:spPr/>
      <dgm:t>
        <a:bodyPr/>
        <a:lstStyle/>
        <a:p>
          <a:endParaRPr lang="fr-FR" sz="1800" b="1"/>
        </a:p>
      </dgm:t>
    </dgm:pt>
    <dgm:pt modelId="{A82EF27F-8824-40A7-B519-9A136841EB65}" type="sibTrans" cxnId="{B2FB0985-E02C-44C6-9FE8-AA107053B250}">
      <dgm:prSet/>
      <dgm:spPr/>
      <dgm:t>
        <a:bodyPr/>
        <a:lstStyle/>
        <a:p>
          <a:endParaRPr lang="fr-FR" sz="1800" b="1"/>
        </a:p>
      </dgm:t>
    </dgm:pt>
    <dgm:pt modelId="{81C029EB-B805-4C8B-AAA9-5F46B103F2CA}">
      <dgm:prSet phldrT="[Texte]" custT="1"/>
      <dgm:spPr/>
      <dgm:t>
        <a:bodyPr/>
        <a:lstStyle/>
        <a:p>
          <a:pPr rtl="1"/>
          <a:r>
            <a:rPr lang="ar-DZ" sz="1800" b="1" dirty="0" smtClean="0"/>
            <a:t>طريقة الوارد أخيرا صادر أولا </a:t>
          </a:r>
          <a:endParaRPr lang="fr-FR" sz="1800" b="1" dirty="0"/>
        </a:p>
      </dgm:t>
    </dgm:pt>
    <dgm:pt modelId="{551A0C08-BE93-4E03-9313-A052789E0F59}" type="sibTrans" cxnId="{6CA251F6-ECC8-4B6A-9B04-8CD438B2C9B3}">
      <dgm:prSet/>
      <dgm:spPr/>
      <dgm:t>
        <a:bodyPr/>
        <a:lstStyle/>
        <a:p>
          <a:endParaRPr lang="fr-FR" sz="1800" b="1"/>
        </a:p>
      </dgm:t>
    </dgm:pt>
    <dgm:pt modelId="{07987BE4-172B-4E30-BD7A-E420919AEF54}" type="parTrans" cxnId="{6CA251F6-ECC8-4B6A-9B04-8CD438B2C9B3}">
      <dgm:prSet/>
      <dgm:spPr/>
      <dgm:t>
        <a:bodyPr/>
        <a:lstStyle/>
        <a:p>
          <a:endParaRPr lang="fr-FR" sz="1800" b="1"/>
        </a:p>
      </dgm:t>
    </dgm:pt>
    <dgm:pt modelId="{C673D37C-1B81-4AF7-9463-D9BAB7EFF652}">
      <dgm:prSet phldrT="[Texte]" custT="1"/>
      <dgm:spPr/>
      <dgm:t>
        <a:bodyPr/>
        <a:lstStyle/>
        <a:p>
          <a:r>
            <a:rPr lang="ar-DZ" sz="1800" b="1" dirty="0" smtClean="0"/>
            <a:t>طريقة السعر الافتراضي</a:t>
          </a:r>
          <a:endParaRPr lang="fr-FR" sz="1800" b="1" dirty="0"/>
        </a:p>
      </dgm:t>
    </dgm:pt>
    <dgm:pt modelId="{A7ABD6EF-156C-48C5-8565-54F65EDC6E19}" type="sibTrans" cxnId="{E3C60AFD-7E43-4910-9E5E-E034E89E7650}">
      <dgm:prSet/>
      <dgm:spPr/>
      <dgm:t>
        <a:bodyPr/>
        <a:lstStyle/>
        <a:p>
          <a:endParaRPr lang="fr-FR" sz="1800" b="1"/>
        </a:p>
      </dgm:t>
    </dgm:pt>
    <dgm:pt modelId="{5DFA6BA5-F09C-466B-A318-C68FE7A686DC}" type="parTrans" cxnId="{E3C60AFD-7E43-4910-9E5E-E034E89E7650}">
      <dgm:prSet/>
      <dgm:spPr/>
      <dgm:t>
        <a:bodyPr/>
        <a:lstStyle/>
        <a:p>
          <a:endParaRPr lang="fr-FR" sz="1800" b="1"/>
        </a:p>
      </dgm:t>
    </dgm:pt>
    <dgm:pt modelId="{880CDB26-87F6-4C79-AE2C-EA4D4ABB2209}" type="pres">
      <dgm:prSet presAssocID="{4F021D6F-247C-4DC3-8332-4DE7507BA778}" presName="linearFlow" presStyleCnt="0">
        <dgm:presLayoutVars>
          <dgm:dir val="rev"/>
          <dgm:resizeHandles val="exact"/>
        </dgm:presLayoutVars>
      </dgm:prSet>
      <dgm:spPr/>
    </dgm:pt>
    <dgm:pt modelId="{C4AAE105-B1F1-4A04-8F91-936DDDB9F3D0}" type="pres">
      <dgm:prSet presAssocID="{F42C8ED1-E10F-4780-9F79-8A797FC126EA}" presName="composite" presStyleCnt="0"/>
      <dgm:spPr/>
    </dgm:pt>
    <dgm:pt modelId="{8C1D5292-570F-4C35-85FA-9D0290C1F501}" type="pres">
      <dgm:prSet presAssocID="{F42C8ED1-E10F-4780-9F79-8A797FC126EA}" presName="imgShp" presStyleLbl="fgImgPlace1" presStyleIdx="0" presStyleCnt="5"/>
      <dgm:spPr/>
    </dgm:pt>
    <dgm:pt modelId="{5EDF3839-7E4F-4459-BFB8-55CC8DBCE0BB}" type="pres">
      <dgm:prSet presAssocID="{F42C8ED1-E10F-4780-9F79-8A797FC126EA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7AA2A1-7C95-49A9-94A3-0DD198A1EC68}" type="pres">
      <dgm:prSet presAssocID="{7B3B335E-7662-4309-8D6F-40BB4AA88750}" presName="spacing" presStyleCnt="0"/>
      <dgm:spPr/>
    </dgm:pt>
    <dgm:pt modelId="{6FFAB6AE-8266-4F6B-9A48-EBCF25EAED2D}" type="pres">
      <dgm:prSet presAssocID="{4BA54DEF-8DF3-4601-ABF0-E0A19749FDD5}" presName="composite" presStyleCnt="0"/>
      <dgm:spPr/>
    </dgm:pt>
    <dgm:pt modelId="{0304994D-7F48-4A2E-9985-9B8B272F17CE}" type="pres">
      <dgm:prSet presAssocID="{4BA54DEF-8DF3-4601-ABF0-E0A19749FDD5}" presName="imgShp" presStyleLbl="fgImgPlace1" presStyleIdx="1" presStyleCnt="5"/>
      <dgm:spPr/>
    </dgm:pt>
    <dgm:pt modelId="{0A466C77-14EF-41A2-B6B6-495FD0FDD3CB}" type="pres">
      <dgm:prSet presAssocID="{4BA54DEF-8DF3-4601-ABF0-E0A19749FDD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C94109-DE91-4868-AD5A-6E6379D2527B}" type="pres">
      <dgm:prSet presAssocID="{C2F26524-D0F5-45F3-B5E0-9EE380EB0384}" presName="spacing" presStyleCnt="0"/>
      <dgm:spPr/>
    </dgm:pt>
    <dgm:pt modelId="{3F5F63A4-E89C-4CC5-AD78-C3CC31CF875B}" type="pres">
      <dgm:prSet presAssocID="{7D0BECD1-82D2-4602-AB35-21294A80B390}" presName="composite" presStyleCnt="0"/>
      <dgm:spPr/>
    </dgm:pt>
    <dgm:pt modelId="{2DD34D4B-E907-4974-89E4-39E4EDCE410F}" type="pres">
      <dgm:prSet presAssocID="{7D0BECD1-82D2-4602-AB35-21294A80B390}" presName="imgShp" presStyleLbl="fgImgPlace1" presStyleIdx="2" presStyleCnt="5"/>
      <dgm:spPr/>
    </dgm:pt>
    <dgm:pt modelId="{386E349B-CC59-4118-91FD-E08EA939370A}" type="pres">
      <dgm:prSet presAssocID="{7D0BECD1-82D2-4602-AB35-21294A80B39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80B197-E6BA-4174-AF38-5F852DBD0B97}" type="pres">
      <dgm:prSet presAssocID="{A82EF27F-8824-40A7-B519-9A136841EB65}" presName="spacing" presStyleCnt="0"/>
      <dgm:spPr/>
    </dgm:pt>
    <dgm:pt modelId="{99C295C9-DFA3-4760-9398-90F198B4B1DC}" type="pres">
      <dgm:prSet presAssocID="{81C029EB-B805-4C8B-AAA9-5F46B103F2CA}" presName="composite" presStyleCnt="0"/>
      <dgm:spPr/>
    </dgm:pt>
    <dgm:pt modelId="{7A39A512-034C-4EE0-948C-8F0A89E475EA}" type="pres">
      <dgm:prSet presAssocID="{81C029EB-B805-4C8B-AAA9-5F46B103F2CA}" presName="imgShp" presStyleLbl="fgImgPlace1" presStyleIdx="3" presStyleCnt="5"/>
      <dgm:spPr/>
    </dgm:pt>
    <dgm:pt modelId="{A65FCC95-819F-48EF-95F6-67250664E141}" type="pres">
      <dgm:prSet presAssocID="{81C029EB-B805-4C8B-AAA9-5F46B103F2C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3B6C9-7DA9-4D36-B599-9A9B8AECB46B}" type="pres">
      <dgm:prSet presAssocID="{551A0C08-BE93-4E03-9313-A052789E0F59}" presName="spacing" presStyleCnt="0"/>
      <dgm:spPr/>
    </dgm:pt>
    <dgm:pt modelId="{DFBAB499-B2C4-418C-BC53-50707829AB88}" type="pres">
      <dgm:prSet presAssocID="{C673D37C-1B81-4AF7-9463-D9BAB7EFF652}" presName="composite" presStyleCnt="0"/>
      <dgm:spPr/>
    </dgm:pt>
    <dgm:pt modelId="{2421CB7D-3F05-40E0-ACA8-5AA6C5EBA67C}" type="pres">
      <dgm:prSet presAssocID="{C673D37C-1B81-4AF7-9463-D9BAB7EFF652}" presName="imgShp" presStyleLbl="fgImgPlace1" presStyleIdx="4" presStyleCnt="5"/>
      <dgm:spPr/>
    </dgm:pt>
    <dgm:pt modelId="{232C4907-81A6-45FF-B7DF-5F39608F1CC2}" type="pres">
      <dgm:prSet presAssocID="{C673D37C-1B81-4AF7-9463-D9BAB7EFF65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CA251F6-ECC8-4B6A-9B04-8CD438B2C9B3}" srcId="{4F021D6F-247C-4DC3-8332-4DE7507BA778}" destId="{81C029EB-B805-4C8B-AAA9-5F46B103F2CA}" srcOrd="3" destOrd="0" parTransId="{07987BE4-172B-4E30-BD7A-E420919AEF54}" sibTransId="{551A0C08-BE93-4E03-9313-A052789E0F59}"/>
    <dgm:cxn modelId="{CB5072A0-BB68-41E5-9013-31264B02DBE1}" type="presOf" srcId="{4F021D6F-247C-4DC3-8332-4DE7507BA778}" destId="{880CDB26-87F6-4C79-AE2C-EA4D4ABB2209}" srcOrd="0" destOrd="0" presId="urn:microsoft.com/office/officeart/2005/8/layout/vList3"/>
    <dgm:cxn modelId="{B2FB0985-E02C-44C6-9FE8-AA107053B250}" srcId="{4F021D6F-247C-4DC3-8332-4DE7507BA778}" destId="{7D0BECD1-82D2-4602-AB35-21294A80B390}" srcOrd="2" destOrd="0" parTransId="{E2071F8D-3012-4031-B919-1B51F8F3C2B5}" sibTransId="{A82EF27F-8824-40A7-B519-9A136841EB65}"/>
    <dgm:cxn modelId="{E3C60AFD-7E43-4910-9E5E-E034E89E7650}" srcId="{4F021D6F-247C-4DC3-8332-4DE7507BA778}" destId="{C673D37C-1B81-4AF7-9463-D9BAB7EFF652}" srcOrd="4" destOrd="0" parTransId="{5DFA6BA5-F09C-466B-A318-C68FE7A686DC}" sibTransId="{A7ABD6EF-156C-48C5-8565-54F65EDC6E19}"/>
    <dgm:cxn modelId="{6CFC2F76-CF34-43B1-9E31-1089D9801AAF}" type="presOf" srcId="{7D0BECD1-82D2-4602-AB35-21294A80B390}" destId="{386E349B-CC59-4118-91FD-E08EA939370A}" srcOrd="0" destOrd="0" presId="urn:microsoft.com/office/officeart/2005/8/layout/vList3"/>
    <dgm:cxn modelId="{E0AFCDA0-0757-4C1C-946C-C3036AC69427}" type="presOf" srcId="{C673D37C-1B81-4AF7-9463-D9BAB7EFF652}" destId="{232C4907-81A6-45FF-B7DF-5F39608F1CC2}" srcOrd="0" destOrd="0" presId="urn:microsoft.com/office/officeart/2005/8/layout/vList3"/>
    <dgm:cxn modelId="{967CC038-BF32-47A4-9B65-DAF122CF82B5}" type="presOf" srcId="{4BA54DEF-8DF3-4601-ABF0-E0A19749FDD5}" destId="{0A466C77-14EF-41A2-B6B6-495FD0FDD3CB}" srcOrd="0" destOrd="0" presId="urn:microsoft.com/office/officeart/2005/8/layout/vList3"/>
    <dgm:cxn modelId="{F26AD6D6-A34E-4074-9274-3DB03495D1F4}" type="presOf" srcId="{81C029EB-B805-4C8B-AAA9-5F46B103F2CA}" destId="{A65FCC95-819F-48EF-95F6-67250664E141}" srcOrd="0" destOrd="0" presId="urn:microsoft.com/office/officeart/2005/8/layout/vList3"/>
    <dgm:cxn modelId="{450C3259-D113-4B76-BA6F-B449A08F951E}" srcId="{4F021D6F-247C-4DC3-8332-4DE7507BA778}" destId="{F42C8ED1-E10F-4780-9F79-8A797FC126EA}" srcOrd="0" destOrd="0" parTransId="{106C13E0-5D5D-4154-9A56-05F7A634773D}" sibTransId="{7B3B335E-7662-4309-8D6F-40BB4AA88750}"/>
    <dgm:cxn modelId="{A0BED1C4-BF43-473D-A980-DE5A6FB9BA06}" srcId="{4F021D6F-247C-4DC3-8332-4DE7507BA778}" destId="{4BA54DEF-8DF3-4601-ABF0-E0A19749FDD5}" srcOrd="1" destOrd="0" parTransId="{46EB6F9D-73D2-4E81-9182-372AF8823FE6}" sibTransId="{C2F26524-D0F5-45F3-B5E0-9EE380EB0384}"/>
    <dgm:cxn modelId="{492D1F4B-1888-45EE-AEE4-6CE061E0F7D2}" type="presOf" srcId="{F42C8ED1-E10F-4780-9F79-8A797FC126EA}" destId="{5EDF3839-7E4F-4459-BFB8-55CC8DBCE0BB}" srcOrd="0" destOrd="0" presId="urn:microsoft.com/office/officeart/2005/8/layout/vList3"/>
    <dgm:cxn modelId="{C9DCE077-E047-4C35-93C6-B8C1E549C52C}" type="presParOf" srcId="{880CDB26-87F6-4C79-AE2C-EA4D4ABB2209}" destId="{C4AAE105-B1F1-4A04-8F91-936DDDB9F3D0}" srcOrd="0" destOrd="0" presId="urn:microsoft.com/office/officeart/2005/8/layout/vList3"/>
    <dgm:cxn modelId="{844A9DAD-2D7B-42EC-9920-D8118E318B10}" type="presParOf" srcId="{C4AAE105-B1F1-4A04-8F91-936DDDB9F3D0}" destId="{8C1D5292-570F-4C35-85FA-9D0290C1F501}" srcOrd="0" destOrd="0" presId="urn:microsoft.com/office/officeart/2005/8/layout/vList3"/>
    <dgm:cxn modelId="{C3C636FF-5596-422B-B91C-90CE1C9153A2}" type="presParOf" srcId="{C4AAE105-B1F1-4A04-8F91-936DDDB9F3D0}" destId="{5EDF3839-7E4F-4459-BFB8-55CC8DBCE0BB}" srcOrd="1" destOrd="0" presId="urn:microsoft.com/office/officeart/2005/8/layout/vList3"/>
    <dgm:cxn modelId="{EC2448A7-CE0F-42A7-9A50-DEA7D65BF1D0}" type="presParOf" srcId="{880CDB26-87F6-4C79-AE2C-EA4D4ABB2209}" destId="{647AA2A1-7C95-49A9-94A3-0DD198A1EC68}" srcOrd="1" destOrd="0" presId="urn:microsoft.com/office/officeart/2005/8/layout/vList3"/>
    <dgm:cxn modelId="{9DDFD538-EFCB-4B43-8711-CE90E4E3894C}" type="presParOf" srcId="{880CDB26-87F6-4C79-AE2C-EA4D4ABB2209}" destId="{6FFAB6AE-8266-4F6B-9A48-EBCF25EAED2D}" srcOrd="2" destOrd="0" presId="urn:microsoft.com/office/officeart/2005/8/layout/vList3"/>
    <dgm:cxn modelId="{827E2034-756A-4197-B91A-9370A00D541A}" type="presParOf" srcId="{6FFAB6AE-8266-4F6B-9A48-EBCF25EAED2D}" destId="{0304994D-7F48-4A2E-9985-9B8B272F17CE}" srcOrd="0" destOrd="0" presId="urn:microsoft.com/office/officeart/2005/8/layout/vList3"/>
    <dgm:cxn modelId="{A2861363-691D-45AC-8294-53CB0D2291D9}" type="presParOf" srcId="{6FFAB6AE-8266-4F6B-9A48-EBCF25EAED2D}" destId="{0A466C77-14EF-41A2-B6B6-495FD0FDD3CB}" srcOrd="1" destOrd="0" presId="urn:microsoft.com/office/officeart/2005/8/layout/vList3"/>
    <dgm:cxn modelId="{95A22BF1-19F0-43F1-BF68-78D3948A3364}" type="presParOf" srcId="{880CDB26-87F6-4C79-AE2C-EA4D4ABB2209}" destId="{9FC94109-DE91-4868-AD5A-6E6379D2527B}" srcOrd="3" destOrd="0" presId="urn:microsoft.com/office/officeart/2005/8/layout/vList3"/>
    <dgm:cxn modelId="{9271D19C-758F-415C-88AD-0FC79818DD15}" type="presParOf" srcId="{880CDB26-87F6-4C79-AE2C-EA4D4ABB2209}" destId="{3F5F63A4-E89C-4CC5-AD78-C3CC31CF875B}" srcOrd="4" destOrd="0" presId="urn:microsoft.com/office/officeart/2005/8/layout/vList3"/>
    <dgm:cxn modelId="{4EDDB0D0-7CE7-45B0-A1C0-4A71C9FA772B}" type="presParOf" srcId="{3F5F63A4-E89C-4CC5-AD78-C3CC31CF875B}" destId="{2DD34D4B-E907-4974-89E4-39E4EDCE410F}" srcOrd="0" destOrd="0" presId="urn:microsoft.com/office/officeart/2005/8/layout/vList3"/>
    <dgm:cxn modelId="{C7FE39D8-18CB-4874-B384-C7A7C3912116}" type="presParOf" srcId="{3F5F63A4-E89C-4CC5-AD78-C3CC31CF875B}" destId="{386E349B-CC59-4118-91FD-E08EA939370A}" srcOrd="1" destOrd="0" presId="urn:microsoft.com/office/officeart/2005/8/layout/vList3"/>
    <dgm:cxn modelId="{3F2901E0-B744-4FCE-AB2C-1B12800607B2}" type="presParOf" srcId="{880CDB26-87F6-4C79-AE2C-EA4D4ABB2209}" destId="{D880B197-E6BA-4174-AF38-5F852DBD0B97}" srcOrd="5" destOrd="0" presId="urn:microsoft.com/office/officeart/2005/8/layout/vList3"/>
    <dgm:cxn modelId="{FF11EECB-6FAB-4321-9F1E-A27D6B1306C1}" type="presParOf" srcId="{880CDB26-87F6-4C79-AE2C-EA4D4ABB2209}" destId="{99C295C9-DFA3-4760-9398-90F198B4B1DC}" srcOrd="6" destOrd="0" presId="urn:microsoft.com/office/officeart/2005/8/layout/vList3"/>
    <dgm:cxn modelId="{0CD6F382-4822-4E04-8947-B9306AA67AC2}" type="presParOf" srcId="{99C295C9-DFA3-4760-9398-90F198B4B1DC}" destId="{7A39A512-034C-4EE0-948C-8F0A89E475EA}" srcOrd="0" destOrd="0" presId="urn:microsoft.com/office/officeart/2005/8/layout/vList3"/>
    <dgm:cxn modelId="{09BF4CF9-E994-486B-A99A-524E3D7959AC}" type="presParOf" srcId="{99C295C9-DFA3-4760-9398-90F198B4B1DC}" destId="{A65FCC95-819F-48EF-95F6-67250664E141}" srcOrd="1" destOrd="0" presId="urn:microsoft.com/office/officeart/2005/8/layout/vList3"/>
    <dgm:cxn modelId="{D57F73F9-F1F5-494B-9263-5FB3D00CD212}" type="presParOf" srcId="{880CDB26-87F6-4C79-AE2C-EA4D4ABB2209}" destId="{7C23B6C9-7DA9-4D36-B599-9A9B8AECB46B}" srcOrd="7" destOrd="0" presId="urn:microsoft.com/office/officeart/2005/8/layout/vList3"/>
    <dgm:cxn modelId="{85589DFE-81C4-4C5A-848F-132EAEFFD1F2}" type="presParOf" srcId="{880CDB26-87F6-4C79-AE2C-EA4D4ABB2209}" destId="{DFBAB499-B2C4-418C-BC53-50707829AB88}" srcOrd="8" destOrd="0" presId="urn:microsoft.com/office/officeart/2005/8/layout/vList3"/>
    <dgm:cxn modelId="{ABE8A9E1-B7C0-44A0-B202-8860F5965D8A}" type="presParOf" srcId="{DFBAB499-B2C4-418C-BC53-50707829AB88}" destId="{2421CB7D-3F05-40E0-ACA8-5AA6C5EBA67C}" srcOrd="0" destOrd="0" presId="urn:microsoft.com/office/officeart/2005/8/layout/vList3"/>
    <dgm:cxn modelId="{AFDE889A-9F78-4211-854B-2AEA988DBC9A}" type="presParOf" srcId="{DFBAB499-B2C4-418C-BC53-50707829AB88}" destId="{232C4907-81A6-45FF-B7DF-5F39608F1CC2}" srcOrd="1" destOrd="0" presId="urn:microsoft.com/office/officeart/2005/8/layout/vList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57A0636-F0EB-44D6-BBF3-B4A970EA0DED}" type="doc">
      <dgm:prSet loTypeId="urn:microsoft.com/office/officeart/2005/8/layout/hProcess6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7F75B78E-7E74-4FAE-A276-58F8CF92EEF3}">
      <dgm:prSet phldrT="[Texte]" custT="1"/>
      <dgm:spPr/>
      <dgm:t>
        <a:bodyPr/>
        <a:lstStyle/>
        <a:p>
          <a:r>
            <a:rPr lang="ar-DZ" sz="1400" b="1" dirty="0" err="1" smtClean="0"/>
            <a:t>مدخلات</a:t>
          </a:r>
          <a:endParaRPr lang="fr-FR" sz="1400" b="1" dirty="0"/>
        </a:p>
      </dgm:t>
    </dgm:pt>
    <dgm:pt modelId="{C5ED2460-93B3-4912-8673-1CDADFA5B651}" type="parTrans" cxnId="{FA706BB4-0FA1-407C-80F7-5A1DFB47B4AF}">
      <dgm:prSet/>
      <dgm:spPr/>
      <dgm:t>
        <a:bodyPr/>
        <a:lstStyle/>
        <a:p>
          <a:endParaRPr lang="fr-FR" sz="1400" b="1"/>
        </a:p>
      </dgm:t>
    </dgm:pt>
    <dgm:pt modelId="{4863D625-F347-4FEC-9063-005CED4C7066}" type="sibTrans" cxnId="{FA706BB4-0FA1-407C-80F7-5A1DFB47B4AF}">
      <dgm:prSet/>
      <dgm:spPr/>
      <dgm:t>
        <a:bodyPr/>
        <a:lstStyle/>
        <a:p>
          <a:endParaRPr lang="fr-FR" sz="1400" b="1"/>
        </a:p>
      </dgm:t>
    </dgm:pt>
    <dgm:pt modelId="{A9D416F4-0552-49BD-999F-58D3F6E49B6A}">
      <dgm:prSet phldrT="[Texte]" custT="1"/>
      <dgm:spPr/>
      <dgm:t>
        <a:bodyPr/>
        <a:lstStyle/>
        <a:p>
          <a:r>
            <a:rPr lang="ar-DZ" sz="1200" b="1" dirty="0" smtClean="0"/>
            <a:t>المستهلك</a:t>
          </a:r>
          <a:r>
            <a:rPr lang="ar-DZ" sz="1400" b="1" dirty="0" smtClean="0"/>
            <a:t> النهائي</a:t>
          </a:r>
          <a:endParaRPr lang="fr-FR" sz="1400" b="1" dirty="0"/>
        </a:p>
      </dgm:t>
    </dgm:pt>
    <dgm:pt modelId="{E32E2291-DB9B-465D-9480-9E10EF100427}" type="parTrans" cxnId="{5636688F-6BF9-4CCE-BD96-661E3CB5C233}">
      <dgm:prSet/>
      <dgm:spPr/>
      <dgm:t>
        <a:bodyPr/>
        <a:lstStyle/>
        <a:p>
          <a:endParaRPr lang="fr-FR" sz="1400" b="1"/>
        </a:p>
      </dgm:t>
    </dgm:pt>
    <dgm:pt modelId="{BCC432F3-1024-4AEE-B57A-F9C635BF4C19}" type="sibTrans" cxnId="{5636688F-6BF9-4CCE-BD96-661E3CB5C233}">
      <dgm:prSet/>
      <dgm:spPr/>
      <dgm:t>
        <a:bodyPr/>
        <a:lstStyle/>
        <a:p>
          <a:endParaRPr lang="fr-FR" sz="1400" b="1"/>
        </a:p>
      </dgm:t>
    </dgm:pt>
    <dgm:pt modelId="{27F40103-B84E-4463-B2CD-AC2770C9CD51}">
      <dgm:prSet phldrT="[Texte]" custT="1"/>
      <dgm:spPr/>
      <dgm:t>
        <a:bodyPr/>
        <a:lstStyle/>
        <a:p>
          <a:r>
            <a:rPr lang="ar-DZ" sz="1400" b="1" dirty="0" smtClean="0"/>
            <a:t>التموين</a:t>
          </a:r>
          <a:endParaRPr lang="fr-FR" sz="1400" b="1" dirty="0"/>
        </a:p>
      </dgm:t>
    </dgm:pt>
    <dgm:pt modelId="{769F0FCF-9089-40C8-815B-13ACAB245650}" type="sibTrans" cxnId="{5A97495C-A5E4-4B2C-91D1-5AABD6C5E8A9}">
      <dgm:prSet/>
      <dgm:spPr/>
      <dgm:t>
        <a:bodyPr/>
        <a:lstStyle/>
        <a:p>
          <a:endParaRPr lang="fr-FR" sz="1400" b="1"/>
        </a:p>
      </dgm:t>
    </dgm:pt>
    <dgm:pt modelId="{136E6BE6-E0DA-40B5-B3AF-C228AC56762B}" type="parTrans" cxnId="{5A97495C-A5E4-4B2C-91D1-5AABD6C5E8A9}">
      <dgm:prSet/>
      <dgm:spPr/>
      <dgm:t>
        <a:bodyPr/>
        <a:lstStyle/>
        <a:p>
          <a:endParaRPr lang="fr-FR" sz="1400" b="1"/>
        </a:p>
      </dgm:t>
    </dgm:pt>
    <dgm:pt modelId="{F9545AEC-2CD8-4FEF-8816-8E4353617A19}">
      <dgm:prSet phldrT="[Texte]" custT="1"/>
      <dgm:spPr/>
      <dgm:t>
        <a:bodyPr/>
        <a:lstStyle/>
        <a:p>
          <a:r>
            <a:rPr lang="ar-DZ" sz="1400" b="1" dirty="0" err="1" smtClean="0"/>
            <a:t>الانتاج</a:t>
          </a:r>
          <a:endParaRPr lang="fr-FR" sz="1400" b="1" dirty="0"/>
        </a:p>
      </dgm:t>
    </dgm:pt>
    <dgm:pt modelId="{CFD9685F-CDC0-4ECB-9DFB-E41DC63D8658}" type="sibTrans" cxnId="{272D9E1E-E5D5-4299-BED7-F7BC9B4DCC88}">
      <dgm:prSet/>
      <dgm:spPr/>
      <dgm:t>
        <a:bodyPr/>
        <a:lstStyle/>
        <a:p>
          <a:endParaRPr lang="fr-FR" sz="1400" b="1"/>
        </a:p>
      </dgm:t>
    </dgm:pt>
    <dgm:pt modelId="{CA725A41-3F44-487E-8C07-C7596F589987}" type="parTrans" cxnId="{272D9E1E-E5D5-4299-BED7-F7BC9B4DCC88}">
      <dgm:prSet/>
      <dgm:spPr/>
      <dgm:t>
        <a:bodyPr/>
        <a:lstStyle/>
        <a:p>
          <a:endParaRPr lang="fr-FR" sz="1400" b="1"/>
        </a:p>
      </dgm:t>
    </dgm:pt>
    <dgm:pt modelId="{0F22951A-9F4A-42B0-8317-AF3E09B6A9D0}">
      <dgm:prSet phldrT="[Texte]" custT="1"/>
      <dgm:spPr/>
      <dgm:t>
        <a:bodyPr/>
        <a:lstStyle/>
        <a:p>
          <a:r>
            <a:rPr lang="ar-DZ" sz="1400" b="1" dirty="0" smtClean="0"/>
            <a:t>التوزيع</a:t>
          </a:r>
          <a:endParaRPr lang="fr-FR" sz="1400" b="1" dirty="0"/>
        </a:p>
      </dgm:t>
    </dgm:pt>
    <dgm:pt modelId="{CA463DC6-0DFD-4F44-9D03-160F506B88FD}" type="sibTrans" cxnId="{344DDDCA-2005-4943-B0ED-FA4F1FB3BDDF}">
      <dgm:prSet/>
      <dgm:spPr/>
      <dgm:t>
        <a:bodyPr/>
        <a:lstStyle/>
        <a:p>
          <a:endParaRPr lang="fr-FR" sz="1400" b="1"/>
        </a:p>
      </dgm:t>
    </dgm:pt>
    <dgm:pt modelId="{BFE33AB7-5E5C-47A2-8BC2-F59522D3E5B3}" type="parTrans" cxnId="{344DDDCA-2005-4943-B0ED-FA4F1FB3BDDF}">
      <dgm:prSet/>
      <dgm:spPr/>
      <dgm:t>
        <a:bodyPr/>
        <a:lstStyle/>
        <a:p>
          <a:endParaRPr lang="fr-FR" sz="1400" b="1"/>
        </a:p>
      </dgm:t>
    </dgm:pt>
    <dgm:pt modelId="{1F552123-4238-4197-A098-626029EEAAE8}">
      <dgm:prSet phldrT="[Texte]" custT="1"/>
      <dgm:spPr/>
      <dgm:t>
        <a:bodyPr/>
        <a:lstStyle/>
        <a:p>
          <a:r>
            <a:rPr lang="ar-DZ" sz="1200" b="1" dirty="0" smtClean="0"/>
            <a:t>الموردين</a:t>
          </a:r>
          <a:endParaRPr lang="fr-FR" sz="1400" b="1" dirty="0"/>
        </a:p>
      </dgm:t>
    </dgm:pt>
    <dgm:pt modelId="{61AF2D89-5BAB-4EC2-B770-BFF94886C5F1}" type="parTrans" cxnId="{83D2DAE3-8EBE-4D4B-9C80-DDAA06DE9B26}">
      <dgm:prSet/>
      <dgm:spPr/>
      <dgm:t>
        <a:bodyPr/>
        <a:lstStyle/>
        <a:p>
          <a:endParaRPr lang="fr-FR" sz="1600"/>
        </a:p>
      </dgm:t>
    </dgm:pt>
    <dgm:pt modelId="{1EEF9ABD-EDF3-4374-A0DD-1EF70BEB7091}" type="sibTrans" cxnId="{83D2DAE3-8EBE-4D4B-9C80-DDAA06DE9B26}">
      <dgm:prSet/>
      <dgm:spPr/>
      <dgm:t>
        <a:bodyPr/>
        <a:lstStyle/>
        <a:p>
          <a:endParaRPr lang="fr-FR" sz="1600"/>
        </a:p>
      </dgm:t>
    </dgm:pt>
    <dgm:pt modelId="{77890B26-0B35-4288-ACD8-2539812B1449}">
      <dgm:prSet phldrT="[Texte]" custT="1"/>
      <dgm:spPr/>
      <dgm:t>
        <a:bodyPr/>
        <a:lstStyle/>
        <a:p>
          <a:r>
            <a:rPr lang="ar-DZ" sz="1200" b="1" dirty="0" smtClean="0"/>
            <a:t>مخرجات</a:t>
          </a:r>
          <a:endParaRPr lang="fr-FR" sz="1200" b="1" dirty="0"/>
        </a:p>
      </dgm:t>
    </dgm:pt>
    <dgm:pt modelId="{14E80771-0E0E-4C33-B5DE-3D73D2887BAA}" type="parTrans" cxnId="{030779C0-B63E-4E6C-B165-FEFF83CFB593}">
      <dgm:prSet/>
      <dgm:spPr/>
      <dgm:t>
        <a:bodyPr/>
        <a:lstStyle/>
        <a:p>
          <a:endParaRPr lang="fr-FR" sz="1600"/>
        </a:p>
      </dgm:t>
    </dgm:pt>
    <dgm:pt modelId="{33E7AB50-0068-4120-9F61-407C3027033C}" type="sibTrans" cxnId="{030779C0-B63E-4E6C-B165-FEFF83CFB593}">
      <dgm:prSet/>
      <dgm:spPr/>
      <dgm:t>
        <a:bodyPr/>
        <a:lstStyle/>
        <a:p>
          <a:endParaRPr lang="fr-FR" sz="1600"/>
        </a:p>
      </dgm:t>
    </dgm:pt>
    <dgm:pt modelId="{834F3BBA-53C4-410B-AB43-6793AC295A5B}" type="pres">
      <dgm:prSet presAssocID="{457A0636-F0EB-44D6-BBF3-B4A970EA0DED}" presName="theList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7ADD5F5-0ED6-4976-B32D-A79347F1287D}" type="pres">
      <dgm:prSet presAssocID="{1F552123-4238-4197-A098-626029EEAAE8}" presName="compNode" presStyleCnt="0"/>
      <dgm:spPr/>
    </dgm:pt>
    <dgm:pt modelId="{77135B3E-B24C-4EAB-B1BA-5C787BECABAA}" type="pres">
      <dgm:prSet presAssocID="{1F552123-4238-4197-A098-626029EEAAE8}" presName="noGeometry" presStyleCnt="0"/>
      <dgm:spPr/>
    </dgm:pt>
    <dgm:pt modelId="{2E0B2E51-D2AB-4372-AA06-A4496007B4EF}" type="pres">
      <dgm:prSet presAssocID="{1F552123-4238-4197-A098-626029EEAAE8}" presName="childTextVisible" presStyleLbl="bgAccFollowNode1" presStyleIdx="0" presStyleCnt="7">
        <dgm:presLayoutVars>
          <dgm:bulletEnabled val="1"/>
        </dgm:presLayoutVars>
      </dgm:prSet>
      <dgm:spPr/>
    </dgm:pt>
    <dgm:pt modelId="{7D3420D2-7BBA-4A1B-9404-762D8AB34E83}" type="pres">
      <dgm:prSet presAssocID="{1F552123-4238-4197-A098-626029EEAAE8}" presName="childTextHidden" presStyleLbl="bgAccFollowNode1" presStyleIdx="0" presStyleCnt="7"/>
      <dgm:spPr/>
    </dgm:pt>
    <dgm:pt modelId="{CF4ABB1D-1293-462F-ACEB-1B26483AC811}" type="pres">
      <dgm:prSet presAssocID="{1F552123-4238-4197-A098-626029EEAAE8}" presName="parentText" presStyleLbl="node1" presStyleIdx="0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511FBB-D586-4B52-8EF1-0A0B924688C9}" type="pres">
      <dgm:prSet presAssocID="{1F552123-4238-4197-A098-626029EEAAE8}" presName="aSpace" presStyleCnt="0"/>
      <dgm:spPr/>
    </dgm:pt>
    <dgm:pt modelId="{93050885-C529-4A09-B561-0C88B8982D1E}" type="pres">
      <dgm:prSet presAssocID="{7F75B78E-7E74-4FAE-A276-58F8CF92EEF3}" presName="compNode" presStyleCnt="0"/>
      <dgm:spPr/>
    </dgm:pt>
    <dgm:pt modelId="{05F1EB60-DFB5-489D-819A-7C1BEC7B90FF}" type="pres">
      <dgm:prSet presAssocID="{7F75B78E-7E74-4FAE-A276-58F8CF92EEF3}" presName="noGeometry" presStyleCnt="0"/>
      <dgm:spPr/>
    </dgm:pt>
    <dgm:pt modelId="{55D1D09A-444F-4125-A61D-394024C427C9}" type="pres">
      <dgm:prSet presAssocID="{7F75B78E-7E74-4FAE-A276-58F8CF92EEF3}" presName="childTextVisible" presStyleLbl="bgAccFollowNode1" presStyleIdx="1" presStyleCnt="7">
        <dgm:presLayoutVars>
          <dgm:bulletEnabled val="1"/>
        </dgm:presLayoutVars>
      </dgm:prSet>
      <dgm:spPr/>
    </dgm:pt>
    <dgm:pt modelId="{18B37B0B-1044-4A57-884C-5CFA618B723D}" type="pres">
      <dgm:prSet presAssocID="{7F75B78E-7E74-4FAE-A276-58F8CF92EEF3}" presName="childTextHidden" presStyleLbl="bgAccFollowNode1" presStyleIdx="1" presStyleCnt="7"/>
      <dgm:spPr/>
    </dgm:pt>
    <dgm:pt modelId="{B0E4818E-9794-4317-87F5-800B0D927420}" type="pres">
      <dgm:prSet presAssocID="{7F75B78E-7E74-4FAE-A276-58F8CF92EEF3}" presName="parentText" presStyleLbl="node1" presStyleIdx="1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A666402-0200-4525-8A45-42BECF7A2D56}" type="pres">
      <dgm:prSet presAssocID="{7F75B78E-7E74-4FAE-A276-58F8CF92EEF3}" presName="aSpace" presStyleCnt="0"/>
      <dgm:spPr/>
    </dgm:pt>
    <dgm:pt modelId="{1E5CDF6B-7BE4-49E4-B754-A00C60735C24}" type="pres">
      <dgm:prSet presAssocID="{27F40103-B84E-4463-B2CD-AC2770C9CD51}" presName="compNode" presStyleCnt="0"/>
      <dgm:spPr/>
    </dgm:pt>
    <dgm:pt modelId="{F5285DFA-2C65-41F5-AEE6-4088CF886B6D}" type="pres">
      <dgm:prSet presAssocID="{27F40103-B84E-4463-B2CD-AC2770C9CD51}" presName="noGeometry" presStyleCnt="0"/>
      <dgm:spPr/>
    </dgm:pt>
    <dgm:pt modelId="{798EDDD7-436A-466D-9EFB-ACB81B773426}" type="pres">
      <dgm:prSet presAssocID="{27F40103-B84E-4463-B2CD-AC2770C9CD51}" presName="childTextVisible" presStyleLbl="b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FC16B3-8E2A-4801-B4D2-89CBAADFC1A9}" type="pres">
      <dgm:prSet presAssocID="{27F40103-B84E-4463-B2CD-AC2770C9CD51}" presName="childTextHidden" presStyleLbl="bgAccFollowNode1" presStyleIdx="2" presStyleCnt="7"/>
      <dgm:spPr/>
      <dgm:t>
        <a:bodyPr/>
        <a:lstStyle/>
        <a:p>
          <a:endParaRPr lang="fr-FR"/>
        </a:p>
      </dgm:t>
    </dgm:pt>
    <dgm:pt modelId="{D984482C-B8DB-44A0-BE90-7361A5A746EC}" type="pres">
      <dgm:prSet presAssocID="{27F40103-B84E-4463-B2CD-AC2770C9CD51}" presName="parentText" presStyleLbl="node1" presStyleIdx="2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B38EEE-D89B-4E24-BE56-D638DFC554A1}" type="pres">
      <dgm:prSet presAssocID="{27F40103-B84E-4463-B2CD-AC2770C9CD51}" presName="aSpace" presStyleCnt="0"/>
      <dgm:spPr/>
    </dgm:pt>
    <dgm:pt modelId="{9FE3B27B-A08C-490A-A73C-CD39C212A3E8}" type="pres">
      <dgm:prSet presAssocID="{F9545AEC-2CD8-4FEF-8816-8E4353617A19}" presName="compNode" presStyleCnt="0"/>
      <dgm:spPr/>
    </dgm:pt>
    <dgm:pt modelId="{CC421062-D6CE-4A0C-9288-06F04CD863B9}" type="pres">
      <dgm:prSet presAssocID="{F9545AEC-2CD8-4FEF-8816-8E4353617A19}" presName="noGeometry" presStyleCnt="0"/>
      <dgm:spPr/>
    </dgm:pt>
    <dgm:pt modelId="{C8BCD795-9CC5-4F33-8F65-09C089AD18B2}" type="pres">
      <dgm:prSet presAssocID="{F9545AEC-2CD8-4FEF-8816-8E4353617A19}" presName="childTextVisible" presStyleLbl="b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506FAF-C1C3-4C93-94A1-CE7F1D80CF3B}" type="pres">
      <dgm:prSet presAssocID="{F9545AEC-2CD8-4FEF-8816-8E4353617A19}" presName="childTextHidden" presStyleLbl="bgAccFollowNode1" presStyleIdx="3" presStyleCnt="7"/>
      <dgm:spPr/>
      <dgm:t>
        <a:bodyPr/>
        <a:lstStyle/>
        <a:p>
          <a:endParaRPr lang="fr-FR"/>
        </a:p>
      </dgm:t>
    </dgm:pt>
    <dgm:pt modelId="{848DD3A7-31B8-4FC8-AAEB-F6932D3EB430}" type="pres">
      <dgm:prSet presAssocID="{F9545AEC-2CD8-4FEF-8816-8E4353617A19}" presName="parentText" presStyleLbl="node1" presStyleIdx="3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994E80-DAE0-45B4-B7EA-978F2C12B652}" type="pres">
      <dgm:prSet presAssocID="{F9545AEC-2CD8-4FEF-8816-8E4353617A19}" presName="aSpace" presStyleCnt="0"/>
      <dgm:spPr/>
    </dgm:pt>
    <dgm:pt modelId="{2A282FC6-30B1-4E95-87B3-D694AC6C6B75}" type="pres">
      <dgm:prSet presAssocID="{77890B26-0B35-4288-ACD8-2539812B1449}" presName="compNode" presStyleCnt="0"/>
      <dgm:spPr/>
    </dgm:pt>
    <dgm:pt modelId="{D0D55833-33AD-48B4-898B-3FC813FEAB90}" type="pres">
      <dgm:prSet presAssocID="{77890B26-0B35-4288-ACD8-2539812B1449}" presName="noGeometry" presStyleCnt="0"/>
      <dgm:spPr/>
    </dgm:pt>
    <dgm:pt modelId="{C4DCEBCE-BAE5-452C-B1A1-AD72222EECD5}" type="pres">
      <dgm:prSet presAssocID="{77890B26-0B35-4288-ACD8-2539812B1449}" presName="childTextVisible" presStyleLbl="bgAccFollowNode1" presStyleIdx="4" presStyleCnt="7">
        <dgm:presLayoutVars>
          <dgm:bulletEnabled val="1"/>
        </dgm:presLayoutVars>
      </dgm:prSet>
      <dgm:spPr/>
    </dgm:pt>
    <dgm:pt modelId="{FDCDF910-5335-466B-ADAA-7C70618902D4}" type="pres">
      <dgm:prSet presAssocID="{77890B26-0B35-4288-ACD8-2539812B1449}" presName="childTextHidden" presStyleLbl="bgAccFollowNode1" presStyleIdx="4" presStyleCnt="7"/>
      <dgm:spPr/>
    </dgm:pt>
    <dgm:pt modelId="{ADA19C71-2ABB-4300-AAE5-6961E6EA03B2}" type="pres">
      <dgm:prSet presAssocID="{77890B26-0B35-4288-ACD8-2539812B1449}" presName="parentText" presStyleLbl="node1" presStyleIdx="4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E258502-6D69-4206-898D-849F77F6C36F}" type="pres">
      <dgm:prSet presAssocID="{77890B26-0B35-4288-ACD8-2539812B1449}" presName="aSpace" presStyleCnt="0"/>
      <dgm:spPr/>
    </dgm:pt>
    <dgm:pt modelId="{16BD2B88-BD85-46D6-BA8E-A6488DAFD51C}" type="pres">
      <dgm:prSet presAssocID="{0F22951A-9F4A-42B0-8317-AF3E09B6A9D0}" presName="compNode" presStyleCnt="0"/>
      <dgm:spPr/>
    </dgm:pt>
    <dgm:pt modelId="{9C34D561-620F-4556-855C-451C7C6C3BBB}" type="pres">
      <dgm:prSet presAssocID="{0F22951A-9F4A-42B0-8317-AF3E09B6A9D0}" presName="noGeometry" presStyleCnt="0"/>
      <dgm:spPr/>
    </dgm:pt>
    <dgm:pt modelId="{FF9806D2-E9F5-4FC2-A697-A9C917F5AF95}" type="pres">
      <dgm:prSet presAssocID="{0F22951A-9F4A-42B0-8317-AF3E09B6A9D0}" presName="childTextVisible" presStyleLbl="bgAccFollowNode1" presStyleIdx="5" presStyleCnt="7">
        <dgm:presLayoutVars>
          <dgm:bulletEnabled val="1"/>
        </dgm:presLayoutVars>
      </dgm:prSet>
      <dgm:spPr/>
    </dgm:pt>
    <dgm:pt modelId="{ACEF048D-3F7E-4187-9785-B33F08D0D759}" type="pres">
      <dgm:prSet presAssocID="{0F22951A-9F4A-42B0-8317-AF3E09B6A9D0}" presName="childTextHidden" presStyleLbl="bgAccFollowNode1" presStyleIdx="5" presStyleCnt="7"/>
      <dgm:spPr/>
    </dgm:pt>
    <dgm:pt modelId="{CC30A262-E0DA-4065-BB92-755F6035F4EF}" type="pres">
      <dgm:prSet presAssocID="{0F22951A-9F4A-42B0-8317-AF3E09B6A9D0}" presName="parentText" presStyleLbl="node1" presStyleIdx="5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C78914-AA6D-48ED-88E8-9ECD06CFA8F9}" type="pres">
      <dgm:prSet presAssocID="{0F22951A-9F4A-42B0-8317-AF3E09B6A9D0}" presName="aSpace" presStyleCnt="0"/>
      <dgm:spPr/>
    </dgm:pt>
    <dgm:pt modelId="{646AD5CD-E625-476A-A566-20EDD17DE9A7}" type="pres">
      <dgm:prSet presAssocID="{A9D416F4-0552-49BD-999F-58D3F6E49B6A}" presName="compNode" presStyleCnt="0"/>
      <dgm:spPr/>
    </dgm:pt>
    <dgm:pt modelId="{5CA03129-7967-403F-8237-413E62B888C6}" type="pres">
      <dgm:prSet presAssocID="{A9D416F4-0552-49BD-999F-58D3F6E49B6A}" presName="noGeometry" presStyleCnt="0"/>
      <dgm:spPr/>
    </dgm:pt>
    <dgm:pt modelId="{89DBE137-586E-4A30-9A8C-18074ED90F2C}" type="pres">
      <dgm:prSet presAssocID="{A9D416F4-0552-49BD-999F-58D3F6E49B6A}" presName="childTextVisible" presStyleLbl="bgAccFollowNode1" presStyleIdx="6" presStyleCnt="7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fr-FR"/>
        </a:p>
      </dgm:t>
    </dgm:pt>
    <dgm:pt modelId="{83EA736D-0937-4269-ABAA-CC05FBA7A538}" type="pres">
      <dgm:prSet presAssocID="{A9D416F4-0552-49BD-999F-58D3F6E49B6A}" presName="childTextHidden" presStyleLbl="bgAccFollowNode1" presStyleIdx="6" presStyleCnt="7"/>
      <dgm:spPr/>
    </dgm:pt>
    <dgm:pt modelId="{A5043C3C-7D27-4D9F-9764-1704471FAA8D}" type="pres">
      <dgm:prSet presAssocID="{A9D416F4-0552-49BD-999F-58D3F6E49B6A}" presName="parentText" presStyleLbl="node1" presStyleIdx="6" presStyleCnt="7" custScaleX="194872" custScaleY="19487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2B086BE-D502-4A16-9D76-2062A7F2FE11}" type="presOf" srcId="{27F40103-B84E-4463-B2CD-AC2770C9CD51}" destId="{D984482C-B8DB-44A0-BE90-7361A5A746EC}" srcOrd="0" destOrd="0" presId="urn:microsoft.com/office/officeart/2005/8/layout/hProcess6"/>
    <dgm:cxn modelId="{E9E3F05C-B930-4F66-8BD0-E47192D1C7E0}" type="presOf" srcId="{A9D416F4-0552-49BD-999F-58D3F6E49B6A}" destId="{A5043C3C-7D27-4D9F-9764-1704471FAA8D}" srcOrd="0" destOrd="0" presId="urn:microsoft.com/office/officeart/2005/8/layout/hProcess6"/>
    <dgm:cxn modelId="{83D2DAE3-8EBE-4D4B-9C80-DDAA06DE9B26}" srcId="{457A0636-F0EB-44D6-BBF3-B4A970EA0DED}" destId="{1F552123-4238-4197-A098-626029EEAAE8}" srcOrd="0" destOrd="0" parTransId="{61AF2D89-5BAB-4EC2-B770-BFF94886C5F1}" sibTransId="{1EEF9ABD-EDF3-4374-A0DD-1EF70BEB7091}"/>
    <dgm:cxn modelId="{344DDDCA-2005-4943-B0ED-FA4F1FB3BDDF}" srcId="{457A0636-F0EB-44D6-BBF3-B4A970EA0DED}" destId="{0F22951A-9F4A-42B0-8317-AF3E09B6A9D0}" srcOrd="5" destOrd="0" parTransId="{BFE33AB7-5E5C-47A2-8BC2-F59522D3E5B3}" sibTransId="{CA463DC6-0DFD-4F44-9D03-160F506B88FD}"/>
    <dgm:cxn modelId="{272D9E1E-E5D5-4299-BED7-F7BC9B4DCC88}" srcId="{457A0636-F0EB-44D6-BBF3-B4A970EA0DED}" destId="{F9545AEC-2CD8-4FEF-8816-8E4353617A19}" srcOrd="3" destOrd="0" parTransId="{CA725A41-3F44-487E-8C07-C7596F589987}" sibTransId="{CFD9685F-CDC0-4ECB-9DFB-E41DC63D8658}"/>
    <dgm:cxn modelId="{5A97495C-A5E4-4B2C-91D1-5AABD6C5E8A9}" srcId="{457A0636-F0EB-44D6-BBF3-B4A970EA0DED}" destId="{27F40103-B84E-4463-B2CD-AC2770C9CD51}" srcOrd="2" destOrd="0" parTransId="{136E6BE6-E0DA-40B5-B3AF-C228AC56762B}" sibTransId="{769F0FCF-9089-40C8-815B-13ACAB245650}"/>
    <dgm:cxn modelId="{2D586996-AC06-4B87-9205-B755321B4A79}" type="presOf" srcId="{0F22951A-9F4A-42B0-8317-AF3E09B6A9D0}" destId="{CC30A262-E0DA-4065-BB92-755F6035F4EF}" srcOrd="0" destOrd="0" presId="urn:microsoft.com/office/officeart/2005/8/layout/hProcess6"/>
    <dgm:cxn modelId="{5FA2280E-A112-4EB7-A640-FD7CDF9A2851}" type="presOf" srcId="{1F552123-4238-4197-A098-626029EEAAE8}" destId="{CF4ABB1D-1293-462F-ACEB-1B26483AC811}" srcOrd="0" destOrd="0" presId="urn:microsoft.com/office/officeart/2005/8/layout/hProcess6"/>
    <dgm:cxn modelId="{58B0C9AD-5681-4299-89D1-06EF2755EFA0}" type="presOf" srcId="{457A0636-F0EB-44D6-BBF3-B4A970EA0DED}" destId="{834F3BBA-53C4-410B-AB43-6793AC295A5B}" srcOrd="0" destOrd="0" presId="urn:microsoft.com/office/officeart/2005/8/layout/hProcess6"/>
    <dgm:cxn modelId="{030779C0-B63E-4E6C-B165-FEFF83CFB593}" srcId="{457A0636-F0EB-44D6-BBF3-B4A970EA0DED}" destId="{77890B26-0B35-4288-ACD8-2539812B1449}" srcOrd="4" destOrd="0" parTransId="{14E80771-0E0E-4C33-B5DE-3D73D2887BAA}" sibTransId="{33E7AB50-0068-4120-9F61-407C3027033C}"/>
    <dgm:cxn modelId="{CE28268D-711E-47F4-8571-61A52031822E}" type="presOf" srcId="{77890B26-0B35-4288-ACD8-2539812B1449}" destId="{ADA19C71-2ABB-4300-AAE5-6961E6EA03B2}" srcOrd="0" destOrd="0" presId="urn:microsoft.com/office/officeart/2005/8/layout/hProcess6"/>
    <dgm:cxn modelId="{5636688F-6BF9-4CCE-BD96-661E3CB5C233}" srcId="{457A0636-F0EB-44D6-BBF3-B4A970EA0DED}" destId="{A9D416F4-0552-49BD-999F-58D3F6E49B6A}" srcOrd="6" destOrd="0" parTransId="{E32E2291-DB9B-465D-9480-9E10EF100427}" sibTransId="{BCC432F3-1024-4AEE-B57A-F9C635BF4C19}"/>
    <dgm:cxn modelId="{2B2278B8-3341-4C99-ADB0-517E33072798}" type="presOf" srcId="{F9545AEC-2CD8-4FEF-8816-8E4353617A19}" destId="{848DD3A7-31B8-4FC8-AAEB-F6932D3EB430}" srcOrd="0" destOrd="0" presId="urn:microsoft.com/office/officeart/2005/8/layout/hProcess6"/>
    <dgm:cxn modelId="{FA706BB4-0FA1-407C-80F7-5A1DFB47B4AF}" srcId="{457A0636-F0EB-44D6-BBF3-B4A970EA0DED}" destId="{7F75B78E-7E74-4FAE-A276-58F8CF92EEF3}" srcOrd="1" destOrd="0" parTransId="{C5ED2460-93B3-4912-8673-1CDADFA5B651}" sibTransId="{4863D625-F347-4FEC-9063-005CED4C7066}"/>
    <dgm:cxn modelId="{D1D6AFE1-F677-4A32-8750-BB772EE9C0F7}" type="presOf" srcId="{7F75B78E-7E74-4FAE-A276-58F8CF92EEF3}" destId="{B0E4818E-9794-4317-87F5-800B0D927420}" srcOrd="0" destOrd="0" presId="urn:microsoft.com/office/officeart/2005/8/layout/hProcess6"/>
    <dgm:cxn modelId="{39FAADC2-0850-4915-9CF6-61E17A166710}" type="presParOf" srcId="{834F3BBA-53C4-410B-AB43-6793AC295A5B}" destId="{97ADD5F5-0ED6-4976-B32D-A79347F1287D}" srcOrd="0" destOrd="0" presId="urn:microsoft.com/office/officeart/2005/8/layout/hProcess6"/>
    <dgm:cxn modelId="{F2BB5CFD-8661-432C-830E-36DB19A78701}" type="presParOf" srcId="{97ADD5F5-0ED6-4976-B32D-A79347F1287D}" destId="{77135B3E-B24C-4EAB-B1BA-5C787BECABAA}" srcOrd="0" destOrd="0" presId="urn:microsoft.com/office/officeart/2005/8/layout/hProcess6"/>
    <dgm:cxn modelId="{64AD6448-9CFB-4079-B9CE-91E161840BE7}" type="presParOf" srcId="{97ADD5F5-0ED6-4976-B32D-A79347F1287D}" destId="{2E0B2E51-D2AB-4372-AA06-A4496007B4EF}" srcOrd="1" destOrd="0" presId="urn:microsoft.com/office/officeart/2005/8/layout/hProcess6"/>
    <dgm:cxn modelId="{AF89CB0B-F491-4D41-9174-B4843D4BE85C}" type="presParOf" srcId="{97ADD5F5-0ED6-4976-B32D-A79347F1287D}" destId="{7D3420D2-7BBA-4A1B-9404-762D8AB34E83}" srcOrd="2" destOrd="0" presId="urn:microsoft.com/office/officeart/2005/8/layout/hProcess6"/>
    <dgm:cxn modelId="{F96B67F3-127D-45CD-94FF-FEF4F0B4B1FD}" type="presParOf" srcId="{97ADD5F5-0ED6-4976-B32D-A79347F1287D}" destId="{CF4ABB1D-1293-462F-ACEB-1B26483AC811}" srcOrd="3" destOrd="0" presId="urn:microsoft.com/office/officeart/2005/8/layout/hProcess6"/>
    <dgm:cxn modelId="{6A1C46EE-1742-4379-9114-602E782AD1D8}" type="presParOf" srcId="{834F3BBA-53C4-410B-AB43-6793AC295A5B}" destId="{36511FBB-D586-4B52-8EF1-0A0B924688C9}" srcOrd="1" destOrd="0" presId="urn:microsoft.com/office/officeart/2005/8/layout/hProcess6"/>
    <dgm:cxn modelId="{289272C1-E375-4A2E-BE82-1637232CD7E3}" type="presParOf" srcId="{834F3BBA-53C4-410B-AB43-6793AC295A5B}" destId="{93050885-C529-4A09-B561-0C88B8982D1E}" srcOrd="2" destOrd="0" presId="urn:microsoft.com/office/officeart/2005/8/layout/hProcess6"/>
    <dgm:cxn modelId="{DC70A2A6-2DF0-4139-A76D-03AF904CB49B}" type="presParOf" srcId="{93050885-C529-4A09-B561-0C88B8982D1E}" destId="{05F1EB60-DFB5-489D-819A-7C1BEC7B90FF}" srcOrd="0" destOrd="0" presId="urn:microsoft.com/office/officeart/2005/8/layout/hProcess6"/>
    <dgm:cxn modelId="{4C8763F6-6113-493A-94E7-C245BB6142C0}" type="presParOf" srcId="{93050885-C529-4A09-B561-0C88B8982D1E}" destId="{55D1D09A-444F-4125-A61D-394024C427C9}" srcOrd="1" destOrd="0" presId="urn:microsoft.com/office/officeart/2005/8/layout/hProcess6"/>
    <dgm:cxn modelId="{5059D8C2-61FF-42BC-A2D1-D770E8672644}" type="presParOf" srcId="{93050885-C529-4A09-B561-0C88B8982D1E}" destId="{18B37B0B-1044-4A57-884C-5CFA618B723D}" srcOrd="2" destOrd="0" presId="urn:microsoft.com/office/officeart/2005/8/layout/hProcess6"/>
    <dgm:cxn modelId="{D9AF5578-A9F1-431E-903D-635ADA3AEF9A}" type="presParOf" srcId="{93050885-C529-4A09-B561-0C88B8982D1E}" destId="{B0E4818E-9794-4317-87F5-800B0D927420}" srcOrd="3" destOrd="0" presId="urn:microsoft.com/office/officeart/2005/8/layout/hProcess6"/>
    <dgm:cxn modelId="{06A822F9-F947-4560-B6DE-C3A50E9F0D36}" type="presParOf" srcId="{834F3BBA-53C4-410B-AB43-6793AC295A5B}" destId="{EA666402-0200-4525-8A45-42BECF7A2D56}" srcOrd="3" destOrd="0" presId="urn:microsoft.com/office/officeart/2005/8/layout/hProcess6"/>
    <dgm:cxn modelId="{0B313FAD-FACD-4155-854D-341B7F140C1A}" type="presParOf" srcId="{834F3BBA-53C4-410B-AB43-6793AC295A5B}" destId="{1E5CDF6B-7BE4-49E4-B754-A00C60735C24}" srcOrd="4" destOrd="0" presId="urn:microsoft.com/office/officeart/2005/8/layout/hProcess6"/>
    <dgm:cxn modelId="{0402B8A5-E362-46B7-99FC-9147DCD5D4A7}" type="presParOf" srcId="{1E5CDF6B-7BE4-49E4-B754-A00C60735C24}" destId="{F5285DFA-2C65-41F5-AEE6-4088CF886B6D}" srcOrd="0" destOrd="0" presId="urn:microsoft.com/office/officeart/2005/8/layout/hProcess6"/>
    <dgm:cxn modelId="{3B8B93E8-E243-4B84-ABCE-B5B796DE91A6}" type="presParOf" srcId="{1E5CDF6B-7BE4-49E4-B754-A00C60735C24}" destId="{798EDDD7-436A-466D-9EFB-ACB81B773426}" srcOrd="1" destOrd="0" presId="urn:microsoft.com/office/officeart/2005/8/layout/hProcess6"/>
    <dgm:cxn modelId="{584B731E-96B6-4A70-9BF8-4C21A3783643}" type="presParOf" srcId="{1E5CDF6B-7BE4-49E4-B754-A00C60735C24}" destId="{ECFC16B3-8E2A-4801-B4D2-89CBAADFC1A9}" srcOrd="2" destOrd="0" presId="urn:microsoft.com/office/officeart/2005/8/layout/hProcess6"/>
    <dgm:cxn modelId="{F2C9DBEF-7CF9-4A62-A8F7-FBA6F9FEF76E}" type="presParOf" srcId="{1E5CDF6B-7BE4-49E4-B754-A00C60735C24}" destId="{D984482C-B8DB-44A0-BE90-7361A5A746EC}" srcOrd="3" destOrd="0" presId="urn:microsoft.com/office/officeart/2005/8/layout/hProcess6"/>
    <dgm:cxn modelId="{A2C5782F-805E-4598-947B-6509914845A5}" type="presParOf" srcId="{834F3BBA-53C4-410B-AB43-6793AC295A5B}" destId="{C0B38EEE-D89B-4E24-BE56-D638DFC554A1}" srcOrd="5" destOrd="0" presId="urn:microsoft.com/office/officeart/2005/8/layout/hProcess6"/>
    <dgm:cxn modelId="{27CD05C5-8FF0-41F7-BDB9-D509905C12E7}" type="presParOf" srcId="{834F3BBA-53C4-410B-AB43-6793AC295A5B}" destId="{9FE3B27B-A08C-490A-A73C-CD39C212A3E8}" srcOrd="6" destOrd="0" presId="urn:microsoft.com/office/officeart/2005/8/layout/hProcess6"/>
    <dgm:cxn modelId="{7D1A2F36-E9CD-49A9-99DC-3EACEE140095}" type="presParOf" srcId="{9FE3B27B-A08C-490A-A73C-CD39C212A3E8}" destId="{CC421062-D6CE-4A0C-9288-06F04CD863B9}" srcOrd="0" destOrd="0" presId="urn:microsoft.com/office/officeart/2005/8/layout/hProcess6"/>
    <dgm:cxn modelId="{69CD119D-AB4D-4B20-A3FF-330BC015DCB9}" type="presParOf" srcId="{9FE3B27B-A08C-490A-A73C-CD39C212A3E8}" destId="{C8BCD795-9CC5-4F33-8F65-09C089AD18B2}" srcOrd="1" destOrd="0" presId="urn:microsoft.com/office/officeart/2005/8/layout/hProcess6"/>
    <dgm:cxn modelId="{4F9CCCBF-8556-4AA2-AC78-2516EEFFE731}" type="presParOf" srcId="{9FE3B27B-A08C-490A-A73C-CD39C212A3E8}" destId="{CE506FAF-C1C3-4C93-94A1-CE7F1D80CF3B}" srcOrd="2" destOrd="0" presId="urn:microsoft.com/office/officeart/2005/8/layout/hProcess6"/>
    <dgm:cxn modelId="{8DEA766B-2204-40A2-8851-590EA3D8E2CF}" type="presParOf" srcId="{9FE3B27B-A08C-490A-A73C-CD39C212A3E8}" destId="{848DD3A7-31B8-4FC8-AAEB-F6932D3EB430}" srcOrd="3" destOrd="0" presId="urn:microsoft.com/office/officeart/2005/8/layout/hProcess6"/>
    <dgm:cxn modelId="{6B8F3237-6FED-4801-8B2C-4A07DFE9C424}" type="presParOf" srcId="{834F3BBA-53C4-410B-AB43-6793AC295A5B}" destId="{C0994E80-DAE0-45B4-B7EA-978F2C12B652}" srcOrd="7" destOrd="0" presId="urn:microsoft.com/office/officeart/2005/8/layout/hProcess6"/>
    <dgm:cxn modelId="{7B817183-F07E-48BA-86DA-764408A3C252}" type="presParOf" srcId="{834F3BBA-53C4-410B-AB43-6793AC295A5B}" destId="{2A282FC6-30B1-4E95-87B3-D694AC6C6B75}" srcOrd="8" destOrd="0" presId="urn:microsoft.com/office/officeart/2005/8/layout/hProcess6"/>
    <dgm:cxn modelId="{E56D3659-DCDE-4539-861B-91695C19A5AB}" type="presParOf" srcId="{2A282FC6-30B1-4E95-87B3-D694AC6C6B75}" destId="{D0D55833-33AD-48B4-898B-3FC813FEAB90}" srcOrd="0" destOrd="0" presId="urn:microsoft.com/office/officeart/2005/8/layout/hProcess6"/>
    <dgm:cxn modelId="{7100AFB7-4A7F-4E11-9C3C-E74F9D88E062}" type="presParOf" srcId="{2A282FC6-30B1-4E95-87B3-D694AC6C6B75}" destId="{C4DCEBCE-BAE5-452C-B1A1-AD72222EECD5}" srcOrd="1" destOrd="0" presId="urn:microsoft.com/office/officeart/2005/8/layout/hProcess6"/>
    <dgm:cxn modelId="{F9B64FC1-79AB-425C-9348-8F4D06242F21}" type="presParOf" srcId="{2A282FC6-30B1-4E95-87B3-D694AC6C6B75}" destId="{FDCDF910-5335-466B-ADAA-7C70618902D4}" srcOrd="2" destOrd="0" presId="urn:microsoft.com/office/officeart/2005/8/layout/hProcess6"/>
    <dgm:cxn modelId="{9FD50E5A-C364-461B-9DC1-7C284F1CB24A}" type="presParOf" srcId="{2A282FC6-30B1-4E95-87B3-D694AC6C6B75}" destId="{ADA19C71-2ABB-4300-AAE5-6961E6EA03B2}" srcOrd="3" destOrd="0" presId="urn:microsoft.com/office/officeart/2005/8/layout/hProcess6"/>
    <dgm:cxn modelId="{20B0A090-E4A6-4FD6-93D5-241F2DC6ED9E}" type="presParOf" srcId="{834F3BBA-53C4-410B-AB43-6793AC295A5B}" destId="{6E258502-6D69-4206-898D-849F77F6C36F}" srcOrd="9" destOrd="0" presId="urn:microsoft.com/office/officeart/2005/8/layout/hProcess6"/>
    <dgm:cxn modelId="{AB9EC016-E7D1-462A-9F00-639E042096BD}" type="presParOf" srcId="{834F3BBA-53C4-410B-AB43-6793AC295A5B}" destId="{16BD2B88-BD85-46D6-BA8E-A6488DAFD51C}" srcOrd="10" destOrd="0" presId="urn:microsoft.com/office/officeart/2005/8/layout/hProcess6"/>
    <dgm:cxn modelId="{D8254AAE-A227-4EF2-B0DB-BF19744CDBA8}" type="presParOf" srcId="{16BD2B88-BD85-46D6-BA8E-A6488DAFD51C}" destId="{9C34D561-620F-4556-855C-451C7C6C3BBB}" srcOrd="0" destOrd="0" presId="urn:microsoft.com/office/officeart/2005/8/layout/hProcess6"/>
    <dgm:cxn modelId="{C5A9CCA5-2C09-4580-8084-A08D077B20A5}" type="presParOf" srcId="{16BD2B88-BD85-46D6-BA8E-A6488DAFD51C}" destId="{FF9806D2-E9F5-4FC2-A697-A9C917F5AF95}" srcOrd="1" destOrd="0" presId="urn:microsoft.com/office/officeart/2005/8/layout/hProcess6"/>
    <dgm:cxn modelId="{5CE2566B-C948-42AB-BADD-8ACE3FBA809B}" type="presParOf" srcId="{16BD2B88-BD85-46D6-BA8E-A6488DAFD51C}" destId="{ACEF048D-3F7E-4187-9785-B33F08D0D759}" srcOrd="2" destOrd="0" presId="urn:microsoft.com/office/officeart/2005/8/layout/hProcess6"/>
    <dgm:cxn modelId="{569C080B-A760-42C4-B425-5FB76AEE09AF}" type="presParOf" srcId="{16BD2B88-BD85-46D6-BA8E-A6488DAFD51C}" destId="{CC30A262-E0DA-4065-BB92-755F6035F4EF}" srcOrd="3" destOrd="0" presId="urn:microsoft.com/office/officeart/2005/8/layout/hProcess6"/>
    <dgm:cxn modelId="{28CE0EED-682B-43A7-AED8-A95964C3A9E3}" type="presParOf" srcId="{834F3BBA-53C4-410B-AB43-6793AC295A5B}" destId="{42C78914-AA6D-48ED-88E8-9ECD06CFA8F9}" srcOrd="11" destOrd="0" presId="urn:microsoft.com/office/officeart/2005/8/layout/hProcess6"/>
    <dgm:cxn modelId="{48E9E0BA-88B4-4BB3-8F29-28E2DA8ACDCB}" type="presParOf" srcId="{834F3BBA-53C4-410B-AB43-6793AC295A5B}" destId="{646AD5CD-E625-476A-A566-20EDD17DE9A7}" srcOrd="12" destOrd="0" presId="urn:microsoft.com/office/officeart/2005/8/layout/hProcess6"/>
    <dgm:cxn modelId="{5D731298-5A11-4B48-97BD-EE43F819FDBC}" type="presParOf" srcId="{646AD5CD-E625-476A-A566-20EDD17DE9A7}" destId="{5CA03129-7967-403F-8237-413E62B888C6}" srcOrd="0" destOrd="0" presId="urn:microsoft.com/office/officeart/2005/8/layout/hProcess6"/>
    <dgm:cxn modelId="{1B30A467-E5DC-456B-88F3-D885791BDA3E}" type="presParOf" srcId="{646AD5CD-E625-476A-A566-20EDD17DE9A7}" destId="{89DBE137-586E-4A30-9A8C-18074ED90F2C}" srcOrd="1" destOrd="0" presId="urn:microsoft.com/office/officeart/2005/8/layout/hProcess6"/>
    <dgm:cxn modelId="{3D2393F4-F29A-4D9E-AF24-0827AF57D202}" type="presParOf" srcId="{646AD5CD-E625-476A-A566-20EDD17DE9A7}" destId="{83EA736D-0937-4269-ABAA-CC05FBA7A538}" srcOrd="2" destOrd="0" presId="urn:microsoft.com/office/officeart/2005/8/layout/hProcess6"/>
    <dgm:cxn modelId="{4335F1F6-00BE-4650-9E23-7ABC0160154D}" type="presParOf" srcId="{646AD5CD-E625-476A-A566-20EDD17DE9A7}" destId="{A5043C3C-7D27-4D9F-9764-1704471FAA8D}" srcOrd="3" destOrd="0" presId="urn:microsoft.com/office/officeart/2005/8/layout/hProcess6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F9F145B-B593-4570-A387-149FEA878689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31C0E34-12CC-48B1-864D-8C54063B0A06}">
      <dgm:prSet phldrT="[Texte]"/>
      <dgm:spPr/>
      <dgm:t>
        <a:bodyPr/>
        <a:lstStyle/>
        <a:p>
          <a:pPr rtl="1"/>
          <a:r>
            <a:rPr lang="ar-SA" b="1" dirty="0" err="1" smtClean="0"/>
            <a:t>لوجستيك</a:t>
          </a:r>
          <a:r>
            <a:rPr lang="ar-SA" b="1" dirty="0" smtClean="0"/>
            <a:t> التوزيع (</a:t>
          </a:r>
          <a:r>
            <a:rPr lang="ar-SA" b="1" dirty="0" err="1" smtClean="0"/>
            <a:t>اللوجستيك</a:t>
          </a:r>
          <a:r>
            <a:rPr lang="ar-SA" b="1" dirty="0" smtClean="0"/>
            <a:t> إلى المصب)</a:t>
          </a:r>
          <a:r>
            <a:rPr lang="ar-SA" dirty="0" smtClean="0"/>
            <a:t> </a:t>
          </a:r>
          <a:endParaRPr lang="fr-FR" dirty="0"/>
        </a:p>
      </dgm:t>
    </dgm:pt>
    <dgm:pt modelId="{C92DF049-F834-4331-A9E3-1EC87D790838}" type="parTrans" cxnId="{79FFD8FE-4DB8-4009-8BF0-4E9FDDD78AE5}">
      <dgm:prSet/>
      <dgm:spPr/>
      <dgm:t>
        <a:bodyPr/>
        <a:lstStyle/>
        <a:p>
          <a:pPr rtl="1"/>
          <a:endParaRPr lang="fr-FR"/>
        </a:p>
      </dgm:t>
    </dgm:pt>
    <dgm:pt modelId="{6B357887-7729-481B-B004-3DC33C4B85AA}" type="sibTrans" cxnId="{79FFD8FE-4DB8-4009-8BF0-4E9FDDD78AE5}">
      <dgm:prSet/>
      <dgm:spPr/>
      <dgm:t>
        <a:bodyPr/>
        <a:lstStyle/>
        <a:p>
          <a:pPr rtl="1"/>
          <a:endParaRPr lang="fr-FR"/>
        </a:p>
      </dgm:t>
    </dgm:pt>
    <dgm:pt modelId="{E8D1E883-C050-4638-AA36-397D471FBB58}">
      <dgm:prSet phldrT="[Texte]"/>
      <dgm:spPr/>
      <dgm:t>
        <a:bodyPr/>
        <a:lstStyle/>
        <a:p>
          <a:pPr rtl="1"/>
          <a:r>
            <a:rPr lang="ar-SA" dirty="0" smtClean="0"/>
            <a:t>وهو طريق المنتجات النهائية من مراكز الإنتاج إلى الزبائن</a:t>
          </a:r>
          <a:endParaRPr lang="fr-FR" dirty="0"/>
        </a:p>
      </dgm:t>
    </dgm:pt>
    <dgm:pt modelId="{7DEB9A4C-57A9-4263-9D87-FE1C5C7E486F}" type="parTrans" cxnId="{03C7E001-B152-48F4-87D6-25A30F24E58B}">
      <dgm:prSet/>
      <dgm:spPr/>
      <dgm:t>
        <a:bodyPr/>
        <a:lstStyle/>
        <a:p>
          <a:pPr rtl="1"/>
          <a:endParaRPr lang="fr-FR"/>
        </a:p>
      </dgm:t>
    </dgm:pt>
    <dgm:pt modelId="{15CFFD1A-41D4-4A11-9EF3-F20849C45257}" type="sibTrans" cxnId="{03C7E001-B152-48F4-87D6-25A30F24E58B}">
      <dgm:prSet/>
      <dgm:spPr/>
      <dgm:t>
        <a:bodyPr/>
        <a:lstStyle/>
        <a:p>
          <a:pPr rtl="1"/>
          <a:endParaRPr lang="fr-FR"/>
        </a:p>
      </dgm:t>
    </dgm:pt>
    <dgm:pt modelId="{79BD63F4-4582-4CF5-919E-D6E687A89A0D}">
      <dgm:prSet phldrT="[Texte]"/>
      <dgm:spPr/>
      <dgm:t>
        <a:bodyPr/>
        <a:lstStyle/>
        <a:p>
          <a:pPr rtl="1"/>
          <a:r>
            <a:rPr lang="ar-SA" dirty="0" smtClean="0"/>
            <a:t>وضع،</a:t>
          </a:r>
          <a:r>
            <a:rPr lang="ar-DZ" dirty="0" smtClean="0"/>
            <a:t> ترتيب </a:t>
          </a:r>
          <a:r>
            <a:rPr lang="ar-DZ" dirty="0" err="1" smtClean="0"/>
            <a:t>و</a:t>
          </a:r>
          <a:r>
            <a:rPr lang="ar-DZ" dirty="0" smtClean="0"/>
            <a:t> تنظيم المنتج لدى الموزع أو المستهلك النهائي.</a:t>
          </a:r>
          <a:endParaRPr lang="fr-FR" dirty="0"/>
        </a:p>
      </dgm:t>
    </dgm:pt>
    <dgm:pt modelId="{3783E35C-7086-419F-9AB2-4A7322F72862}" type="parTrans" cxnId="{56DEBBF9-60B5-484B-92A1-1772B496C4A2}">
      <dgm:prSet/>
      <dgm:spPr/>
      <dgm:t>
        <a:bodyPr/>
        <a:lstStyle/>
        <a:p>
          <a:pPr rtl="1"/>
          <a:endParaRPr lang="fr-FR"/>
        </a:p>
      </dgm:t>
    </dgm:pt>
    <dgm:pt modelId="{273BF15C-F536-4DB1-91F0-A0B09EEA4193}" type="sibTrans" cxnId="{56DEBBF9-60B5-484B-92A1-1772B496C4A2}">
      <dgm:prSet/>
      <dgm:spPr/>
      <dgm:t>
        <a:bodyPr/>
        <a:lstStyle/>
        <a:p>
          <a:pPr rtl="1"/>
          <a:endParaRPr lang="fr-FR"/>
        </a:p>
      </dgm:t>
    </dgm:pt>
    <dgm:pt modelId="{17E0C861-E9E3-4414-8131-88BC25761A34}">
      <dgm:prSet phldrT="[Texte]"/>
      <dgm:spPr/>
      <dgm:t>
        <a:bodyPr/>
        <a:lstStyle/>
        <a:p>
          <a:pPr rtl="1"/>
          <a:r>
            <a:rPr lang="ar-SA" b="1" dirty="0" err="1" smtClean="0"/>
            <a:t>لوجستيك</a:t>
          </a:r>
          <a:r>
            <a:rPr lang="ar-SA" b="1" dirty="0" smtClean="0"/>
            <a:t> الإنتاج (</a:t>
          </a:r>
          <a:r>
            <a:rPr lang="ar-SA" b="1" dirty="0" err="1" smtClean="0"/>
            <a:t>اللوجستيك</a:t>
          </a:r>
          <a:r>
            <a:rPr lang="ar-SA" b="1" dirty="0" smtClean="0"/>
            <a:t> من المصدر):</a:t>
          </a:r>
          <a:r>
            <a:rPr lang="ar-SA" dirty="0" smtClean="0"/>
            <a:t> </a:t>
          </a:r>
          <a:endParaRPr lang="fr-FR" dirty="0"/>
        </a:p>
      </dgm:t>
    </dgm:pt>
    <dgm:pt modelId="{A7CCD686-D206-47B0-A78F-7E02016E5A56}" type="parTrans" cxnId="{573AE646-BECA-498F-97A9-7D196E04DF62}">
      <dgm:prSet/>
      <dgm:spPr/>
      <dgm:t>
        <a:bodyPr/>
        <a:lstStyle/>
        <a:p>
          <a:pPr rtl="1"/>
          <a:endParaRPr lang="fr-FR"/>
        </a:p>
      </dgm:t>
    </dgm:pt>
    <dgm:pt modelId="{52DB282A-5AA9-4E70-9C4A-4C6CB2D3CF16}" type="sibTrans" cxnId="{573AE646-BECA-498F-97A9-7D196E04DF62}">
      <dgm:prSet/>
      <dgm:spPr/>
      <dgm:t>
        <a:bodyPr/>
        <a:lstStyle/>
        <a:p>
          <a:pPr rtl="1"/>
          <a:endParaRPr lang="fr-FR"/>
        </a:p>
      </dgm:t>
    </dgm:pt>
    <dgm:pt modelId="{ACCA63C1-3F16-4E14-8705-3451EBC4A9F0}">
      <dgm:prSet phldrT="[Texte]"/>
      <dgm:spPr/>
      <dgm:t>
        <a:bodyPr/>
        <a:lstStyle/>
        <a:p>
          <a:pPr rtl="1"/>
          <a:r>
            <a:rPr lang="ar-SA" dirty="0" smtClean="0"/>
            <a:t>و هو طريق المواد من الموردين إلى مراكز الإنتاج في المؤسسة</a:t>
          </a:r>
          <a:endParaRPr lang="fr-FR" dirty="0"/>
        </a:p>
      </dgm:t>
    </dgm:pt>
    <dgm:pt modelId="{BD7A244F-77DE-416E-8E10-9EDDFF87E84D}" type="parTrans" cxnId="{1C508A16-BBB0-46AE-B97D-CB39454197FC}">
      <dgm:prSet/>
      <dgm:spPr/>
      <dgm:t>
        <a:bodyPr/>
        <a:lstStyle/>
        <a:p>
          <a:pPr rtl="1"/>
          <a:endParaRPr lang="fr-FR"/>
        </a:p>
      </dgm:t>
    </dgm:pt>
    <dgm:pt modelId="{8DD22410-E662-4AF7-9785-2F13459B124E}" type="sibTrans" cxnId="{1C508A16-BBB0-46AE-B97D-CB39454197FC}">
      <dgm:prSet/>
      <dgm:spPr/>
      <dgm:t>
        <a:bodyPr/>
        <a:lstStyle/>
        <a:p>
          <a:pPr rtl="1"/>
          <a:endParaRPr lang="fr-FR"/>
        </a:p>
      </dgm:t>
    </dgm:pt>
    <dgm:pt modelId="{3F03C9FE-FFD1-4307-8111-AB02D4DE549A}">
      <dgm:prSet phldrT="[Texte]"/>
      <dgm:spPr/>
      <dgm:t>
        <a:bodyPr/>
        <a:lstStyle/>
        <a:p>
          <a:pPr rtl="1"/>
          <a:r>
            <a:rPr lang="ar-SA" dirty="0" smtClean="0"/>
            <a:t>النقل.</a:t>
          </a:r>
          <a:endParaRPr lang="fr-FR" dirty="0"/>
        </a:p>
      </dgm:t>
    </dgm:pt>
    <dgm:pt modelId="{BB32D5B1-9B3D-4F64-8421-C27973DA3DFA}" type="parTrans" cxnId="{A80F9C1D-FABE-4B4E-A6A3-BA94F830452F}">
      <dgm:prSet/>
      <dgm:spPr/>
      <dgm:t>
        <a:bodyPr/>
        <a:lstStyle/>
        <a:p>
          <a:pPr rtl="1"/>
          <a:endParaRPr lang="fr-FR"/>
        </a:p>
      </dgm:t>
    </dgm:pt>
    <dgm:pt modelId="{AA981D19-8950-41DA-B896-D86F21F50922}" type="sibTrans" cxnId="{A80F9C1D-FABE-4B4E-A6A3-BA94F830452F}">
      <dgm:prSet/>
      <dgm:spPr/>
      <dgm:t>
        <a:bodyPr/>
        <a:lstStyle/>
        <a:p>
          <a:pPr rtl="1"/>
          <a:endParaRPr lang="fr-FR"/>
        </a:p>
      </dgm:t>
    </dgm:pt>
    <dgm:pt modelId="{B0922013-9361-4485-8078-FF5B4E6FABD6}">
      <dgm:prSet/>
      <dgm:spPr/>
      <dgm:t>
        <a:bodyPr/>
        <a:lstStyle/>
        <a:p>
          <a:pPr rtl="1"/>
          <a:r>
            <a:rPr lang="ar-DZ" dirty="0" smtClean="0"/>
            <a:t>نقل </a:t>
          </a:r>
          <a:r>
            <a:rPr lang="ar-DZ" dirty="0" err="1" smtClean="0"/>
            <a:t>و</a:t>
          </a:r>
          <a:r>
            <a:rPr lang="ar-DZ" dirty="0" smtClean="0"/>
            <a:t> تفريغ المواد ، المكونات، المنتجات الوسيطة ، النصف مصنعة</a:t>
          </a:r>
          <a:r>
            <a:rPr lang="en-US" dirty="0" smtClean="0"/>
            <a:t>…</a:t>
          </a:r>
          <a:endParaRPr lang="fr-FR" dirty="0"/>
        </a:p>
      </dgm:t>
    </dgm:pt>
    <dgm:pt modelId="{4A182D71-5237-4E2A-9AA2-153F1EAD8C06}" type="parTrans" cxnId="{760EC5EF-F497-4A76-A440-2E8991CE1019}">
      <dgm:prSet/>
      <dgm:spPr/>
      <dgm:t>
        <a:bodyPr/>
        <a:lstStyle/>
        <a:p>
          <a:pPr rtl="1"/>
          <a:endParaRPr lang="fr-FR"/>
        </a:p>
      </dgm:t>
    </dgm:pt>
    <dgm:pt modelId="{F0724E67-E183-4786-9A30-EA2F5204E687}" type="sibTrans" cxnId="{760EC5EF-F497-4A76-A440-2E8991CE1019}">
      <dgm:prSet/>
      <dgm:spPr/>
      <dgm:t>
        <a:bodyPr/>
        <a:lstStyle/>
        <a:p>
          <a:pPr rtl="1"/>
          <a:endParaRPr lang="fr-FR"/>
        </a:p>
      </dgm:t>
    </dgm:pt>
    <dgm:pt modelId="{6496F668-9039-4D58-A039-6401C0643012}">
      <dgm:prSet/>
      <dgm:spPr/>
      <dgm:t>
        <a:bodyPr/>
        <a:lstStyle/>
        <a:p>
          <a:pPr rtl="1"/>
          <a:r>
            <a:rPr lang="ar-DZ" dirty="0" smtClean="0"/>
            <a:t>تجميع </a:t>
          </a:r>
          <a:r>
            <a:rPr lang="ar-DZ" dirty="0" err="1" smtClean="0"/>
            <a:t>و</a:t>
          </a:r>
          <a:r>
            <a:rPr lang="ar-DZ" dirty="0" smtClean="0"/>
            <a:t> تقسيم السلع.</a:t>
          </a:r>
          <a:endParaRPr lang="fr-FR" dirty="0"/>
        </a:p>
      </dgm:t>
    </dgm:pt>
    <dgm:pt modelId="{19948EA2-7514-4D63-ADC9-E5ADCC080302}" type="parTrans" cxnId="{5030B6E7-8281-4C9B-A1F6-65E80A82EE87}">
      <dgm:prSet/>
      <dgm:spPr/>
      <dgm:t>
        <a:bodyPr/>
        <a:lstStyle/>
        <a:p>
          <a:pPr rtl="1"/>
          <a:endParaRPr lang="fr-FR"/>
        </a:p>
      </dgm:t>
    </dgm:pt>
    <dgm:pt modelId="{E011E6A1-0631-4053-B71C-E75E76C15342}" type="sibTrans" cxnId="{5030B6E7-8281-4C9B-A1F6-65E80A82EE87}">
      <dgm:prSet/>
      <dgm:spPr/>
      <dgm:t>
        <a:bodyPr/>
        <a:lstStyle/>
        <a:p>
          <a:pPr rtl="1"/>
          <a:endParaRPr lang="fr-FR"/>
        </a:p>
      </dgm:t>
    </dgm:pt>
    <dgm:pt modelId="{DE862395-123F-4C3A-BF5D-4537F4D22D05}">
      <dgm:prSet/>
      <dgm:spPr/>
      <dgm:t>
        <a:bodyPr/>
        <a:lstStyle/>
        <a:p>
          <a:pPr rtl="1"/>
          <a:r>
            <a:rPr lang="ar-DZ" dirty="0" smtClean="0"/>
            <a:t>التخزين.</a:t>
          </a:r>
          <a:endParaRPr lang="fr-FR" dirty="0"/>
        </a:p>
      </dgm:t>
    </dgm:pt>
    <dgm:pt modelId="{78A7AC06-F9D0-470F-8D82-CCA1C15CCE9D}" type="parTrans" cxnId="{C041AA57-4280-445F-8FBA-3008F43C3DB6}">
      <dgm:prSet/>
      <dgm:spPr/>
      <dgm:t>
        <a:bodyPr/>
        <a:lstStyle/>
        <a:p>
          <a:pPr rtl="1"/>
          <a:endParaRPr lang="fr-FR"/>
        </a:p>
      </dgm:t>
    </dgm:pt>
    <dgm:pt modelId="{305699CB-BA2A-471C-B5FD-EC6D4EFECCF3}" type="sibTrans" cxnId="{C041AA57-4280-445F-8FBA-3008F43C3DB6}">
      <dgm:prSet/>
      <dgm:spPr/>
      <dgm:t>
        <a:bodyPr/>
        <a:lstStyle/>
        <a:p>
          <a:pPr rtl="1"/>
          <a:endParaRPr lang="fr-FR"/>
        </a:p>
      </dgm:t>
    </dgm:pt>
    <dgm:pt modelId="{92511CCC-BC2F-4B8A-B2E2-C5F629FE6259}">
      <dgm:prSet/>
      <dgm:spPr/>
      <dgm:t>
        <a:bodyPr/>
        <a:lstStyle/>
        <a:p>
          <a:pPr rtl="1"/>
          <a:r>
            <a:rPr lang="ar-DZ" smtClean="0"/>
            <a:t>يتضمن غالبا لخدمة بعد البيع.</a:t>
          </a:r>
          <a:endParaRPr lang="fr-FR"/>
        </a:p>
      </dgm:t>
    </dgm:pt>
    <dgm:pt modelId="{993A1F78-BDBE-462D-8DE3-99B1808826B5}" type="parTrans" cxnId="{6DE6FE5B-AB82-4734-B992-1253EB2F0369}">
      <dgm:prSet/>
      <dgm:spPr/>
      <dgm:t>
        <a:bodyPr/>
        <a:lstStyle/>
        <a:p>
          <a:endParaRPr lang="fr-FR"/>
        </a:p>
      </dgm:t>
    </dgm:pt>
    <dgm:pt modelId="{6A9D12DC-AE79-4E12-A479-034B6C1D3415}" type="sibTrans" cxnId="{6DE6FE5B-AB82-4734-B992-1253EB2F0369}">
      <dgm:prSet/>
      <dgm:spPr/>
      <dgm:t>
        <a:bodyPr/>
        <a:lstStyle/>
        <a:p>
          <a:endParaRPr lang="fr-FR"/>
        </a:p>
      </dgm:t>
    </dgm:pt>
    <dgm:pt modelId="{C0587650-E58D-4CE4-8620-7414E859317E}" type="pres">
      <dgm:prSet presAssocID="{8F9F145B-B593-4570-A387-149FEA878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64B259A-D34A-449B-A7D7-E34EDED3F53E}" type="pres">
      <dgm:prSet presAssocID="{931C0E34-12CC-48B1-864D-8C54063B0A06}" presName="composite" presStyleCnt="0"/>
      <dgm:spPr/>
    </dgm:pt>
    <dgm:pt modelId="{B953F9C4-0F43-4EF5-A976-623820DE3D9E}" type="pres">
      <dgm:prSet presAssocID="{931C0E34-12CC-48B1-864D-8C54063B0A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514315-4C90-4D24-B139-608069B07FF1}" type="pres">
      <dgm:prSet presAssocID="{931C0E34-12CC-48B1-864D-8C54063B0A0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BAC5D9-0813-41B3-9A94-D3701A2AA002}" type="pres">
      <dgm:prSet presAssocID="{6B357887-7729-481B-B004-3DC33C4B85AA}" presName="space" presStyleCnt="0"/>
      <dgm:spPr/>
    </dgm:pt>
    <dgm:pt modelId="{A8D4FA77-2146-42EC-972D-05FBDA43A54E}" type="pres">
      <dgm:prSet presAssocID="{17E0C861-E9E3-4414-8131-88BC25761A34}" presName="composite" presStyleCnt="0"/>
      <dgm:spPr/>
    </dgm:pt>
    <dgm:pt modelId="{082779E4-732B-46C4-AA58-B36F84798259}" type="pres">
      <dgm:prSet presAssocID="{17E0C861-E9E3-4414-8131-88BC25761A3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388E10-A05B-4710-B3B9-7A13331515A1}" type="pres">
      <dgm:prSet presAssocID="{17E0C861-E9E3-4414-8131-88BC25761A3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9FFD8FE-4DB8-4009-8BF0-4E9FDDD78AE5}" srcId="{8F9F145B-B593-4570-A387-149FEA878689}" destId="{931C0E34-12CC-48B1-864D-8C54063B0A06}" srcOrd="0" destOrd="0" parTransId="{C92DF049-F834-4331-A9E3-1EC87D790838}" sibTransId="{6B357887-7729-481B-B004-3DC33C4B85AA}"/>
    <dgm:cxn modelId="{C041AA57-4280-445F-8FBA-3008F43C3DB6}" srcId="{17E0C861-E9E3-4414-8131-88BC25761A34}" destId="{DE862395-123F-4C3A-BF5D-4537F4D22D05}" srcOrd="4" destOrd="0" parTransId="{78A7AC06-F9D0-470F-8D82-CCA1C15CCE9D}" sibTransId="{305699CB-BA2A-471C-B5FD-EC6D4EFECCF3}"/>
    <dgm:cxn modelId="{760EC5EF-F497-4A76-A440-2E8991CE1019}" srcId="{17E0C861-E9E3-4414-8131-88BC25761A34}" destId="{B0922013-9361-4485-8078-FF5B4E6FABD6}" srcOrd="2" destOrd="0" parTransId="{4A182D71-5237-4E2A-9AA2-153F1EAD8C06}" sibTransId="{F0724E67-E183-4786-9A30-EA2F5204E687}"/>
    <dgm:cxn modelId="{E1832121-FE42-4C09-B24F-EBB57D7EB513}" type="presOf" srcId="{3F03C9FE-FFD1-4307-8111-AB02D4DE549A}" destId="{5D388E10-A05B-4710-B3B9-7A13331515A1}" srcOrd="0" destOrd="1" presId="urn:microsoft.com/office/officeart/2005/8/layout/hList1"/>
    <dgm:cxn modelId="{03C7E001-B152-48F4-87D6-25A30F24E58B}" srcId="{931C0E34-12CC-48B1-864D-8C54063B0A06}" destId="{E8D1E883-C050-4638-AA36-397D471FBB58}" srcOrd="0" destOrd="0" parTransId="{7DEB9A4C-57A9-4263-9D87-FE1C5C7E486F}" sibTransId="{15CFFD1A-41D4-4A11-9EF3-F20849C45257}"/>
    <dgm:cxn modelId="{B5409D31-6228-44F1-B07E-902C4DC83089}" type="presOf" srcId="{8F9F145B-B593-4570-A387-149FEA878689}" destId="{C0587650-E58D-4CE4-8620-7414E859317E}" srcOrd="0" destOrd="0" presId="urn:microsoft.com/office/officeart/2005/8/layout/hList1"/>
    <dgm:cxn modelId="{573AE646-BECA-498F-97A9-7D196E04DF62}" srcId="{8F9F145B-B593-4570-A387-149FEA878689}" destId="{17E0C861-E9E3-4414-8131-88BC25761A34}" srcOrd="1" destOrd="0" parTransId="{A7CCD686-D206-47B0-A78F-7E02016E5A56}" sibTransId="{52DB282A-5AA9-4E70-9C4A-4C6CB2D3CF16}"/>
    <dgm:cxn modelId="{1C508A16-BBB0-46AE-B97D-CB39454197FC}" srcId="{17E0C861-E9E3-4414-8131-88BC25761A34}" destId="{ACCA63C1-3F16-4E14-8705-3451EBC4A9F0}" srcOrd="0" destOrd="0" parTransId="{BD7A244F-77DE-416E-8E10-9EDDFF87E84D}" sibTransId="{8DD22410-E662-4AF7-9785-2F13459B124E}"/>
    <dgm:cxn modelId="{D1D01FEF-0A1D-4340-BF16-C1DB838E3EEF}" type="presOf" srcId="{E8D1E883-C050-4638-AA36-397D471FBB58}" destId="{68514315-4C90-4D24-B139-608069B07FF1}" srcOrd="0" destOrd="0" presId="urn:microsoft.com/office/officeart/2005/8/layout/hList1"/>
    <dgm:cxn modelId="{9C14E8F8-2F47-4253-B357-180F0E83EFDC}" type="presOf" srcId="{DE862395-123F-4C3A-BF5D-4537F4D22D05}" destId="{5D388E10-A05B-4710-B3B9-7A13331515A1}" srcOrd="0" destOrd="4" presId="urn:microsoft.com/office/officeart/2005/8/layout/hList1"/>
    <dgm:cxn modelId="{5030B6E7-8281-4C9B-A1F6-65E80A82EE87}" srcId="{17E0C861-E9E3-4414-8131-88BC25761A34}" destId="{6496F668-9039-4D58-A039-6401C0643012}" srcOrd="3" destOrd="0" parTransId="{19948EA2-7514-4D63-ADC9-E5ADCC080302}" sibTransId="{E011E6A1-0631-4053-B71C-E75E76C15342}"/>
    <dgm:cxn modelId="{3AF33B97-692D-426C-A813-B799326D2AB7}" type="presOf" srcId="{931C0E34-12CC-48B1-864D-8C54063B0A06}" destId="{B953F9C4-0F43-4EF5-A976-623820DE3D9E}" srcOrd="0" destOrd="0" presId="urn:microsoft.com/office/officeart/2005/8/layout/hList1"/>
    <dgm:cxn modelId="{A4388B7B-7D46-41A8-8951-5C0D13AC236F}" type="presOf" srcId="{17E0C861-E9E3-4414-8131-88BC25761A34}" destId="{082779E4-732B-46C4-AA58-B36F84798259}" srcOrd="0" destOrd="0" presId="urn:microsoft.com/office/officeart/2005/8/layout/hList1"/>
    <dgm:cxn modelId="{C71CEEE4-BFCB-4C37-A1E0-0F1777571A9E}" type="presOf" srcId="{6496F668-9039-4D58-A039-6401C0643012}" destId="{5D388E10-A05B-4710-B3B9-7A13331515A1}" srcOrd="0" destOrd="3" presId="urn:microsoft.com/office/officeart/2005/8/layout/hList1"/>
    <dgm:cxn modelId="{6DE6FE5B-AB82-4734-B992-1253EB2F0369}" srcId="{931C0E34-12CC-48B1-864D-8C54063B0A06}" destId="{92511CCC-BC2F-4B8A-B2E2-C5F629FE6259}" srcOrd="2" destOrd="0" parTransId="{993A1F78-BDBE-462D-8DE3-99B1808826B5}" sibTransId="{6A9D12DC-AE79-4E12-A479-034B6C1D3415}"/>
    <dgm:cxn modelId="{56DEBBF9-60B5-484B-92A1-1772B496C4A2}" srcId="{931C0E34-12CC-48B1-864D-8C54063B0A06}" destId="{79BD63F4-4582-4CF5-919E-D6E687A89A0D}" srcOrd="1" destOrd="0" parTransId="{3783E35C-7086-419F-9AB2-4A7322F72862}" sibTransId="{273BF15C-F536-4DB1-91F0-A0B09EEA4193}"/>
    <dgm:cxn modelId="{558DD9C4-68EE-4C46-9EDC-7606EBF49779}" type="presOf" srcId="{92511CCC-BC2F-4B8A-B2E2-C5F629FE6259}" destId="{68514315-4C90-4D24-B139-608069B07FF1}" srcOrd="0" destOrd="2" presId="urn:microsoft.com/office/officeart/2005/8/layout/hList1"/>
    <dgm:cxn modelId="{732A869C-6A20-49F6-99F9-A54A29575DFC}" type="presOf" srcId="{79BD63F4-4582-4CF5-919E-D6E687A89A0D}" destId="{68514315-4C90-4D24-B139-608069B07FF1}" srcOrd="0" destOrd="1" presId="urn:microsoft.com/office/officeart/2005/8/layout/hList1"/>
    <dgm:cxn modelId="{6BA252A2-3E78-44EC-BAB1-F5627C7CC16E}" type="presOf" srcId="{B0922013-9361-4485-8078-FF5B4E6FABD6}" destId="{5D388E10-A05B-4710-B3B9-7A13331515A1}" srcOrd="0" destOrd="2" presId="urn:microsoft.com/office/officeart/2005/8/layout/hList1"/>
    <dgm:cxn modelId="{A80F9C1D-FABE-4B4E-A6A3-BA94F830452F}" srcId="{17E0C861-E9E3-4414-8131-88BC25761A34}" destId="{3F03C9FE-FFD1-4307-8111-AB02D4DE549A}" srcOrd="1" destOrd="0" parTransId="{BB32D5B1-9B3D-4F64-8421-C27973DA3DFA}" sibTransId="{AA981D19-8950-41DA-B896-D86F21F50922}"/>
    <dgm:cxn modelId="{EBBEE4AC-680E-4FE9-8A7E-94799716DA86}" type="presOf" srcId="{ACCA63C1-3F16-4E14-8705-3451EBC4A9F0}" destId="{5D388E10-A05B-4710-B3B9-7A13331515A1}" srcOrd="0" destOrd="0" presId="urn:microsoft.com/office/officeart/2005/8/layout/hList1"/>
    <dgm:cxn modelId="{7C66B98B-E4EA-41AE-AB99-1571F42D5131}" type="presParOf" srcId="{C0587650-E58D-4CE4-8620-7414E859317E}" destId="{B64B259A-D34A-449B-A7D7-E34EDED3F53E}" srcOrd="0" destOrd="0" presId="urn:microsoft.com/office/officeart/2005/8/layout/hList1"/>
    <dgm:cxn modelId="{9D6BB86F-2673-4FF3-868E-652D709EBA17}" type="presParOf" srcId="{B64B259A-D34A-449B-A7D7-E34EDED3F53E}" destId="{B953F9C4-0F43-4EF5-A976-623820DE3D9E}" srcOrd="0" destOrd="0" presId="urn:microsoft.com/office/officeart/2005/8/layout/hList1"/>
    <dgm:cxn modelId="{1C60D8A8-13AD-4B81-A59E-9865E578DBF9}" type="presParOf" srcId="{B64B259A-D34A-449B-A7D7-E34EDED3F53E}" destId="{68514315-4C90-4D24-B139-608069B07FF1}" srcOrd="1" destOrd="0" presId="urn:microsoft.com/office/officeart/2005/8/layout/hList1"/>
    <dgm:cxn modelId="{9C11D617-A155-450B-A824-4CC19B49B87A}" type="presParOf" srcId="{C0587650-E58D-4CE4-8620-7414E859317E}" destId="{ABBAC5D9-0813-41B3-9A94-D3701A2AA002}" srcOrd="1" destOrd="0" presId="urn:microsoft.com/office/officeart/2005/8/layout/hList1"/>
    <dgm:cxn modelId="{1157476C-2AD4-4F0D-9077-8639F2369019}" type="presParOf" srcId="{C0587650-E58D-4CE4-8620-7414E859317E}" destId="{A8D4FA77-2146-42EC-972D-05FBDA43A54E}" srcOrd="2" destOrd="0" presId="urn:microsoft.com/office/officeart/2005/8/layout/hList1"/>
    <dgm:cxn modelId="{95778549-E1A7-44B8-8DC8-F1EE1D605BC3}" type="presParOf" srcId="{A8D4FA77-2146-42EC-972D-05FBDA43A54E}" destId="{082779E4-732B-46C4-AA58-B36F84798259}" srcOrd="0" destOrd="0" presId="urn:microsoft.com/office/officeart/2005/8/layout/hList1"/>
    <dgm:cxn modelId="{4B2B69CF-452E-4B39-848D-4B50E882EEEE}" type="presParOf" srcId="{A8D4FA77-2146-42EC-972D-05FBDA43A54E}" destId="{5D388E10-A05B-4710-B3B9-7A13331515A1}" srcOrd="1" destOrd="0" presId="urn:microsoft.com/office/officeart/2005/8/layout/hLis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801E46C-EE20-49C8-8A96-A505948CADF5}" type="doc">
      <dgm:prSet loTypeId="urn:microsoft.com/office/officeart/2005/8/layout/pyramid4" loCatId="pyramid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57CBAAB7-64F3-4193-8C37-C4D53ECEDA0D}">
      <dgm:prSet phldrT="[Texte]"/>
      <dgm:spPr/>
      <dgm:t>
        <a:bodyPr/>
        <a:lstStyle/>
        <a:p>
          <a:r>
            <a:rPr lang="ar-DZ" b="1" dirty="0" smtClean="0"/>
            <a:t>تخفيض التكاليف </a:t>
          </a:r>
          <a:endParaRPr lang="fr-FR" b="1" dirty="0"/>
        </a:p>
      </dgm:t>
    </dgm:pt>
    <dgm:pt modelId="{C4BEB225-DAB7-4EA1-BAE0-B383F278FCD4}" type="parTrans" cxnId="{80828B84-5F18-4311-AF0E-ECEC69EE3B24}">
      <dgm:prSet/>
      <dgm:spPr/>
      <dgm:t>
        <a:bodyPr/>
        <a:lstStyle/>
        <a:p>
          <a:endParaRPr lang="fr-FR" b="1"/>
        </a:p>
      </dgm:t>
    </dgm:pt>
    <dgm:pt modelId="{35A9C746-A888-423A-9308-D5956F79F193}" type="sibTrans" cxnId="{80828B84-5F18-4311-AF0E-ECEC69EE3B24}">
      <dgm:prSet/>
      <dgm:spPr/>
      <dgm:t>
        <a:bodyPr/>
        <a:lstStyle/>
        <a:p>
          <a:endParaRPr lang="fr-FR" b="1"/>
        </a:p>
      </dgm:t>
    </dgm:pt>
    <dgm:pt modelId="{01CDAC80-5F5A-4ADB-B3D2-3B06F6B09228}">
      <dgm:prSet phldrT="[Texte]"/>
      <dgm:spPr/>
      <dgm:t>
        <a:bodyPr/>
        <a:lstStyle/>
        <a:p>
          <a:r>
            <a:rPr lang="ar-DZ" b="1" dirty="0" smtClean="0"/>
            <a:t>تقليص الآجال</a:t>
          </a:r>
          <a:endParaRPr lang="fr-FR" b="1" dirty="0"/>
        </a:p>
      </dgm:t>
    </dgm:pt>
    <dgm:pt modelId="{E6DB6CFB-9B26-4F59-9719-967D8C2DF7CA}" type="parTrans" cxnId="{46607232-DB0C-44F8-9D50-515183B4DA00}">
      <dgm:prSet/>
      <dgm:spPr/>
      <dgm:t>
        <a:bodyPr/>
        <a:lstStyle/>
        <a:p>
          <a:endParaRPr lang="fr-FR" b="1"/>
        </a:p>
      </dgm:t>
    </dgm:pt>
    <dgm:pt modelId="{B05E99CC-F3B5-414C-8103-B7C867607BC1}" type="sibTrans" cxnId="{46607232-DB0C-44F8-9D50-515183B4DA00}">
      <dgm:prSet/>
      <dgm:spPr/>
      <dgm:t>
        <a:bodyPr/>
        <a:lstStyle/>
        <a:p>
          <a:endParaRPr lang="fr-FR" b="1"/>
        </a:p>
      </dgm:t>
    </dgm:pt>
    <dgm:pt modelId="{73EA87B9-A094-4542-8A19-3D93D1D90F9C}">
      <dgm:prSet phldrT="[Texte]"/>
      <dgm:spPr/>
      <dgm:t>
        <a:bodyPr/>
        <a:lstStyle/>
        <a:p>
          <a:r>
            <a:rPr lang="ar-DZ" b="1" dirty="0" smtClean="0"/>
            <a:t>زيادة الكميات</a:t>
          </a:r>
          <a:endParaRPr lang="fr-FR" b="1" dirty="0"/>
        </a:p>
      </dgm:t>
    </dgm:pt>
    <dgm:pt modelId="{C106B633-F264-48B0-9795-14A6B0F29DD9}" type="parTrans" cxnId="{88D5E4AC-1C0D-4050-A57C-428708187B56}">
      <dgm:prSet/>
      <dgm:spPr/>
      <dgm:t>
        <a:bodyPr/>
        <a:lstStyle/>
        <a:p>
          <a:endParaRPr lang="fr-FR" b="1"/>
        </a:p>
      </dgm:t>
    </dgm:pt>
    <dgm:pt modelId="{A800DA06-EC74-436E-9405-F9613AE9F348}" type="sibTrans" cxnId="{88D5E4AC-1C0D-4050-A57C-428708187B56}">
      <dgm:prSet/>
      <dgm:spPr/>
      <dgm:t>
        <a:bodyPr/>
        <a:lstStyle/>
        <a:p>
          <a:endParaRPr lang="fr-FR" b="1"/>
        </a:p>
      </dgm:t>
    </dgm:pt>
    <dgm:pt modelId="{9954C725-43FC-4D18-80F7-B26D19EB3A08}">
      <dgm:prSet phldrT="[Texte]"/>
      <dgm:spPr/>
      <dgm:t>
        <a:bodyPr/>
        <a:lstStyle/>
        <a:p>
          <a:r>
            <a:rPr lang="ar-DZ" b="1" smtClean="0"/>
            <a:t>تحسين الجودة</a:t>
          </a:r>
          <a:endParaRPr lang="fr-FR" b="1" dirty="0"/>
        </a:p>
      </dgm:t>
    </dgm:pt>
    <dgm:pt modelId="{E56D8D23-B2C8-401F-A761-C9C50DD2CCEC}" type="parTrans" cxnId="{44CBF61D-16D1-45FD-BB51-3DCDDB7AF87D}">
      <dgm:prSet/>
      <dgm:spPr/>
      <dgm:t>
        <a:bodyPr/>
        <a:lstStyle/>
        <a:p>
          <a:endParaRPr lang="fr-FR" b="1"/>
        </a:p>
      </dgm:t>
    </dgm:pt>
    <dgm:pt modelId="{2F6825FF-79DF-488C-99A8-AB05127F524C}" type="sibTrans" cxnId="{44CBF61D-16D1-45FD-BB51-3DCDDB7AF87D}">
      <dgm:prSet/>
      <dgm:spPr/>
      <dgm:t>
        <a:bodyPr/>
        <a:lstStyle/>
        <a:p>
          <a:endParaRPr lang="fr-FR" b="1"/>
        </a:p>
      </dgm:t>
    </dgm:pt>
    <dgm:pt modelId="{8BB57389-EEE2-47B0-9C0B-96A74FC3ECAF}" type="pres">
      <dgm:prSet presAssocID="{3801E46C-EE20-49C8-8A96-A505948CADF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B96DBFC-E064-4693-8705-100E04944E0C}" type="pres">
      <dgm:prSet presAssocID="{3801E46C-EE20-49C8-8A96-A505948CADF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C3719A-7660-40B1-BFD8-2D8295EDB4FE}" type="pres">
      <dgm:prSet presAssocID="{3801E46C-EE20-49C8-8A96-A505948CADF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809D56-255E-4CDD-8E93-43E601244800}" type="pres">
      <dgm:prSet presAssocID="{3801E46C-EE20-49C8-8A96-A505948CADF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F6D560-0F92-4E90-9303-AD51DF2A54CF}" type="pres">
      <dgm:prSet presAssocID="{3801E46C-EE20-49C8-8A96-A505948CADF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0828B84-5F18-4311-AF0E-ECEC69EE3B24}" srcId="{3801E46C-EE20-49C8-8A96-A505948CADF5}" destId="{57CBAAB7-64F3-4193-8C37-C4D53ECEDA0D}" srcOrd="0" destOrd="0" parTransId="{C4BEB225-DAB7-4EA1-BAE0-B383F278FCD4}" sibTransId="{35A9C746-A888-423A-9308-D5956F79F193}"/>
    <dgm:cxn modelId="{1776C8F9-7AB4-4DC5-860E-87F2071AD8DF}" type="presOf" srcId="{9954C725-43FC-4D18-80F7-B26D19EB3A08}" destId="{54809D56-255E-4CDD-8E93-43E601244800}" srcOrd="0" destOrd="0" presId="urn:microsoft.com/office/officeart/2005/8/layout/pyramid4"/>
    <dgm:cxn modelId="{6D946CA5-5D2A-450D-8996-793BD77A0684}" type="presOf" srcId="{57CBAAB7-64F3-4193-8C37-C4D53ECEDA0D}" destId="{6B96DBFC-E064-4693-8705-100E04944E0C}" srcOrd="0" destOrd="0" presId="urn:microsoft.com/office/officeart/2005/8/layout/pyramid4"/>
    <dgm:cxn modelId="{88D5E4AC-1C0D-4050-A57C-428708187B56}" srcId="{3801E46C-EE20-49C8-8A96-A505948CADF5}" destId="{73EA87B9-A094-4542-8A19-3D93D1D90F9C}" srcOrd="3" destOrd="0" parTransId="{C106B633-F264-48B0-9795-14A6B0F29DD9}" sibTransId="{A800DA06-EC74-436E-9405-F9613AE9F348}"/>
    <dgm:cxn modelId="{73B58A50-D17F-46A8-9A1B-5AE0B98284B4}" type="presOf" srcId="{3801E46C-EE20-49C8-8A96-A505948CADF5}" destId="{8BB57389-EEE2-47B0-9C0B-96A74FC3ECAF}" srcOrd="0" destOrd="0" presId="urn:microsoft.com/office/officeart/2005/8/layout/pyramid4"/>
    <dgm:cxn modelId="{D8D1652A-E5B4-4D25-8193-314B74F15E66}" type="presOf" srcId="{01CDAC80-5F5A-4ADB-B3D2-3B06F6B09228}" destId="{F4C3719A-7660-40B1-BFD8-2D8295EDB4FE}" srcOrd="0" destOrd="0" presId="urn:microsoft.com/office/officeart/2005/8/layout/pyramid4"/>
    <dgm:cxn modelId="{EDB367F6-ECF4-4CBF-B31D-2A45A1EA3B38}" type="presOf" srcId="{73EA87B9-A094-4542-8A19-3D93D1D90F9C}" destId="{1FF6D560-0F92-4E90-9303-AD51DF2A54CF}" srcOrd="0" destOrd="0" presId="urn:microsoft.com/office/officeart/2005/8/layout/pyramid4"/>
    <dgm:cxn modelId="{44CBF61D-16D1-45FD-BB51-3DCDDB7AF87D}" srcId="{3801E46C-EE20-49C8-8A96-A505948CADF5}" destId="{9954C725-43FC-4D18-80F7-B26D19EB3A08}" srcOrd="2" destOrd="0" parTransId="{E56D8D23-B2C8-401F-A761-C9C50DD2CCEC}" sibTransId="{2F6825FF-79DF-488C-99A8-AB05127F524C}"/>
    <dgm:cxn modelId="{46607232-DB0C-44F8-9D50-515183B4DA00}" srcId="{3801E46C-EE20-49C8-8A96-A505948CADF5}" destId="{01CDAC80-5F5A-4ADB-B3D2-3B06F6B09228}" srcOrd="1" destOrd="0" parTransId="{E6DB6CFB-9B26-4F59-9719-967D8C2DF7CA}" sibTransId="{B05E99CC-F3B5-414C-8103-B7C867607BC1}"/>
    <dgm:cxn modelId="{E9ACAF46-98FC-4EBE-8D01-BCC3C42B7ADC}" type="presParOf" srcId="{8BB57389-EEE2-47B0-9C0B-96A74FC3ECAF}" destId="{6B96DBFC-E064-4693-8705-100E04944E0C}" srcOrd="0" destOrd="0" presId="urn:microsoft.com/office/officeart/2005/8/layout/pyramid4"/>
    <dgm:cxn modelId="{0ED7FC08-F1FA-4069-82EF-5DFBA2A6B506}" type="presParOf" srcId="{8BB57389-EEE2-47B0-9C0B-96A74FC3ECAF}" destId="{F4C3719A-7660-40B1-BFD8-2D8295EDB4FE}" srcOrd="1" destOrd="0" presId="urn:microsoft.com/office/officeart/2005/8/layout/pyramid4"/>
    <dgm:cxn modelId="{EA3BD257-B363-483E-82AA-EB43B9E2A5F4}" type="presParOf" srcId="{8BB57389-EEE2-47B0-9C0B-96A74FC3ECAF}" destId="{54809D56-255E-4CDD-8E93-43E601244800}" srcOrd="2" destOrd="0" presId="urn:microsoft.com/office/officeart/2005/8/layout/pyramid4"/>
    <dgm:cxn modelId="{480C5E86-6D59-4797-BD6F-3D4D243E13F6}" type="presParOf" srcId="{8BB57389-EEE2-47B0-9C0B-96A74FC3ECAF}" destId="{1FF6D560-0F92-4E90-9303-AD51DF2A54CF}" srcOrd="3" destOrd="0" presId="urn:microsoft.com/office/officeart/2005/8/layout/pyramid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DB94B-CEEB-4CD3-B4AA-8906279D2508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DDBFE178-7FC6-423C-9593-00EAF3C6FA82}">
      <dgm:prSet phldrT="[Texte]"/>
      <dgm:spPr/>
      <dgm:t>
        <a:bodyPr/>
        <a:lstStyle/>
        <a:p>
          <a:r>
            <a:rPr lang="ar-SA" b="1" dirty="0" smtClean="0"/>
            <a:t>ضمان إمداد المؤسسة بكل ما تحتاج إليه </a:t>
          </a:r>
          <a:endParaRPr lang="fr-FR" b="1" dirty="0"/>
        </a:p>
      </dgm:t>
    </dgm:pt>
    <dgm:pt modelId="{53CC6161-B161-46FC-AC93-566BE7462331}" type="parTrans" cxnId="{93D5A229-74C8-45B2-B73E-DEE4A2243F31}">
      <dgm:prSet/>
      <dgm:spPr/>
      <dgm:t>
        <a:bodyPr/>
        <a:lstStyle/>
        <a:p>
          <a:endParaRPr lang="fr-FR"/>
        </a:p>
      </dgm:t>
    </dgm:pt>
    <dgm:pt modelId="{F9682070-61D5-4467-BE5A-29AA6AC20B42}" type="sibTrans" cxnId="{93D5A229-74C8-45B2-B73E-DEE4A2243F31}">
      <dgm:prSet/>
      <dgm:spPr/>
      <dgm:t>
        <a:bodyPr/>
        <a:lstStyle/>
        <a:p>
          <a:endParaRPr lang="fr-FR"/>
        </a:p>
      </dgm:t>
    </dgm:pt>
    <dgm:pt modelId="{5E6DCC26-D7F1-49DC-8232-3FC6EB6BA171}">
      <dgm:prSet phldrT="[Texte]" custT="1"/>
      <dgm:spPr/>
      <dgm:t>
        <a:bodyPr/>
        <a:lstStyle/>
        <a:p>
          <a:r>
            <a:rPr lang="ar-SA" sz="1400" b="1" dirty="0" smtClean="0"/>
            <a:t>البحث عن الأنواع والبدائل الجديدة من مواد وغيرها </a:t>
          </a:r>
          <a:endParaRPr lang="fr-FR" sz="1400" b="1" dirty="0"/>
        </a:p>
      </dgm:t>
    </dgm:pt>
    <dgm:pt modelId="{E1F5EA71-09F1-4EA2-934D-B7F08DF45198}" type="parTrans" cxnId="{884966C9-51E1-4D37-BFB9-32C0B74AD3C1}">
      <dgm:prSet/>
      <dgm:spPr/>
      <dgm:t>
        <a:bodyPr/>
        <a:lstStyle/>
        <a:p>
          <a:endParaRPr lang="fr-FR"/>
        </a:p>
      </dgm:t>
    </dgm:pt>
    <dgm:pt modelId="{3CDBE093-5562-449B-9EBE-B932854C72D2}" type="sibTrans" cxnId="{884966C9-51E1-4D37-BFB9-32C0B74AD3C1}">
      <dgm:prSet/>
      <dgm:spPr/>
      <dgm:t>
        <a:bodyPr/>
        <a:lstStyle/>
        <a:p>
          <a:endParaRPr lang="fr-FR"/>
        </a:p>
      </dgm:t>
    </dgm:pt>
    <dgm:pt modelId="{C9623E88-A3E6-4977-9B45-D0E7A473E9A0}">
      <dgm:prSet phldrT="[Texte]" custT="1"/>
      <dgm:spPr/>
      <dgm:t>
        <a:bodyPr/>
        <a:lstStyle/>
        <a:p>
          <a:r>
            <a:rPr lang="ar-SA" sz="1400" b="1" dirty="0" smtClean="0"/>
            <a:t>محاولة تخفيض رأس المال المستثمر في المخزون </a:t>
          </a:r>
          <a:endParaRPr lang="fr-FR" sz="1400" b="1" dirty="0"/>
        </a:p>
      </dgm:t>
    </dgm:pt>
    <dgm:pt modelId="{A7F13836-0826-4DEB-9EE7-8A3BCB9A93E7}" type="parTrans" cxnId="{B11F5F64-458C-46EB-B155-FC9A4143CEEC}">
      <dgm:prSet/>
      <dgm:spPr/>
      <dgm:t>
        <a:bodyPr/>
        <a:lstStyle/>
        <a:p>
          <a:endParaRPr lang="fr-FR"/>
        </a:p>
      </dgm:t>
    </dgm:pt>
    <dgm:pt modelId="{D9701A02-8D6D-44EF-9653-A3DC9F3AABBC}" type="sibTrans" cxnId="{B11F5F64-458C-46EB-B155-FC9A4143CEEC}">
      <dgm:prSet/>
      <dgm:spPr/>
      <dgm:t>
        <a:bodyPr/>
        <a:lstStyle/>
        <a:p>
          <a:endParaRPr lang="fr-FR"/>
        </a:p>
      </dgm:t>
    </dgm:pt>
    <dgm:pt modelId="{4B993080-81FB-416E-8EB4-DF312F98789A}" type="pres">
      <dgm:prSet presAssocID="{44EDB94B-CEEB-4CD3-B4AA-8906279D250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FE13F50-4028-4D0B-83E5-AE89FA3C3CAD}" type="pres">
      <dgm:prSet presAssocID="{DDBFE178-7FC6-423C-9593-00EAF3C6FA8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0D4194-37A3-413F-BBB4-0B311503E4AD}" type="pres">
      <dgm:prSet presAssocID="{DDBFE178-7FC6-423C-9593-00EAF3C6FA82}" presName="gear1srcNode" presStyleLbl="node1" presStyleIdx="0" presStyleCnt="3"/>
      <dgm:spPr/>
      <dgm:t>
        <a:bodyPr/>
        <a:lstStyle/>
        <a:p>
          <a:endParaRPr lang="fr-FR"/>
        </a:p>
      </dgm:t>
    </dgm:pt>
    <dgm:pt modelId="{A200E255-E81A-4183-B6FA-DA973E4663DD}" type="pres">
      <dgm:prSet presAssocID="{DDBFE178-7FC6-423C-9593-00EAF3C6FA82}" presName="gear1dstNode" presStyleLbl="node1" presStyleIdx="0" presStyleCnt="3"/>
      <dgm:spPr/>
      <dgm:t>
        <a:bodyPr/>
        <a:lstStyle/>
        <a:p>
          <a:endParaRPr lang="fr-FR"/>
        </a:p>
      </dgm:t>
    </dgm:pt>
    <dgm:pt modelId="{DEF7D948-5B6B-497E-B69A-C4E42872DBEF}" type="pres">
      <dgm:prSet presAssocID="{5E6DCC26-D7F1-49DC-8232-3FC6EB6BA171}" presName="gear2" presStyleLbl="node1" presStyleIdx="1" presStyleCnt="3" custScaleX="110000" custScaleY="11000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852E13-6E86-4A4A-B9E8-AF495FB182CE}" type="pres">
      <dgm:prSet presAssocID="{5E6DCC26-D7F1-49DC-8232-3FC6EB6BA171}" presName="gear2srcNode" presStyleLbl="node1" presStyleIdx="1" presStyleCnt="3"/>
      <dgm:spPr/>
      <dgm:t>
        <a:bodyPr/>
        <a:lstStyle/>
        <a:p>
          <a:endParaRPr lang="fr-FR"/>
        </a:p>
      </dgm:t>
    </dgm:pt>
    <dgm:pt modelId="{FD480DFB-7564-4694-85F4-B07AD625787F}" type="pres">
      <dgm:prSet presAssocID="{5E6DCC26-D7F1-49DC-8232-3FC6EB6BA171}" presName="gear2dstNode" presStyleLbl="node1" presStyleIdx="1" presStyleCnt="3"/>
      <dgm:spPr/>
      <dgm:t>
        <a:bodyPr/>
        <a:lstStyle/>
        <a:p>
          <a:endParaRPr lang="fr-FR"/>
        </a:p>
      </dgm:t>
    </dgm:pt>
    <dgm:pt modelId="{A7A03F9C-26BA-4D3B-A32F-98DCC76F5519}" type="pres">
      <dgm:prSet presAssocID="{C9623E88-A3E6-4977-9B45-D0E7A473E9A0}" presName="gear3" presStyleLbl="node1" presStyleIdx="2" presStyleCnt="3" custScaleX="110000" custScaleY="110000"/>
      <dgm:spPr/>
      <dgm:t>
        <a:bodyPr/>
        <a:lstStyle/>
        <a:p>
          <a:endParaRPr lang="fr-FR"/>
        </a:p>
      </dgm:t>
    </dgm:pt>
    <dgm:pt modelId="{26229201-E13D-426D-B9DF-11847FE364E6}" type="pres">
      <dgm:prSet presAssocID="{C9623E88-A3E6-4977-9B45-D0E7A473E9A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3E4710-DF24-4E17-9A27-C6DAE18F1DAB}" type="pres">
      <dgm:prSet presAssocID="{C9623E88-A3E6-4977-9B45-D0E7A473E9A0}" presName="gear3srcNode" presStyleLbl="node1" presStyleIdx="2" presStyleCnt="3"/>
      <dgm:spPr/>
      <dgm:t>
        <a:bodyPr/>
        <a:lstStyle/>
        <a:p>
          <a:endParaRPr lang="fr-FR"/>
        </a:p>
      </dgm:t>
    </dgm:pt>
    <dgm:pt modelId="{5FBE0980-5A2C-4891-9FE2-D76C20C7B5A6}" type="pres">
      <dgm:prSet presAssocID="{C9623E88-A3E6-4977-9B45-D0E7A473E9A0}" presName="gear3dstNode" presStyleLbl="node1" presStyleIdx="2" presStyleCnt="3"/>
      <dgm:spPr/>
      <dgm:t>
        <a:bodyPr/>
        <a:lstStyle/>
        <a:p>
          <a:endParaRPr lang="fr-FR"/>
        </a:p>
      </dgm:t>
    </dgm:pt>
    <dgm:pt modelId="{1301C746-9C69-4E77-8853-188E7DA065F2}" type="pres">
      <dgm:prSet presAssocID="{F9682070-61D5-4467-BE5A-29AA6AC20B42}" presName="connector1" presStyleLbl="sibTrans2D1" presStyleIdx="0" presStyleCnt="3"/>
      <dgm:spPr/>
      <dgm:t>
        <a:bodyPr/>
        <a:lstStyle/>
        <a:p>
          <a:endParaRPr lang="fr-FR"/>
        </a:p>
      </dgm:t>
    </dgm:pt>
    <dgm:pt modelId="{CFCB47A2-B6C4-42A8-ABD4-63AD020C0C83}" type="pres">
      <dgm:prSet presAssocID="{3CDBE093-5562-449B-9EBE-B932854C72D2}" presName="connector2" presStyleLbl="sibTrans2D1" presStyleIdx="1" presStyleCnt="3"/>
      <dgm:spPr/>
      <dgm:t>
        <a:bodyPr/>
        <a:lstStyle/>
        <a:p>
          <a:endParaRPr lang="fr-FR"/>
        </a:p>
      </dgm:t>
    </dgm:pt>
    <dgm:pt modelId="{A8DBC44F-D7F9-4C23-B5EA-83CB4A79CE82}" type="pres">
      <dgm:prSet presAssocID="{D9701A02-8D6D-44EF-9653-A3DC9F3AABBC}" presName="connector3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7C7C756C-2CE7-404B-B48A-8660524A80BE}" type="presOf" srcId="{F9682070-61D5-4467-BE5A-29AA6AC20B42}" destId="{1301C746-9C69-4E77-8853-188E7DA065F2}" srcOrd="0" destOrd="0" presId="urn:microsoft.com/office/officeart/2005/8/layout/gear1"/>
    <dgm:cxn modelId="{21F19EEE-E904-4036-BA7A-1616794F37C6}" type="presOf" srcId="{D9701A02-8D6D-44EF-9653-A3DC9F3AABBC}" destId="{A8DBC44F-D7F9-4C23-B5EA-83CB4A79CE82}" srcOrd="0" destOrd="0" presId="urn:microsoft.com/office/officeart/2005/8/layout/gear1"/>
    <dgm:cxn modelId="{7F602253-A775-47C0-9CAA-8F5F63D64A8F}" type="presOf" srcId="{DDBFE178-7FC6-423C-9593-00EAF3C6FA82}" destId="{CFE13F50-4028-4D0B-83E5-AE89FA3C3CAD}" srcOrd="0" destOrd="0" presId="urn:microsoft.com/office/officeart/2005/8/layout/gear1"/>
    <dgm:cxn modelId="{F2839E46-3772-477F-AE9E-3170F4E9C32E}" type="presOf" srcId="{C9623E88-A3E6-4977-9B45-D0E7A473E9A0}" destId="{5FBE0980-5A2C-4891-9FE2-D76C20C7B5A6}" srcOrd="3" destOrd="0" presId="urn:microsoft.com/office/officeart/2005/8/layout/gear1"/>
    <dgm:cxn modelId="{3E1B236C-9E2B-49AC-8B1E-FB37E1E4168D}" type="presOf" srcId="{DDBFE178-7FC6-423C-9593-00EAF3C6FA82}" destId="{CB0D4194-37A3-413F-BBB4-0B311503E4AD}" srcOrd="1" destOrd="0" presId="urn:microsoft.com/office/officeart/2005/8/layout/gear1"/>
    <dgm:cxn modelId="{73CAFCD7-59FF-4E14-8A9D-8A7B45C4C08D}" type="presOf" srcId="{C9623E88-A3E6-4977-9B45-D0E7A473E9A0}" destId="{A7A03F9C-26BA-4D3B-A32F-98DCC76F5519}" srcOrd="0" destOrd="0" presId="urn:microsoft.com/office/officeart/2005/8/layout/gear1"/>
    <dgm:cxn modelId="{B11F5F64-458C-46EB-B155-FC9A4143CEEC}" srcId="{44EDB94B-CEEB-4CD3-B4AA-8906279D2508}" destId="{C9623E88-A3E6-4977-9B45-D0E7A473E9A0}" srcOrd="2" destOrd="0" parTransId="{A7F13836-0826-4DEB-9EE7-8A3BCB9A93E7}" sibTransId="{D9701A02-8D6D-44EF-9653-A3DC9F3AABBC}"/>
    <dgm:cxn modelId="{0A7A886D-65EA-42EA-BF9B-E538631D3280}" type="presOf" srcId="{5E6DCC26-D7F1-49DC-8232-3FC6EB6BA171}" destId="{D9852E13-6E86-4A4A-B9E8-AF495FB182CE}" srcOrd="1" destOrd="0" presId="urn:microsoft.com/office/officeart/2005/8/layout/gear1"/>
    <dgm:cxn modelId="{93D5A229-74C8-45B2-B73E-DEE4A2243F31}" srcId="{44EDB94B-CEEB-4CD3-B4AA-8906279D2508}" destId="{DDBFE178-7FC6-423C-9593-00EAF3C6FA82}" srcOrd="0" destOrd="0" parTransId="{53CC6161-B161-46FC-AC93-566BE7462331}" sibTransId="{F9682070-61D5-4467-BE5A-29AA6AC20B42}"/>
    <dgm:cxn modelId="{0F8F2005-48A9-40B3-AED3-604D235EF76C}" type="presOf" srcId="{C9623E88-A3E6-4977-9B45-D0E7A473E9A0}" destId="{26229201-E13D-426D-B9DF-11847FE364E6}" srcOrd="1" destOrd="0" presId="urn:microsoft.com/office/officeart/2005/8/layout/gear1"/>
    <dgm:cxn modelId="{D435915D-74E3-4B92-A973-5F77C4D6ACEF}" type="presOf" srcId="{5E6DCC26-D7F1-49DC-8232-3FC6EB6BA171}" destId="{DEF7D948-5B6B-497E-B69A-C4E42872DBEF}" srcOrd="0" destOrd="0" presId="urn:microsoft.com/office/officeart/2005/8/layout/gear1"/>
    <dgm:cxn modelId="{565BF564-C9AC-4091-B97F-E2171B4649FC}" type="presOf" srcId="{5E6DCC26-D7F1-49DC-8232-3FC6EB6BA171}" destId="{FD480DFB-7564-4694-85F4-B07AD625787F}" srcOrd="2" destOrd="0" presId="urn:microsoft.com/office/officeart/2005/8/layout/gear1"/>
    <dgm:cxn modelId="{D5525DCC-EC3D-4CF0-B4B0-7AC64C946CE6}" type="presOf" srcId="{C9623E88-A3E6-4977-9B45-D0E7A473E9A0}" destId="{603E4710-DF24-4E17-9A27-C6DAE18F1DAB}" srcOrd="2" destOrd="0" presId="urn:microsoft.com/office/officeart/2005/8/layout/gear1"/>
    <dgm:cxn modelId="{26B356B7-01E3-4133-B264-D619A83AB413}" type="presOf" srcId="{3CDBE093-5562-449B-9EBE-B932854C72D2}" destId="{CFCB47A2-B6C4-42A8-ABD4-63AD020C0C83}" srcOrd="0" destOrd="0" presId="urn:microsoft.com/office/officeart/2005/8/layout/gear1"/>
    <dgm:cxn modelId="{884966C9-51E1-4D37-BFB9-32C0B74AD3C1}" srcId="{44EDB94B-CEEB-4CD3-B4AA-8906279D2508}" destId="{5E6DCC26-D7F1-49DC-8232-3FC6EB6BA171}" srcOrd="1" destOrd="0" parTransId="{E1F5EA71-09F1-4EA2-934D-B7F08DF45198}" sibTransId="{3CDBE093-5562-449B-9EBE-B932854C72D2}"/>
    <dgm:cxn modelId="{8B479396-F674-4C2F-8282-ECD8BCA245F7}" type="presOf" srcId="{44EDB94B-CEEB-4CD3-B4AA-8906279D2508}" destId="{4B993080-81FB-416E-8EB4-DF312F98789A}" srcOrd="0" destOrd="0" presId="urn:microsoft.com/office/officeart/2005/8/layout/gear1"/>
    <dgm:cxn modelId="{B118CC6A-3998-41CB-9A97-F993F3E1FF57}" type="presOf" srcId="{DDBFE178-7FC6-423C-9593-00EAF3C6FA82}" destId="{A200E255-E81A-4183-B6FA-DA973E4663DD}" srcOrd="2" destOrd="0" presId="urn:microsoft.com/office/officeart/2005/8/layout/gear1"/>
    <dgm:cxn modelId="{1674AC3D-64A4-4408-AD59-ECA1142F8F79}" type="presParOf" srcId="{4B993080-81FB-416E-8EB4-DF312F98789A}" destId="{CFE13F50-4028-4D0B-83E5-AE89FA3C3CAD}" srcOrd="0" destOrd="0" presId="urn:microsoft.com/office/officeart/2005/8/layout/gear1"/>
    <dgm:cxn modelId="{CF678C11-9C92-4DCC-A05B-435FF5B49FFD}" type="presParOf" srcId="{4B993080-81FB-416E-8EB4-DF312F98789A}" destId="{CB0D4194-37A3-413F-BBB4-0B311503E4AD}" srcOrd="1" destOrd="0" presId="urn:microsoft.com/office/officeart/2005/8/layout/gear1"/>
    <dgm:cxn modelId="{F00250B4-125A-44B5-A5D8-972D04EB3ED3}" type="presParOf" srcId="{4B993080-81FB-416E-8EB4-DF312F98789A}" destId="{A200E255-E81A-4183-B6FA-DA973E4663DD}" srcOrd="2" destOrd="0" presId="urn:microsoft.com/office/officeart/2005/8/layout/gear1"/>
    <dgm:cxn modelId="{C3BA31A2-3EDB-450F-AA6E-DBC25E316133}" type="presParOf" srcId="{4B993080-81FB-416E-8EB4-DF312F98789A}" destId="{DEF7D948-5B6B-497E-B69A-C4E42872DBEF}" srcOrd="3" destOrd="0" presId="urn:microsoft.com/office/officeart/2005/8/layout/gear1"/>
    <dgm:cxn modelId="{239C1A6B-3FFD-4F6A-8F23-E5E4C1C10AE9}" type="presParOf" srcId="{4B993080-81FB-416E-8EB4-DF312F98789A}" destId="{D9852E13-6E86-4A4A-B9E8-AF495FB182CE}" srcOrd="4" destOrd="0" presId="urn:microsoft.com/office/officeart/2005/8/layout/gear1"/>
    <dgm:cxn modelId="{224B5C00-3679-4077-8834-EA205A47A495}" type="presParOf" srcId="{4B993080-81FB-416E-8EB4-DF312F98789A}" destId="{FD480DFB-7564-4694-85F4-B07AD625787F}" srcOrd="5" destOrd="0" presId="urn:microsoft.com/office/officeart/2005/8/layout/gear1"/>
    <dgm:cxn modelId="{9918B7C5-1868-4234-B81E-1E54D0F811F8}" type="presParOf" srcId="{4B993080-81FB-416E-8EB4-DF312F98789A}" destId="{A7A03F9C-26BA-4D3B-A32F-98DCC76F5519}" srcOrd="6" destOrd="0" presId="urn:microsoft.com/office/officeart/2005/8/layout/gear1"/>
    <dgm:cxn modelId="{0642261F-DA8F-4179-94D8-68C28A8C5896}" type="presParOf" srcId="{4B993080-81FB-416E-8EB4-DF312F98789A}" destId="{26229201-E13D-426D-B9DF-11847FE364E6}" srcOrd="7" destOrd="0" presId="urn:microsoft.com/office/officeart/2005/8/layout/gear1"/>
    <dgm:cxn modelId="{39036BE5-6D14-4E81-A020-FBCAF7FA0299}" type="presParOf" srcId="{4B993080-81FB-416E-8EB4-DF312F98789A}" destId="{603E4710-DF24-4E17-9A27-C6DAE18F1DAB}" srcOrd="8" destOrd="0" presId="urn:microsoft.com/office/officeart/2005/8/layout/gear1"/>
    <dgm:cxn modelId="{9F7EA2E5-9FB6-4E87-87F9-02B84715659B}" type="presParOf" srcId="{4B993080-81FB-416E-8EB4-DF312F98789A}" destId="{5FBE0980-5A2C-4891-9FE2-D76C20C7B5A6}" srcOrd="9" destOrd="0" presId="urn:microsoft.com/office/officeart/2005/8/layout/gear1"/>
    <dgm:cxn modelId="{FC213691-3D1F-4645-8FD2-09E28532F2E7}" type="presParOf" srcId="{4B993080-81FB-416E-8EB4-DF312F98789A}" destId="{1301C746-9C69-4E77-8853-188E7DA065F2}" srcOrd="10" destOrd="0" presId="urn:microsoft.com/office/officeart/2005/8/layout/gear1"/>
    <dgm:cxn modelId="{C9F00797-F777-4903-81A9-8315E6096F74}" type="presParOf" srcId="{4B993080-81FB-416E-8EB4-DF312F98789A}" destId="{CFCB47A2-B6C4-42A8-ABD4-63AD020C0C83}" srcOrd="11" destOrd="0" presId="urn:microsoft.com/office/officeart/2005/8/layout/gear1"/>
    <dgm:cxn modelId="{8BF9CA5F-0AE6-44B7-9AF3-2701567D775B}" type="presParOf" srcId="{4B993080-81FB-416E-8EB4-DF312F98789A}" destId="{A8DBC44F-D7F9-4C23-B5EA-83CB4A79CE82}" srcOrd="12" destOrd="0" presId="urn:microsoft.com/office/officeart/2005/8/layout/gear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1A1459-13CA-4223-AD73-F35FBFC8312C}" type="doc">
      <dgm:prSet loTypeId="urn:microsoft.com/office/officeart/2005/8/layout/equation1" loCatId="process" qsTypeId="urn:microsoft.com/office/officeart/2005/8/quickstyle/3d1" qsCatId="3D" csTypeId="urn:microsoft.com/office/officeart/2005/8/colors/colorful1" csCatId="colorful" phldr="1"/>
      <dgm:spPr/>
    </dgm:pt>
    <dgm:pt modelId="{31FAD20E-4F4E-4044-9FCB-D0E2CB073B62}">
      <dgm:prSet phldrT="[Texte]"/>
      <dgm:spPr/>
      <dgm:t>
        <a:bodyPr/>
        <a:lstStyle/>
        <a:p>
          <a:r>
            <a:rPr lang="ar-DZ" dirty="0" smtClean="0"/>
            <a:t>التخزين</a:t>
          </a:r>
          <a:r>
            <a:rPr lang="fr-FR" dirty="0" smtClean="0"/>
            <a:t> </a:t>
          </a:r>
          <a:endParaRPr lang="fr-FR" dirty="0"/>
        </a:p>
      </dgm:t>
    </dgm:pt>
    <dgm:pt modelId="{91105679-5280-455A-AC07-3A585A2606D9}" type="parTrans" cxnId="{7DFB547A-C6AE-4D4B-837B-DC89423B6361}">
      <dgm:prSet/>
      <dgm:spPr/>
      <dgm:t>
        <a:bodyPr/>
        <a:lstStyle/>
        <a:p>
          <a:endParaRPr lang="fr-FR"/>
        </a:p>
      </dgm:t>
    </dgm:pt>
    <dgm:pt modelId="{1523DB67-2348-48DA-BFEC-8B070C5F39F8}" type="sibTrans" cxnId="{7DFB547A-C6AE-4D4B-837B-DC89423B6361}">
      <dgm:prSet/>
      <dgm:spPr/>
      <dgm:t>
        <a:bodyPr/>
        <a:lstStyle/>
        <a:p>
          <a:endParaRPr lang="fr-FR"/>
        </a:p>
      </dgm:t>
    </dgm:pt>
    <dgm:pt modelId="{A56763A1-F090-4778-9903-024329F0A222}">
      <dgm:prSet phldrT="[Texte]"/>
      <dgm:spPr/>
      <dgm:t>
        <a:bodyPr/>
        <a:lstStyle/>
        <a:p>
          <a:r>
            <a:rPr lang="ar-DZ" dirty="0" smtClean="0"/>
            <a:t>الشراء</a:t>
          </a:r>
          <a:r>
            <a:rPr lang="fr-FR" dirty="0" smtClean="0"/>
            <a:t> </a:t>
          </a:r>
          <a:endParaRPr lang="fr-FR" dirty="0"/>
        </a:p>
      </dgm:t>
    </dgm:pt>
    <dgm:pt modelId="{862B7E6F-709B-4E11-BA4E-A8A971174595}" type="parTrans" cxnId="{7D207DD5-52EA-4263-8F36-754DD519B2EA}">
      <dgm:prSet/>
      <dgm:spPr/>
      <dgm:t>
        <a:bodyPr/>
        <a:lstStyle/>
        <a:p>
          <a:endParaRPr lang="fr-FR"/>
        </a:p>
      </dgm:t>
    </dgm:pt>
    <dgm:pt modelId="{999B8A41-4CC9-4D86-B95F-45BDD2C33FE3}" type="sibTrans" cxnId="{7D207DD5-52EA-4263-8F36-754DD519B2EA}">
      <dgm:prSet/>
      <dgm:spPr/>
      <dgm:t>
        <a:bodyPr/>
        <a:lstStyle/>
        <a:p>
          <a:endParaRPr lang="fr-FR"/>
        </a:p>
      </dgm:t>
    </dgm:pt>
    <dgm:pt modelId="{A62F732E-4B18-4BF5-9452-B5DD43BD4333}">
      <dgm:prSet phldrT="[Texte]"/>
      <dgm:spPr/>
      <dgm:t>
        <a:bodyPr/>
        <a:lstStyle/>
        <a:p>
          <a:r>
            <a:rPr lang="ar-DZ" dirty="0" smtClean="0"/>
            <a:t>التموين</a:t>
          </a:r>
          <a:endParaRPr lang="fr-FR" dirty="0"/>
        </a:p>
      </dgm:t>
    </dgm:pt>
    <dgm:pt modelId="{743C0FD7-1DEA-4953-B2BE-E75C322F3747}" type="parTrans" cxnId="{8D4BF363-7618-468B-8B6F-BF4032CFFC2C}">
      <dgm:prSet/>
      <dgm:spPr/>
      <dgm:t>
        <a:bodyPr/>
        <a:lstStyle/>
        <a:p>
          <a:endParaRPr lang="fr-FR"/>
        </a:p>
      </dgm:t>
    </dgm:pt>
    <dgm:pt modelId="{AC297BED-CE10-461F-A9A0-F2FA846EFA76}" type="sibTrans" cxnId="{8D4BF363-7618-468B-8B6F-BF4032CFFC2C}">
      <dgm:prSet/>
      <dgm:spPr/>
      <dgm:t>
        <a:bodyPr/>
        <a:lstStyle/>
        <a:p>
          <a:endParaRPr lang="fr-FR"/>
        </a:p>
      </dgm:t>
    </dgm:pt>
    <dgm:pt modelId="{DAA31439-D2F2-4B5D-9AB2-F0192EB700B5}" type="pres">
      <dgm:prSet presAssocID="{261A1459-13CA-4223-AD73-F35FBFC8312C}" presName="linearFlow" presStyleCnt="0">
        <dgm:presLayoutVars>
          <dgm:dir/>
          <dgm:resizeHandles val="exact"/>
        </dgm:presLayoutVars>
      </dgm:prSet>
      <dgm:spPr/>
    </dgm:pt>
    <dgm:pt modelId="{0250ED4A-F3A0-4B1D-BA79-B225A9325426}" type="pres">
      <dgm:prSet presAssocID="{31FAD20E-4F4E-4044-9FCB-D0E2CB073B62}" presName="node" presStyleLbl="node1" presStyleIdx="0" presStyleCnt="3" custLinFactNeighborX="41399" custLinFactNeighborY="256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A6C206-048B-4F02-B797-9283DE7304C2}" type="pres">
      <dgm:prSet presAssocID="{1523DB67-2348-48DA-BFEC-8B070C5F39F8}" presName="spacerL" presStyleCnt="0"/>
      <dgm:spPr/>
    </dgm:pt>
    <dgm:pt modelId="{39892E3C-F0FB-45C0-96F5-6E24A95AAF89}" type="pres">
      <dgm:prSet presAssocID="{1523DB67-2348-48DA-BFEC-8B070C5F39F8}" presName="sibTrans" presStyleLbl="sibTrans2D1" presStyleIdx="0" presStyleCnt="2"/>
      <dgm:spPr/>
      <dgm:t>
        <a:bodyPr/>
        <a:lstStyle/>
        <a:p>
          <a:endParaRPr lang="fr-FR"/>
        </a:p>
      </dgm:t>
    </dgm:pt>
    <dgm:pt modelId="{4E70AA9C-DAEA-472D-A3DF-341ACF0F2A19}" type="pres">
      <dgm:prSet presAssocID="{1523DB67-2348-48DA-BFEC-8B070C5F39F8}" presName="spacerR" presStyleCnt="0"/>
      <dgm:spPr/>
    </dgm:pt>
    <dgm:pt modelId="{21FDAD05-A8C9-4EB4-8C95-F06F0A11BFAB}" type="pres">
      <dgm:prSet presAssocID="{A56763A1-F090-4778-9903-024329F0A222}" presName="node" presStyleLbl="node1" presStyleIdx="1" presStyleCnt="3" custLinFactNeighborX="41399" custLinFactNeighborY="256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036C45-859C-451C-A84B-868D68795C47}" type="pres">
      <dgm:prSet presAssocID="{999B8A41-4CC9-4D86-B95F-45BDD2C33FE3}" presName="spacerL" presStyleCnt="0"/>
      <dgm:spPr/>
    </dgm:pt>
    <dgm:pt modelId="{55108066-6525-441B-8B42-04C34BE46AD3}" type="pres">
      <dgm:prSet presAssocID="{999B8A41-4CC9-4D86-B95F-45BDD2C33FE3}" presName="sibTrans" presStyleLbl="sibTrans2D1" presStyleIdx="1" presStyleCnt="2"/>
      <dgm:spPr/>
      <dgm:t>
        <a:bodyPr/>
        <a:lstStyle/>
        <a:p>
          <a:endParaRPr lang="fr-FR"/>
        </a:p>
      </dgm:t>
    </dgm:pt>
    <dgm:pt modelId="{C2A5DD9B-F012-4F10-BE36-890195579D02}" type="pres">
      <dgm:prSet presAssocID="{999B8A41-4CC9-4D86-B95F-45BDD2C33FE3}" presName="spacerR" presStyleCnt="0"/>
      <dgm:spPr/>
    </dgm:pt>
    <dgm:pt modelId="{7E8CB2D5-1FCD-4685-80C9-7FE889F6CB1F}" type="pres">
      <dgm:prSet presAssocID="{A62F732E-4B18-4BF5-9452-B5DD43BD433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36CA23B-EDCF-43FC-8D41-D3F5015BD001}" type="presOf" srcId="{A56763A1-F090-4778-9903-024329F0A222}" destId="{21FDAD05-A8C9-4EB4-8C95-F06F0A11BFAB}" srcOrd="0" destOrd="0" presId="urn:microsoft.com/office/officeart/2005/8/layout/equation1"/>
    <dgm:cxn modelId="{7DFB547A-C6AE-4D4B-837B-DC89423B6361}" srcId="{261A1459-13CA-4223-AD73-F35FBFC8312C}" destId="{31FAD20E-4F4E-4044-9FCB-D0E2CB073B62}" srcOrd="0" destOrd="0" parTransId="{91105679-5280-455A-AC07-3A585A2606D9}" sibTransId="{1523DB67-2348-48DA-BFEC-8B070C5F39F8}"/>
    <dgm:cxn modelId="{04AE64AB-65F2-472F-8213-2DD9AE168CE5}" type="presOf" srcId="{261A1459-13CA-4223-AD73-F35FBFC8312C}" destId="{DAA31439-D2F2-4B5D-9AB2-F0192EB700B5}" srcOrd="0" destOrd="0" presId="urn:microsoft.com/office/officeart/2005/8/layout/equation1"/>
    <dgm:cxn modelId="{8F5992F3-284F-4595-922E-261D54D71365}" type="presOf" srcId="{31FAD20E-4F4E-4044-9FCB-D0E2CB073B62}" destId="{0250ED4A-F3A0-4B1D-BA79-B225A9325426}" srcOrd="0" destOrd="0" presId="urn:microsoft.com/office/officeart/2005/8/layout/equation1"/>
    <dgm:cxn modelId="{5278084D-C70B-4A39-8B7C-4317F239ABBE}" type="presOf" srcId="{999B8A41-4CC9-4D86-B95F-45BDD2C33FE3}" destId="{55108066-6525-441B-8B42-04C34BE46AD3}" srcOrd="0" destOrd="0" presId="urn:microsoft.com/office/officeart/2005/8/layout/equation1"/>
    <dgm:cxn modelId="{7D207DD5-52EA-4263-8F36-754DD519B2EA}" srcId="{261A1459-13CA-4223-AD73-F35FBFC8312C}" destId="{A56763A1-F090-4778-9903-024329F0A222}" srcOrd="1" destOrd="0" parTransId="{862B7E6F-709B-4E11-BA4E-A8A971174595}" sibTransId="{999B8A41-4CC9-4D86-B95F-45BDD2C33FE3}"/>
    <dgm:cxn modelId="{8D4BF363-7618-468B-8B6F-BF4032CFFC2C}" srcId="{261A1459-13CA-4223-AD73-F35FBFC8312C}" destId="{A62F732E-4B18-4BF5-9452-B5DD43BD4333}" srcOrd="2" destOrd="0" parTransId="{743C0FD7-1DEA-4953-B2BE-E75C322F3747}" sibTransId="{AC297BED-CE10-461F-A9A0-F2FA846EFA76}"/>
    <dgm:cxn modelId="{B61B80FD-C739-4067-B80C-152113DDAE1F}" type="presOf" srcId="{1523DB67-2348-48DA-BFEC-8B070C5F39F8}" destId="{39892E3C-F0FB-45C0-96F5-6E24A95AAF89}" srcOrd="0" destOrd="0" presId="urn:microsoft.com/office/officeart/2005/8/layout/equation1"/>
    <dgm:cxn modelId="{058AD0E4-616F-4B17-80C4-A92F05361B70}" type="presOf" srcId="{A62F732E-4B18-4BF5-9452-B5DD43BD4333}" destId="{7E8CB2D5-1FCD-4685-80C9-7FE889F6CB1F}" srcOrd="0" destOrd="0" presId="urn:microsoft.com/office/officeart/2005/8/layout/equation1"/>
    <dgm:cxn modelId="{B5EF9974-263F-403B-BD48-2BD70113A5CD}" type="presParOf" srcId="{DAA31439-D2F2-4B5D-9AB2-F0192EB700B5}" destId="{0250ED4A-F3A0-4B1D-BA79-B225A9325426}" srcOrd="0" destOrd="0" presId="urn:microsoft.com/office/officeart/2005/8/layout/equation1"/>
    <dgm:cxn modelId="{6D12BA8D-05CE-4F77-8749-3D34DEC7C6B2}" type="presParOf" srcId="{DAA31439-D2F2-4B5D-9AB2-F0192EB700B5}" destId="{9EA6C206-048B-4F02-B797-9283DE7304C2}" srcOrd="1" destOrd="0" presId="urn:microsoft.com/office/officeart/2005/8/layout/equation1"/>
    <dgm:cxn modelId="{8020B530-E43D-4E53-A8E7-167D82E520DF}" type="presParOf" srcId="{DAA31439-D2F2-4B5D-9AB2-F0192EB700B5}" destId="{39892E3C-F0FB-45C0-96F5-6E24A95AAF89}" srcOrd="2" destOrd="0" presId="urn:microsoft.com/office/officeart/2005/8/layout/equation1"/>
    <dgm:cxn modelId="{3B2499F7-8F5D-4EAE-9EB6-773606818D35}" type="presParOf" srcId="{DAA31439-D2F2-4B5D-9AB2-F0192EB700B5}" destId="{4E70AA9C-DAEA-472D-A3DF-341ACF0F2A19}" srcOrd="3" destOrd="0" presId="urn:microsoft.com/office/officeart/2005/8/layout/equation1"/>
    <dgm:cxn modelId="{0B54B9D9-19BF-40B7-AF2F-788847DFDD1F}" type="presParOf" srcId="{DAA31439-D2F2-4B5D-9AB2-F0192EB700B5}" destId="{21FDAD05-A8C9-4EB4-8C95-F06F0A11BFAB}" srcOrd="4" destOrd="0" presId="urn:microsoft.com/office/officeart/2005/8/layout/equation1"/>
    <dgm:cxn modelId="{CCE44B22-44E4-44F0-951D-6B34137D13AD}" type="presParOf" srcId="{DAA31439-D2F2-4B5D-9AB2-F0192EB700B5}" destId="{6D036C45-859C-451C-A84B-868D68795C47}" srcOrd="5" destOrd="0" presId="urn:microsoft.com/office/officeart/2005/8/layout/equation1"/>
    <dgm:cxn modelId="{22B22805-FB14-4824-9652-5BB156B82D37}" type="presParOf" srcId="{DAA31439-D2F2-4B5D-9AB2-F0192EB700B5}" destId="{55108066-6525-441B-8B42-04C34BE46AD3}" srcOrd="6" destOrd="0" presId="urn:microsoft.com/office/officeart/2005/8/layout/equation1"/>
    <dgm:cxn modelId="{04E91496-A36B-4C54-AF8F-80B16DB58C62}" type="presParOf" srcId="{DAA31439-D2F2-4B5D-9AB2-F0192EB700B5}" destId="{C2A5DD9B-F012-4F10-BE36-890195579D02}" srcOrd="7" destOrd="0" presId="urn:microsoft.com/office/officeart/2005/8/layout/equation1"/>
    <dgm:cxn modelId="{859A5C6F-802D-42B4-912A-A3D89223E7F5}" type="presParOf" srcId="{DAA31439-D2F2-4B5D-9AB2-F0192EB700B5}" destId="{7E8CB2D5-1FCD-4685-80C9-7FE889F6CB1F}" srcOrd="8" destOrd="0" presId="urn:microsoft.com/office/officeart/2005/8/layout/equatio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E7B4C-6A20-4C83-A1CA-5C94F2D84AE7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B8494DBC-BD38-4A82-A99F-2583A344A25C}">
      <dgm:prSet phldrT="[Texte]"/>
      <dgm:spPr/>
      <dgm:t>
        <a:bodyPr/>
        <a:lstStyle/>
        <a:p>
          <a:r>
            <a:rPr lang="ar-SA" b="1" dirty="0" smtClean="0"/>
            <a:t>السعر المناسب</a:t>
          </a:r>
          <a:endParaRPr lang="fr-FR" dirty="0"/>
        </a:p>
      </dgm:t>
    </dgm:pt>
    <dgm:pt modelId="{F15232F9-49B8-483A-A426-73C1F3C4ECFF}" type="parTrans" cxnId="{E0867A30-1076-4528-84F3-81B4673B06BD}">
      <dgm:prSet/>
      <dgm:spPr/>
      <dgm:t>
        <a:bodyPr/>
        <a:lstStyle/>
        <a:p>
          <a:endParaRPr lang="fr-FR"/>
        </a:p>
      </dgm:t>
    </dgm:pt>
    <dgm:pt modelId="{DB6327F9-B7EC-4C9A-B15B-1765C166E71E}" type="sibTrans" cxnId="{E0867A30-1076-4528-84F3-81B4673B06BD}">
      <dgm:prSet/>
      <dgm:spPr/>
      <dgm:t>
        <a:bodyPr/>
        <a:lstStyle/>
        <a:p>
          <a:endParaRPr lang="fr-FR"/>
        </a:p>
      </dgm:t>
    </dgm:pt>
    <dgm:pt modelId="{F817C413-CE90-49D7-9121-864896BEE06D}">
      <dgm:prSet phldrT="[Texte]"/>
      <dgm:spPr/>
      <dgm:t>
        <a:bodyPr/>
        <a:lstStyle/>
        <a:p>
          <a:r>
            <a:rPr lang="ar-SA" b="1" dirty="0" smtClean="0"/>
            <a:t>الجودة </a:t>
          </a:r>
          <a:r>
            <a:rPr lang="ar-DZ" b="1" dirty="0" smtClean="0"/>
            <a:t>المناسبة</a:t>
          </a:r>
          <a:endParaRPr lang="fr-FR" dirty="0"/>
        </a:p>
      </dgm:t>
    </dgm:pt>
    <dgm:pt modelId="{A213BEAE-192E-407A-A6D0-471921FBCAAB}" type="parTrans" cxnId="{28835398-FC86-41FF-9BCB-7E48C5BDE010}">
      <dgm:prSet/>
      <dgm:spPr/>
      <dgm:t>
        <a:bodyPr/>
        <a:lstStyle/>
        <a:p>
          <a:endParaRPr lang="fr-FR"/>
        </a:p>
      </dgm:t>
    </dgm:pt>
    <dgm:pt modelId="{2EB802D7-8BB9-4E76-99E8-84F9EC011607}" type="sibTrans" cxnId="{28835398-FC86-41FF-9BCB-7E48C5BDE010}">
      <dgm:prSet/>
      <dgm:spPr/>
      <dgm:t>
        <a:bodyPr/>
        <a:lstStyle/>
        <a:p>
          <a:endParaRPr lang="fr-FR"/>
        </a:p>
      </dgm:t>
    </dgm:pt>
    <dgm:pt modelId="{19048029-8D4B-47BE-AD52-202724AB1846}">
      <dgm:prSet phldrT="[Texte]"/>
      <dgm:spPr/>
      <dgm:t>
        <a:bodyPr/>
        <a:lstStyle/>
        <a:p>
          <a:r>
            <a:rPr lang="ar-SA" dirty="0" smtClean="0"/>
            <a:t>ا</a:t>
          </a:r>
          <a:r>
            <a:rPr lang="ar-SA" b="1" dirty="0" smtClean="0"/>
            <a:t>لكمية الاقتصادية</a:t>
          </a:r>
          <a:endParaRPr lang="fr-FR" dirty="0"/>
        </a:p>
      </dgm:t>
    </dgm:pt>
    <dgm:pt modelId="{D9BA7B8E-562B-45D3-93B5-5D2AA1F074E0}" type="sibTrans" cxnId="{31177D1B-A3E5-4394-B91E-0B4BB274738A}">
      <dgm:prSet/>
      <dgm:spPr/>
      <dgm:t>
        <a:bodyPr/>
        <a:lstStyle/>
        <a:p>
          <a:endParaRPr lang="fr-FR"/>
        </a:p>
      </dgm:t>
    </dgm:pt>
    <dgm:pt modelId="{E3F84C57-1581-4956-ACB8-2556626752BA}" type="parTrans" cxnId="{31177D1B-A3E5-4394-B91E-0B4BB274738A}">
      <dgm:prSet/>
      <dgm:spPr/>
      <dgm:t>
        <a:bodyPr/>
        <a:lstStyle/>
        <a:p>
          <a:endParaRPr lang="fr-FR"/>
        </a:p>
      </dgm:t>
    </dgm:pt>
    <dgm:pt modelId="{A1D0B2EA-7AE8-45A4-94B8-60EDED64034F}">
      <dgm:prSet phldrT="[Texte]"/>
      <dgm:spPr/>
      <dgm:t>
        <a:bodyPr/>
        <a:lstStyle/>
        <a:p>
          <a:r>
            <a:rPr lang="ar-SA" b="1" dirty="0" smtClean="0"/>
            <a:t>الأسواق المناسبة</a:t>
          </a:r>
          <a:endParaRPr lang="fr-FR" dirty="0"/>
        </a:p>
      </dgm:t>
    </dgm:pt>
    <dgm:pt modelId="{46BFEB47-E462-458D-9E75-020AF4B297ED}" type="sibTrans" cxnId="{52339B03-714A-4385-86F2-E461135B89FE}">
      <dgm:prSet/>
      <dgm:spPr/>
      <dgm:t>
        <a:bodyPr/>
        <a:lstStyle/>
        <a:p>
          <a:endParaRPr lang="fr-FR"/>
        </a:p>
      </dgm:t>
    </dgm:pt>
    <dgm:pt modelId="{C726B879-7A15-4850-A2E2-D89F0383071A}" type="parTrans" cxnId="{52339B03-714A-4385-86F2-E461135B89FE}">
      <dgm:prSet/>
      <dgm:spPr/>
      <dgm:t>
        <a:bodyPr/>
        <a:lstStyle/>
        <a:p>
          <a:endParaRPr lang="fr-FR"/>
        </a:p>
      </dgm:t>
    </dgm:pt>
    <dgm:pt modelId="{E35A9235-990C-40BB-88F3-5B686E66A909}">
      <dgm:prSet phldrT="[Texte]" phldr="1"/>
      <dgm:spPr>
        <a:noFill/>
        <a:ln>
          <a:noFill/>
        </a:ln>
      </dgm:spPr>
      <dgm:t>
        <a:bodyPr/>
        <a:lstStyle/>
        <a:p>
          <a:endParaRPr lang="fr-FR" dirty="0">
            <a:ln>
              <a:noFill/>
            </a:ln>
            <a:noFill/>
          </a:endParaRPr>
        </a:p>
      </dgm:t>
    </dgm:pt>
    <dgm:pt modelId="{5F5ED2B3-BDCF-4A85-B203-B7DD481F9673}" type="sibTrans" cxnId="{36841E2F-2746-4104-A500-D112114A14D3}">
      <dgm:prSet/>
      <dgm:spPr/>
      <dgm:t>
        <a:bodyPr/>
        <a:lstStyle/>
        <a:p>
          <a:endParaRPr lang="fr-FR"/>
        </a:p>
      </dgm:t>
    </dgm:pt>
    <dgm:pt modelId="{E0852A48-74D2-42E7-8B5D-FB992B218E70}" type="parTrans" cxnId="{36841E2F-2746-4104-A500-D112114A14D3}">
      <dgm:prSet/>
      <dgm:spPr/>
      <dgm:t>
        <a:bodyPr/>
        <a:lstStyle/>
        <a:p>
          <a:endParaRPr lang="fr-FR"/>
        </a:p>
      </dgm:t>
    </dgm:pt>
    <dgm:pt modelId="{BC6DF67B-68B5-49ED-B2F7-07220B22A5CF}">
      <dgm:prSet phldrT="[Texte]"/>
      <dgm:spPr>
        <a:noFill/>
        <a:ln>
          <a:noFill/>
        </a:ln>
      </dgm:spPr>
      <dgm:t>
        <a:bodyPr/>
        <a:lstStyle/>
        <a:p>
          <a:r>
            <a:rPr lang="ar-DZ" u="sng" dirty="0" smtClean="0">
              <a:ln>
                <a:noFill/>
              </a:ln>
              <a:noFill/>
            </a:rPr>
            <a:t>أهداف الشراء</a:t>
          </a:r>
          <a:endParaRPr lang="fr-FR" u="sng" dirty="0">
            <a:ln>
              <a:noFill/>
            </a:ln>
            <a:noFill/>
          </a:endParaRPr>
        </a:p>
      </dgm:t>
    </dgm:pt>
    <dgm:pt modelId="{48D0AAD8-7023-4EC6-8F46-CC2385AB7475}" type="sibTrans" cxnId="{DCFF5215-A394-4229-8CE3-B3AF16895EA9}">
      <dgm:prSet/>
      <dgm:spPr/>
      <dgm:t>
        <a:bodyPr/>
        <a:lstStyle/>
        <a:p>
          <a:endParaRPr lang="fr-FR"/>
        </a:p>
      </dgm:t>
    </dgm:pt>
    <dgm:pt modelId="{0871EBE6-5361-41DC-A022-E0DCA09824E2}" type="parTrans" cxnId="{DCFF5215-A394-4229-8CE3-B3AF16895EA9}">
      <dgm:prSet/>
      <dgm:spPr/>
      <dgm:t>
        <a:bodyPr/>
        <a:lstStyle/>
        <a:p>
          <a:endParaRPr lang="fr-FR"/>
        </a:p>
      </dgm:t>
    </dgm:pt>
    <dgm:pt modelId="{791DA514-BF23-41DA-BD3E-0925DE3BC957}" type="pres">
      <dgm:prSet presAssocID="{5F6E7B4C-6A20-4C83-A1CA-5C94F2D84AE7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E3F3CB4-D250-4BE5-B68B-D229CFC638AE}" type="pres">
      <dgm:prSet presAssocID="{5F6E7B4C-6A20-4C83-A1CA-5C94F2D84AE7}" presName="dummyMaxCanvas" presStyleCnt="0"/>
      <dgm:spPr/>
    </dgm:pt>
    <dgm:pt modelId="{974B2C2A-EF8E-4739-8A8F-F2F9B1B188A6}" type="pres">
      <dgm:prSet presAssocID="{5F6E7B4C-6A20-4C83-A1CA-5C94F2D84AE7}" presName="parentComposite" presStyleCnt="0"/>
      <dgm:spPr/>
    </dgm:pt>
    <dgm:pt modelId="{43CF78C8-BBAE-4BB5-B6BC-A8C13EF52B26}" type="pres">
      <dgm:prSet presAssocID="{5F6E7B4C-6A20-4C83-A1CA-5C94F2D84AE7}" presName="parent1" presStyleLbl="alignAccFollowNode1" presStyleIdx="0" presStyleCnt="4" custScaleX="320597" custLinFactNeighborY="-12195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308D9D2D-40B1-4A65-963B-7E33CFB65C52}" type="pres">
      <dgm:prSet presAssocID="{5F6E7B4C-6A20-4C83-A1CA-5C94F2D84AE7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31DC2BF2-7227-4D94-A155-A70A1C821EC4}" type="pres">
      <dgm:prSet presAssocID="{5F6E7B4C-6A20-4C83-A1CA-5C94F2D84AE7}" presName="childrenComposite" presStyleCnt="0"/>
      <dgm:spPr/>
    </dgm:pt>
    <dgm:pt modelId="{ACF3FE45-8F02-4282-9181-1CDD11570EF3}" type="pres">
      <dgm:prSet presAssocID="{5F6E7B4C-6A20-4C83-A1CA-5C94F2D84AE7}" presName="dummyMaxCanvas_ChildArea" presStyleCnt="0"/>
      <dgm:spPr/>
    </dgm:pt>
    <dgm:pt modelId="{FEC52625-96D2-457F-88DA-DC0F14BE2E97}" type="pres">
      <dgm:prSet presAssocID="{5F6E7B4C-6A20-4C83-A1CA-5C94F2D84AE7}" presName="fulcrum" presStyleLbl="alignAccFollowNode1" presStyleIdx="2" presStyleCnt="4"/>
      <dgm:spPr/>
    </dgm:pt>
    <dgm:pt modelId="{B627575B-371F-4037-8EE6-BA82764CA772}" type="pres">
      <dgm:prSet presAssocID="{5F6E7B4C-6A20-4C83-A1CA-5C94F2D84AE7}" presName="balance_13" presStyleLbl="alignAccFollowNode1" presStyleIdx="3" presStyleCnt="4">
        <dgm:presLayoutVars>
          <dgm:bulletEnabled val="1"/>
        </dgm:presLayoutVars>
      </dgm:prSet>
      <dgm:spPr/>
    </dgm:pt>
    <dgm:pt modelId="{8EC6DD6A-E52C-4864-89E2-3B57CED5B9DD}" type="pres">
      <dgm:prSet presAssocID="{5F6E7B4C-6A20-4C83-A1CA-5C94F2D84AE7}" presName="right_13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470EBB-D5F7-4B47-A28C-535A26827A6C}" type="pres">
      <dgm:prSet presAssocID="{5F6E7B4C-6A20-4C83-A1CA-5C94F2D84AE7}" presName="right_13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BE396C-3075-4D6D-BEC4-C0CA0CA810CB}" type="pres">
      <dgm:prSet presAssocID="{5F6E7B4C-6A20-4C83-A1CA-5C94F2D84AE7}" presName="right_13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8D5460D-84B8-4E1C-A6FE-F3BF191E1056}" type="pres">
      <dgm:prSet presAssocID="{5F6E7B4C-6A20-4C83-A1CA-5C94F2D84AE7}" presName="left_13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361FD91-1123-4B3D-9EEC-DED6D03D9CF8}" type="presOf" srcId="{E35A9235-990C-40BB-88F3-5B686E66A909}" destId="{308D9D2D-40B1-4A65-963B-7E33CFB65C52}" srcOrd="0" destOrd="0" presId="urn:microsoft.com/office/officeart/2005/8/layout/balance1"/>
    <dgm:cxn modelId="{28835398-FC86-41FF-9BCB-7E48C5BDE010}" srcId="{E35A9235-990C-40BB-88F3-5B686E66A909}" destId="{F817C413-CE90-49D7-9121-864896BEE06D}" srcOrd="2" destOrd="0" parTransId="{A213BEAE-192E-407A-A6D0-471921FBCAAB}" sibTransId="{2EB802D7-8BB9-4E76-99E8-84F9EC011607}"/>
    <dgm:cxn modelId="{E0867A30-1076-4528-84F3-81B4673B06BD}" srcId="{E35A9235-990C-40BB-88F3-5B686E66A909}" destId="{B8494DBC-BD38-4A82-A99F-2583A344A25C}" srcOrd="1" destOrd="0" parTransId="{F15232F9-49B8-483A-A426-73C1F3C4ECFF}" sibTransId="{DB6327F9-B7EC-4C9A-B15B-1765C166E71E}"/>
    <dgm:cxn modelId="{52339B03-714A-4385-86F2-E461135B89FE}" srcId="{BC6DF67B-68B5-49ED-B2F7-07220B22A5CF}" destId="{A1D0B2EA-7AE8-45A4-94B8-60EDED64034F}" srcOrd="0" destOrd="0" parTransId="{C726B879-7A15-4850-A2E2-D89F0383071A}" sibTransId="{46BFEB47-E462-458D-9E75-020AF4B297ED}"/>
    <dgm:cxn modelId="{DCFF5215-A394-4229-8CE3-B3AF16895EA9}" srcId="{5F6E7B4C-6A20-4C83-A1CA-5C94F2D84AE7}" destId="{BC6DF67B-68B5-49ED-B2F7-07220B22A5CF}" srcOrd="0" destOrd="0" parTransId="{0871EBE6-5361-41DC-A022-E0DCA09824E2}" sibTransId="{48D0AAD8-7023-4EC6-8F46-CC2385AB7475}"/>
    <dgm:cxn modelId="{31177D1B-A3E5-4394-B91E-0B4BB274738A}" srcId="{E35A9235-990C-40BB-88F3-5B686E66A909}" destId="{19048029-8D4B-47BE-AD52-202724AB1846}" srcOrd="0" destOrd="0" parTransId="{E3F84C57-1581-4956-ACB8-2556626752BA}" sibTransId="{D9BA7B8E-562B-45D3-93B5-5D2AA1F074E0}"/>
    <dgm:cxn modelId="{B49FA7E9-770C-4288-BAB7-E9CFB4788BC2}" type="presOf" srcId="{A1D0B2EA-7AE8-45A4-94B8-60EDED64034F}" destId="{F8D5460D-84B8-4E1C-A6FE-F3BF191E1056}" srcOrd="0" destOrd="0" presId="urn:microsoft.com/office/officeart/2005/8/layout/balance1"/>
    <dgm:cxn modelId="{36841E2F-2746-4104-A500-D112114A14D3}" srcId="{5F6E7B4C-6A20-4C83-A1CA-5C94F2D84AE7}" destId="{E35A9235-990C-40BB-88F3-5B686E66A909}" srcOrd="1" destOrd="0" parTransId="{E0852A48-74D2-42E7-8B5D-FB992B218E70}" sibTransId="{5F5ED2B3-BDCF-4A85-B203-B7DD481F9673}"/>
    <dgm:cxn modelId="{AB7C3C48-1326-470D-BEC7-D533019FFC0C}" type="presOf" srcId="{B8494DBC-BD38-4A82-A99F-2583A344A25C}" destId="{4E470EBB-D5F7-4B47-A28C-535A26827A6C}" srcOrd="0" destOrd="0" presId="urn:microsoft.com/office/officeart/2005/8/layout/balance1"/>
    <dgm:cxn modelId="{CD4EA55F-A4C4-4120-BC06-698BC35DC1DD}" type="presOf" srcId="{F817C413-CE90-49D7-9121-864896BEE06D}" destId="{EFBE396C-3075-4D6D-BEC4-C0CA0CA810CB}" srcOrd="0" destOrd="0" presId="urn:microsoft.com/office/officeart/2005/8/layout/balance1"/>
    <dgm:cxn modelId="{717A8002-8989-46FE-9471-BE8F4FBFA392}" type="presOf" srcId="{BC6DF67B-68B5-49ED-B2F7-07220B22A5CF}" destId="{43CF78C8-BBAE-4BB5-B6BC-A8C13EF52B26}" srcOrd="0" destOrd="0" presId="urn:microsoft.com/office/officeart/2005/8/layout/balance1"/>
    <dgm:cxn modelId="{EB766ABD-D887-4E63-9BC5-B98926A705DF}" type="presOf" srcId="{19048029-8D4B-47BE-AD52-202724AB1846}" destId="{8EC6DD6A-E52C-4864-89E2-3B57CED5B9DD}" srcOrd="0" destOrd="0" presId="urn:microsoft.com/office/officeart/2005/8/layout/balance1"/>
    <dgm:cxn modelId="{674A097F-C821-456E-B88A-9C5A7C8920C5}" type="presOf" srcId="{5F6E7B4C-6A20-4C83-A1CA-5C94F2D84AE7}" destId="{791DA514-BF23-41DA-BD3E-0925DE3BC957}" srcOrd="0" destOrd="0" presId="urn:microsoft.com/office/officeart/2005/8/layout/balance1"/>
    <dgm:cxn modelId="{86E49B2E-6FF7-493B-83D1-C24A480AB75D}" type="presParOf" srcId="{791DA514-BF23-41DA-BD3E-0925DE3BC957}" destId="{3E3F3CB4-D250-4BE5-B68B-D229CFC638AE}" srcOrd="0" destOrd="0" presId="urn:microsoft.com/office/officeart/2005/8/layout/balance1"/>
    <dgm:cxn modelId="{8C9A84AB-624D-4E06-8360-C42AEC6EFA4E}" type="presParOf" srcId="{791DA514-BF23-41DA-BD3E-0925DE3BC957}" destId="{974B2C2A-EF8E-4739-8A8F-F2F9B1B188A6}" srcOrd="1" destOrd="0" presId="urn:microsoft.com/office/officeart/2005/8/layout/balance1"/>
    <dgm:cxn modelId="{956AA279-A984-42F1-9E63-CAA105CCE917}" type="presParOf" srcId="{974B2C2A-EF8E-4739-8A8F-F2F9B1B188A6}" destId="{43CF78C8-BBAE-4BB5-B6BC-A8C13EF52B26}" srcOrd="0" destOrd="0" presId="urn:microsoft.com/office/officeart/2005/8/layout/balance1"/>
    <dgm:cxn modelId="{3E17989F-C48B-45DB-A861-E557C80567B8}" type="presParOf" srcId="{974B2C2A-EF8E-4739-8A8F-F2F9B1B188A6}" destId="{308D9D2D-40B1-4A65-963B-7E33CFB65C52}" srcOrd="1" destOrd="0" presId="urn:microsoft.com/office/officeart/2005/8/layout/balance1"/>
    <dgm:cxn modelId="{0EC262DE-D1BC-4446-BBAA-74F69D749344}" type="presParOf" srcId="{791DA514-BF23-41DA-BD3E-0925DE3BC957}" destId="{31DC2BF2-7227-4D94-A155-A70A1C821EC4}" srcOrd="2" destOrd="0" presId="urn:microsoft.com/office/officeart/2005/8/layout/balance1"/>
    <dgm:cxn modelId="{CC2D549E-5E28-4BCA-BC11-5AD5A481B682}" type="presParOf" srcId="{31DC2BF2-7227-4D94-A155-A70A1C821EC4}" destId="{ACF3FE45-8F02-4282-9181-1CDD11570EF3}" srcOrd="0" destOrd="0" presId="urn:microsoft.com/office/officeart/2005/8/layout/balance1"/>
    <dgm:cxn modelId="{A2D45E49-55C4-4B81-A120-3A4F4B3F5D92}" type="presParOf" srcId="{31DC2BF2-7227-4D94-A155-A70A1C821EC4}" destId="{FEC52625-96D2-457F-88DA-DC0F14BE2E97}" srcOrd="1" destOrd="0" presId="urn:microsoft.com/office/officeart/2005/8/layout/balance1"/>
    <dgm:cxn modelId="{41846EFB-6E4D-4F4E-B8C3-BBB4DB789173}" type="presParOf" srcId="{31DC2BF2-7227-4D94-A155-A70A1C821EC4}" destId="{B627575B-371F-4037-8EE6-BA82764CA772}" srcOrd="2" destOrd="0" presId="urn:microsoft.com/office/officeart/2005/8/layout/balance1"/>
    <dgm:cxn modelId="{425B05E7-ECEB-46DC-BCC8-CDFF5D32CD2B}" type="presParOf" srcId="{31DC2BF2-7227-4D94-A155-A70A1C821EC4}" destId="{8EC6DD6A-E52C-4864-89E2-3B57CED5B9DD}" srcOrd="3" destOrd="0" presId="urn:microsoft.com/office/officeart/2005/8/layout/balance1"/>
    <dgm:cxn modelId="{E0C90ED4-DF6E-4F63-B4F7-F9FA2ACEF333}" type="presParOf" srcId="{31DC2BF2-7227-4D94-A155-A70A1C821EC4}" destId="{4E470EBB-D5F7-4B47-A28C-535A26827A6C}" srcOrd="4" destOrd="0" presId="urn:microsoft.com/office/officeart/2005/8/layout/balance1"/>
    <dgm:cxn modelId="{51A04AD1-5963-4B17-9870-D63CC208D011}" type="presParOf" srcId="{31DC2BF2-7227-4D94-A155-A70A1C821EC4}" destId="{EFBE396C-3075-4D6D-BEC4-C0CA0CA810CB}" srcOrd="5" destOrd="0" presId="urn:microsoft.com/office/officeart/2005/8/layout/balance1"/>
    <dgm:cxn modelId="{D8B397E1-BD90-4290-A7F9-45E47CCD1564}" type="presParOf" srcId="{31DC2BF2-7227-4D94-A155-A70A1C821EC4}" destId="{F8D5460D-84B8-4E1C-A6FE-F3BF191E1056}" srcOrd="6" destOrd="0" presId="urn:microsoft.com/office/officeart/2005/8/layout/balance1"/>
  </dgm:cxnLst>
  <dgm:bg>
    <a:noFill/>
  </dgm:bg>
  <dgm:whole>
    <a:ln>
      <a:noFill/>
    </a:ln>
  </dgm:whole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028177-6242-47A5-8ADF-C0AD1205BE19}" type="doc">
      <dgm:prSet loTypeId="urn:microsoft.com/office/officeart/2005/8/layout/vList3" loCatId="list" qsTypeId="urn:microsoft.com/office/officeart/2005/8/quickstyle/3d7" qsCatId="3D" csTypeId="urn:microsoft.com/office/officeart/2005/8/colors/colorful1" csCatId="colorful" phldr="1"/>
      <dgm:spPr/>
    </dgm:pt>
    <dgm:pt modelId="{443D8219-43AD-4D35-97B6-B7BF6ACAACF6}">
      <dgm:prSet phldrT="[Texte]"/>
      <dgm:spPr/>
      <dgm:t>
        <a:bodyPr/>
        <a:lstStyle/>
        <a:p>
          <a:r>
            <a:rPr lang="ar-DZ" b="1" dirty="0" smtClean="0"/>
            <a:t>الشراء بغرض </a:t>
          </a:r>
          <a:r>
            <a:rPr lang="ar-DZ" b="1" dirty="0" err="1" smtClean="0"/>
            <a:t>الإستهلاك</a:t>
          </a:r>
          <a:r>
            <a:rPr lang="ar-DZ" b="1" dirty="0" smtClean="0"/>
            <a:t> الشخصي</a:t>
          </a:r>
          <a:endParaRPr lang="fr-FR" b="1" dirty="0"/>
        </a:p>
      </dgm:t>
    </dgm:pt>
    <dgm:pt modelId="{37C63F82-7823-4F84-B658-C7F3A9D75336}" type="parTrans" cxnId="{1C08A854-845A-4063-9D38-4D016C51FE53}">
      <dgm:prSet/>
      <dgm:spPr/>
      <dgm:t>
        <a:bodyPr/>
        <a:lstStyle/>
        <a:p>
          <a:endParaRPr lang="fr-FR" b="1"/>
        </a:p>
      </dgm:t>
    </dgm:pt>
    <dgm:pt modelId="{219164BB-49F8-49A1-80BB-79A223FBE06E}" type="sibTrans" cxnId="{1C08A854-845A-4063-9D38-4D016C51FE53}">
      <dgm:prSet/>
      <dgm:spPr/>
      <dgm:t>
        <a:bodyPr/>
        <a:lstStyle/>
        <a:p>
          <a:endParaRPr lang="fr-FR" b="1"/>
        </a:p>
      </dgm:t>
    </dgm:pt>
    <dgm:pt modelId="{44B8F4A1-4217-4C57-A3B1-8C44EB01D9B2}">
      <dgm:prSet phldrT="[Texte]"/>
      <dgm:spPr/>
      <dgm:t>
        <a:bodyPr/>
        <a:lstStyle/>
        <a:p>
          <a:r>
            <a:rPr lang="ar-DZ" b="1" dirty="0" smtClean="0"/>
            <a:t>الشراء بغرض البيع</a:t>
          </a:r>
          <a:endParaRPr lang="fr-FR" b="1" dirty="0"/>
        </a:p>
      </dgm:t>
    </dgm:pt>
    <dgm:pt modelId="{7AACA25E-105D-4FF2-A4FA-B992D8630E20}" type="parTrans" cxnId="{56E7320C-1BBC-4D4D-B9CE-FC13A57712F3}">
      <dgm:prSet/>
      <dgm:spPr/>
      <dgm:t>
        <a:bodyPr/>
        <a:lstStyle/>
        <a:p>
          <a:endParaRPr lang="fr-FR" b="1"/>
        </a:p>
      </dgm:t>
    </dgm:pt>
    <dgm:pt modelId="{AEE0B8B3-54FB-44F8-806B-65650A12191A}" type="sibTrans" cxnId="{56E7320C-1BBC-4D4D-B9CE-FC13A57712F3}">
      <dgm:prSet/>
      <dgm:spPr/>
      <dgm:t>
        <a:bodyPr/>
        <a:lstStyle/>
        <a:p>
          <a:endParaRPr lang="fr-FR" b="1"/>
        </a:p>
      </dgm:t>
    </dgm:pt>
    <dgm:pt modelId="{3DF19876-CC08-4377-ABCF-39955D24D1FD}">
      <dgm:prSet phldrT="[Texte]"/>
      <dgm:spPr/>
      <dgm:t>
        <a:bodyPr/>
        <a:lstStyle/>
        <a:p>
          <a:r>
            <a:rPr lang="ar-DZ" b="1" dirty="0" smtClean="0"/>
            <a:t>الشراء بغرض توفي المستلزمات الصناعية</a:t>
          </a:r>
          <a:endParaRPr lang="fr-FR" b="1" dirty="0"/>
        </a:p>
      </dgm:t>
    </dgm:pt>
    <dgm:pt modelId="{916A87E7-4C7A-404D-976D-B84A686243BF}" type="parTrans" cxnId="{55104ABA-591A-4ADF-8923-7D97CE446FB1}">
      <dgm:prSet/>
      <dgm:spPr/>
      <dgm:t>
        <a:bodyPr/>
        <a:lstStyle/>
        <a:p>
          <a:endParaRPr lang="fr-FR" b="1"/>
        </a:p>
      </dgm:t>
    </dgm:pt>
    <dgm:pt modelId="{CAEAAD83-16DD-4C01-B8EF-3363CB21AED2}" type="sibTrans" cxnId="{55104ABA-591A-4ADF-8923-7D97CE446FB1}">
      <dgm:prSet/>
      <dgm:spPr/>
      <dgm:t>
        <a:bodyPr/>
        <a:lstStyle/>
        <a:p>
          <a:endParaRPr lang="fr-FR" b="1"/>
        </a:p>
      </dgm:t>
    </dgm:pt>
    <dgm:pt modelId="{D50CE3E0-57F7-4951-A6A4-053735CA36CD}" type="pres">
      <dgm:prSet presAssocID="{EE028177-6242-47A5-8ADF-C0AD1205BE19}" presName="linearFlow" presStyleCnt="0">
        <dgm:presLayoutVars>
          <dgm:dir val="rev"/>
          <dgm:resizeHandles val="exact"/>
        </dgm:presLayoutVars>
      </dgm:prSet>
      <dgm:spPr/>
    </dgm:pt>
    <dgm:pt modelId="{553657D0-2EF7-48D7-8CC7-1BAB62ECBDC3}" type="pres">
      <dgm:prSet presAssocID="{443D8219-43AD-4D35-97B6-B7BF6ACAACF6}" presName="composite" presStyleCnt="0"/>
      <dgm:spPr/>
    </dgm:pt>
    <dgm:pt modelId="{54F64CF0-A93B-4E48-B5A2-E130007D4860}" type="pres">
      <dgm:prSet presAssocID="{443D8219-43AD-4D35-97B6-B7BF6ACAACF6}" presName="imgShp" presStyleLbl="fgImgPlace1" presStyleIdx="0" presStyleCnt="3"/>
      <dgm:spPr/>
    </dgm:pt>
    <dgm:pt modelId="{D8298799-9288-4CB1-AE0D-0DCEE290077C}" type="pres">
      <dgm:prSet presAssocID="{443D8219-43AD-4D35-97B6-B7BF6ACAACF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502424-4873-4AB6-A351-A1FB8851118E}" type="pres">
      <dgm:prSet presAssocID="{219164BB-49F8-49A1-80BB-79A223FBE06E}" presName="spacing" presStyleCnt="0"/>
      <dgm:spPr/>
    </dgm:pt>
    <dgm:pt modelId="{47D5E602-DAF7-450B-AD06-4D27497BD5D8}" type="pres">
      <dgm:prSet presAssocID="{44B8F4A1-4217-4C57-A3B1-8C44EB01D9B2}" presName="composite" presStyleCnt="0"/>
      <dgm:spPr/>
    </dgm:pt>
    <dgm:pt modelId="{B9AD645E-082F-4E0F-8D41-E5C546FD5172}" type="pres">
      <dgm:prSet presAssocID="{44B8F4A1-4217-4C57-A3B1-8C44EB01D9B2}" presName="imgShp" presStyleLbl="fgImgPlace1" presStyleIdx="1" presStyleCnt="3"/>
      <dgm:spPr/>
    </dgm:pt>
    <dgm:pt modelId="{653E72AA-B632-458F-9564-42D9878589D1}" type="pres">
      <dgm:prSet presAssocID="{44B8F4A1-4217-4C57-A3B1-8C44EB01D9B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26829-03C2-4E7D-AB6F-66C77F13C60C}" type="pres">
      <dgm:prSet presAssocID="{AEE0B8B3-54FB-44F8-806B-65650A12191A}" presName="spacing" presStyleCnt="0"/>
      <dgm:spPr/>
    </dgm:pt>
    <dgm:pt modelId="{68415475-429D-450C-AE81-8A914E82A243}" type="pres">
      <dgm:prSet presAssocID="{3DF19876-CC08-4377-ABCF-39955D24D1FD}" presName="composite" presStyleCnt="0"/>
      <dgm:spPr/>
    </dgm:pt>
    <dgm:pt modelId="{181E837D-52D9-4BA0-9DE1-A5E1CC2EF171}" type="pres">
      <dgm:prSet presAssocID="{3DF19876-CC08-4377-ABCF-39955D24D1FD}" presName="imgShp" presStyleLbl="fgImgPlace1" presStyleIdx="2" presStyleCnt="3"/>
      <dgm:spPr/>
    </dgm:pt>
    <dgm:pt modelId="{3EDC383E-2B71-44B7-A470-61DA2E50DFA1}" type="pres">
      <dgm:prSet presAssocID="{3DF19876-CC08-4377-ABCF-39955D24D1F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B51592D-F4CC-41A5-BBFA-F4E9185FB1CA}" type="presOf" srcId="{EE028177-6242-47A5-8ADF-C0AD1205BE19}" destId="{D50CE3E0-57F7-4951-A6A4-053735CA36CD}" srcOrd="0" destOrd="0" presId="urn:microsoft.com/office/officeart/2005/8/layout/vList3"/>
    <dgm:cxn modelId="{FEE600BB-9C7C-4F22-A7C7-F656C49559A0}" type="presOf" srcId="{443D8219-43AD-4D35-97B6-B7BF6ACAACF6}" destId="{D8298799-9288-4CB1-AE0D-0DCEE290077C}" srcOrd="0" destOrd="0" presId="urn:microsoft.com/office/officeart/2005/8/layout/vList3"/>
    <dgm:cxn modelId="{56E7320C-1BBC-4D4D-B9CE-FC13A57712F3}" srcId="{EE028177-6242-47A5-8ADF-C0AD1205BE19}" destId="{44B8F4A1-4217-4C57-A3B1-8C44EB01D9B2}" srcOrd="1" destOrd="0" parTransId="{7AACA25E-105D-4FF2-A4FA-B992D8630E20}" sibTransId="{AEE0B8B3-54FB-44F8-806B-65650A12191A}"/>
    <dgm:cxn modelId="{1C08A854-845A-4063-9D38-4D016C51FE53}" srcId="{EE028177-6242-47A5-8ADF-C0AD1205BE19}" destId="{443D8219-43AD-4D35-97B6-B7BF6ACAACF6}" srcOrd="0" destOrd="0" parTransId="{37C63F82-7823-4F84-B658-C7F3A9D75336}" sibTransId="{219164BB-49F8-49A1-80BB-79A223FBE06E}"/>
    <dgm:cxn modelId="{7512B7A8-60EC-49BD-82C7-ABA3BA108700}" type="presOf" srcId="{3DF19876-CC08-4377-ABCF-39955D24D1FD}" destId="{3EDC383E-2B71-44B7-A470-61DA2E50DFA1}" srcOrd="0" destOrd="0" presId="urn:microsoft.com/office/officeart/2005/8/layout/vList3"/>
    <dgm:cxn modelId="{FC4DF586-B2F0-4ADF-BD6F-0713005AD7F3}" type="presOf" srcId="{44B8F4A1-4217-4C57-A3B1-8C44EB01D9B2}" destId="{653E72AA-B632-458F-9564-42D9878589D1}" srcOrd="0" destOrd="0" presId="urn:microsoft.com/office/officeart/2005/8/layout/vList3"/>
    <dgm:cxn modelId="{55104ABA-591A-4ADF-8923-7D97CE446FB1}" srcId="{EE028177-6242-47A5-8ADF-C0AD1205BE19}" destId="{3DF19876-CC08-4377-ABCF-39955D24D1FD}" srcOrd="2" destOrd="0" parTransId="{916A87E7-4C7A-404D-976D-B84A686243BF}" sibTransId="{CAEAAD83-16DD-4C01-B8EF-3363CB21AED2}"/>
    <dgm:cxn modelId="{DD2D3495-44A4-4EF3-8615-81BDD343CFDD}" type="presParOf" srcId="{D50CE3E0-57F7-4951-A6A4-053735CA36CD}" destId="{553657D0-2EF7-48D7-8CC7-1BAB62ECBDC3}" srcOrd="0" destOrd="0" presId="urn:microsoft.com/office/officeart/2005/8/layout/vList3"/>
    <dgm:cxn modelId="{C8F0EB17-FF22-44B4-BD56-1D3FE7F55AC8}" type="presParOf" srcId="{553657D0-2EF7-48D7-8CC7-1BAB62ECBDC3}" destId="{54F64CF0-A93B-4E48-B5A2-E130007D4860}" srcOrd="0" destOrd="0" presId="urn:microsoft.com/office/officeart/2005/8/layout/vList3"/>
    <dgm:cxn modelId="{BE43963D-1CAF-4B4E-A7EE-954AF2DFB878}" type="presParOf" srcId="{553657D0-2EF7-48D7-8CC7-1BAB62ECBDC3}" destId="{D8298799-9288-4CB1-AE0D-0DCEE290077C}" srcOrd="1" destOrd="0" presId="urn:microsoft.com/office/officeart/2005/8/layout/vList3"/>
    <dgm:cxn modelId="{540CA9A3-28E1-476C-A688-193F7C6C4FB9}" type="presParOf" srcId="{D50CE3E0-57F7-4951-A6A4-053735CA36CD}" destId="{B4502424-4873-4AB6-A351-A1FB8851118E}" srcOrd="1" destOrd="0" presId="urn:microsoft.com/office/officeart/2005/8/layout/vList3"/>
    <dgm:cxn modelId="{EB48BC15-D353-4269-83A3-5DFBB61DB9CB}" type="presParOf" srcId="{D50CE3E0-57F7-4951-A6A4-053735CA36CD}" destId="{47D5E602-DAF7-450B-AD06-4D27497BD5D8}" srcOrd="2" destOrd="0" presId="urn:microsoft.com/office/officeart/2005/8/layout/vList3"/>
    <dgm:cxn modelId="{196EED73-72A9-4A12-90AA-D2AA1EF34E42}" type="presParOf" srcId="{47D5E602-DAF7-450B-AD06-4D27497BD5D8}" destId="{B9AD645E-082F-4E0F-8D41-E5C546FD5172}" srcOrd="0" destOrd="0" presId="urn:microsoft.com/office/officeart/2005/8/layout/vList3"/>
    <dgm:cxn modelId="{993E0EA3-B13E-4362-A452-BBD75452B0C6}" type="presParOf" srcId="{47D5E602-DAF7-450B-AD06-4D27497BD5D8}" destId="{653E72AA-B632-458F-9564-42D9878589D1}" srcOrd="1" destOrd="0" presId="urn:microsoft.com/office/officeart/2005/8/layout/vList3"/>
    <dgm:cxn modelId="{3F84542C-2F4F-469E-A6D0-70CCF823A826}" type="presParOf" srcId="{D50CE3E0-57F7-4951-A6A4-053735CA36CD}" destId="{68E26829-03C2-4E7D-AB6F-66C77F13C60C}" srcOrd="3" destOrd="0" presId="urn:microsoft.com/office/officeart/2005/8/layout/vList3"/>
    <dgm:cxn modelId="{85116F74-00AF-4297-8F46-6F69B1D7346A}" type="presParOf" srcId="{D50CE3E0-57F7-4951-A6A4-053735CA36CD}" destId="{68415475-429D-450C-AE81-8A914E82A243}" srcOrd="4" destOrd="0" presId="urn:microsoft.com/office/officeart/2005/8/layout/vList3"/>
    <dgm:cxn modelId="{467137A9-7C33-4517-A43E-FC953BDE3583}" type="presParOf" srcId="{68415475-429D-450C-AE81-8A914E82A243}" destId="{181E837D-52D9-4BA0-9DE1-A5E1CC2EF171}" srcOrd="0" destOrd="0" presId="urn:microsoft.com/office/officeart/2005/8/layout/vList3"/>
    <dgm:cxn modelId="{F9A1CB9F-CBCE-4A61-B516-322656C062B7}" type="presParOf" srcId="{68415475-429D-450C-AE81-8A914E82A243}" destId="{3EDC383E-2B71-44B7-A470-61DA2E50DFA1}" srcOrd="1" destOrd="0" presId="urn:microsoft.com/office/officeart/2005/8/layout/vLis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DD77FB-D5E6-472D-88B1-276851B42845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F7659B3-906E-4C45-B072-17943D5E7988}">
      <dgm:prSet phldrT="[Texte]"/>
      <dgm:spPr/>
      <dgm:t>
        <a:bodyPr/>
        <a:lstStyle/>
        <a:p>
          <a:r>
            <a:rPr lang="ar-SA" b="1" dirty="0" smtClean="0">
              <a:solidFill>
                <a:schemeClr val="bg1"/>
              </a:solidFill>
            </a:rPr>
            <a:t>المزيج الشرائي</a:t>
          </a:r>
          <a:endParaRPr lang="fr-FR" dirty="0">
            <a:solidFill>
              <a:schemeClr val="bg1"/>
            </a:solidFill>
          </a:endParaRPr>
        </a:p>
      </dgm:t>
    </dgm:pt>
    <dgm:pt modelId="{00BEC2A0-9B33-49E4-86C1-EB41FA35E2A8}" type="parTrans" cxnId="{E2DFC967-7571-4A64-8D87-F22622DAB839}">
      <dgm:prSet/>
      <dgm:spPr/>
      <dgm:t>
        <a:bodyPr/>
        <a:lstStyle/>
        <a:p>
          <a:endParaRPr lang="fr-FR"/>
        </a:p>
      </dgm:t>
    </dgm:pt>
    <dgm:pt modelId="{1D416DAC-2DEE-41E3-BC87-D34A32533F0B}" type="sibTrans" cxnId="{E2DFC967-7571-4A64-8D87-F22622DAB839}">
      <dgm:prSet/>
      <dgm:spPr/>
      <dgm:t>
        <a:bodyPr/>
        <a:lstStyle/>
        <a:p>
          <a:endParaRPr lang="fr-FR"/>
        </a:p>
      </dgm:t>
    </dgm:pt>
    <dgm:pt modelId="{3A2DF468-9993-40E7-9642-DCAD51FBCAF2}">
      <dgm:prSet phldrT="[Texte]"/>
      <dgm:spPr/>
      <dgm:t>
        <a:bodyPr/>
        <a:lstStyle/>
        <a:p>
          <a:r>
            <a:rPr lang="ar-SA" b="1" dirty="0" smtClean="0">
              <a:solidFill>
                <a:schemeClr val="bg1"/>
              </a:solidFill>
            </a:rPr>
            <a:t>المنتج</a:t>
          </a:r>
          <a:endParaRPr lang="fr-FR" dirty="0">
            <a:solidFill>
              <a:schemeClr val="bg1"/>
            </a:solidFill>
          </a:endParaRPr>
        </a:p>
      </dgm:t>
    </dgm:pt>
    <dgm:pt modelId="{BC898A1A-423D-4DAC-BFF7-C7FE717EE946}" type="parTrans" cxnId="{0D72E803-DAA1-4751-ACFC-8B14F008D3B1}">
      <dgm:prSet/>
      <dgm:spPr/>
      <dgm:t>
        <a:bodyPr/>
        <a:lstStyle/>
        <a:p>
          <a:endParaRPr lang="fr-FR"/>
        </a:p>
      </dgm:t>
    </dgm:pt>
    <dgm:pt modelId="{5B3D434B-8798-4654-B7F5-A836EACC048C}" type="sibTrans" cxnId="{0D72E803-DAA1-4751-ACFC-8B14F008D3B1}">
      <dgm:prSet/>
      <dgm:spPr/>
      <dgm:t>
        <a:bodyPr/>
        <a:lstStyle/>
        <a:p>
          <a:endParaRPr lang="fr-FR"/>
        </a:p>
      </dgm:t>
    </dgm:pt>
    <dgm:pt modelId="{6AF48A78-C1F5-44B5-BE32-EB759BD695A7}">
      <dgm:prSet phldrT="[Texte]"/>
      <dgm:spPr/>
      <dgm:t>
        <a:bodyPr/>
        <a:lstStyle/>
        <a:p>
          <a:r>
            <a:rPr lang="ar-SA" b="1" dirty="0" smtClean="0">
              <a:solidFill>
                <a:schemeClr val="bg1"/>
              </a:solidFill>
            </a:rPr>
            <a:t>المصدر</a:t>
          </a:r>
          <a:endParaRPr lang="fr-FR" dirty="0">
            <a:solidFill>
              <a:schemeClr val="bg1"/>
            </a:solidFill>
          </a:endParaRPr>
        </a:p>
      </dgm:t>
    </dgm:pt>
    <dgm:pt modelId="{EC12B271-E521-4B5B-96DC-4EB03AA49602}" type="parTrans" cxnId="{A8527347-15A8-42A6-AD1C-EBD0D52A5814}">
      <dgm:prSet/>
      <dgm:spPr/>
      <dgm:t>
        <a:bodyPr/>
        <a:lstStyle/>
        <a:p>
          <a:endParaRPr lang="fr-FR"/>
        </a:p>
      </dgm:t>
    </dgm:pt>
    <dgm:pt modelId="{499ACC64-7609-4A37-B875-BF765EE8723B}" type="sibTrans" cxnId="{A8527347-15A8-42A6-AD1C-EBD0D52A5814}">
      <dgm:prSet/>
      <dgm:spPr/>
      <dgm:t>
        <a:bodyPr/>
        <a:lstStyle/>
        <a:p>
          <a:endParaRPr lang="fr-FR"/>
        </a:p>
      </dgm:t>
    </dgm:pt>
    <dgm:pt modelId="{C76D71C8-B5D9-446B-AD39-F1FE885AC692}">
      <dgm:prSet phldrT="[Texte]"/>
      <dgm:spPr/>
      <dgm:t>
        <a:bodyPr/>
        <a:lstStyle/>
        <a:p>
          <a:r>
            <a:rPr lang="ar-SA" b="1" dirty="0" smtClean="0">
              <a:solidFill>
                <a:schemeClr val="bg1"/>
              </a:solidFill>
            </a:rPr>
            <a:t>السعر</a:t>
          </a:r>
          <a:endParaRPr lang="fr-FR" dirty="0">
            <a:solidFill>
              <a:schemeClr val="bg1"/>
            </a:solidFill>
          </a:endParaRPr>
        </a:p>
      </dgm:t>
    </dgm:pt>
    <dgm:pt modelId="{2C23EE17-D905-4ADA-9EAD-7A78E1C9B243}" type="parTrans" cxnId="{F916DAE8-714E-4815-9B0B-5AA75EDC2CCF}">
      <dgm:prSet/>
      <dgm:spPr/>
      <dgm:t>
        <a:bodyPr/>
        <a:lstStyle/>
        <a:p>
          <a:endParaRPr lang="fr-FR"/>
        </a:p>
      </dgm:t>
    </dgm:pt>
    <dgm:pt modelId="{A3AF8F20-CE58-4F3A-958B-75F43DCFF366}" type="sibTrans" cxnId="{F916DAE8-714E-4815-9B0B-5AA75EDC2CCF}">
      <dgm:prSet/>
      <dgm:spPr/>
      <dgm:t>
        <a:bodyPr/>
        <a:lstStyle/>
        <a:p>
          <a:endParaRPr lang="fr-FR"/>
        </a:p>
      </dgm:t>
    </dgm:pt>
    <dgm:pt modelId="{B62255E9-6E74-4391-A769-0960BA4392FD}">
      <dgm:prSet phldrT="[Texte]"/>
      <dgm:spPr/>
      <dgm:t>
        <a:bodyPr/>
        <a:lstStyle/>
        <a:p>
          <a:r>
            <a:rPr lang="ar-SA" b="1" dirty="0" smtClean="0">
              <a:solidFill>
                <a:schemeClr val="bg1"/>
              </a:solidFill>
            </a:rPr>
            <a:t>الاتصال</a:t>
          </a:r>
          <a:endParaRPr lang="fr-FR" dirty="0">
            <a:solidFill>
              <a:schemeClr val="bg1"/>
            </a:solidFill>
          </a:endParaRPr>
        </a:p>
      </dgm:t>
    </dgm:pt>
    <dgm:pt modelId="{35324DAD-5F7B-4B7B-A407-C3E5DD26AE72}" type="parTrans" cxnId="{06C5DD52-6811-410A-B34E-C0B04AE334B2}">
      <dgm:prSet/>
      <dgm:spPr/>
      <dgm:t>
        <a:bodyPr/>
        <a:lstStyle/>
        <a:p>
          <a:endParaRPr lang="fr-FR"/>
        </a:p>
      </dgm:t>
    </dgm:pt>
    <dgm:pt modelId="{D94CC719-2638-4202-B3DF-7846ED2F12CF}" type="sibTrans" cxnId="{06C5DD52-6811-410A-B34E-C0B04AE334B2}">
      <dgm:prSet/>
      <dgm:spPr/>
      <dgm:t>
        <a:bodyPr/>
        <a:lstStyle/>
        <a:p>
          <a:endParaRPr lang="fr-FR"/>
        </a:p>
      </dgm:t>
    </dgm:pt>
    <dgm:pt modelId="{C03BF5AD-CDD7-4E29-A495-8857364180A4}" type="pres">
      <dgm:prSet presAssocID="{29DD77FB-D5E6-472D-88B1-276851B4284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FF8AF86-5E60-4703-9F8C-1D1544C476FF}" type="pres">
      <dgm:prSet presAssocID="{29DD77FB-D5E6-472D-88B1-276851B42845}" presName="radial" presStyleCnt="0">
        <dgm:presLayoutVars>
          <dgm:animLvl val="ctr"/>
        </dgm:presLayoutVars>
      </dgm:prSet>
      <dgm:spPr/>
      <dgm:t>
        <a:bodyPr/>
        <a:lstStyle/>
        <a:p>
          <a:endParaRPr lang="fr-FR"/>
        </a:p>
      </dgm:t>
    </dgm:pt>
    <dgm:pt modelId="{9F58387E-786F-4883-9E79-0ADEA63D47D3}" type="pres">
      <dgm:prSet presAssocID="{7F7659B3-906E-4C45-B072-17943D5E7988}" presName="centerShape" presStyleLbl="vennNode1" presStyleIdx="0" presStyleCnt="5"/>
      <dgm:spPr/>
      <dgm:t>
        <a:bodyPr/>
        <a:lstStyle/>
        <a:p>
          <a:endParaRPr lang="fr-FR"/>
        </a:p>
      </dgm:t>
    </dgm:pt>
    <dgm:pt modelId="{CA8365BF-A56D-48C8-AF01-525680FDBC19}" type="pres">
      <dgm:prSet presAssocID="{3A2DF468-9993-40E7-9642-DCAD51FBCAF2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51BF904-D219-422F-ADF5-336A66569CD0}" type="pres">
      <dgm:prSet presAssocID="{6AF48A78-C1F5-44B5-BE32-EB759BD695A7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F80D61-D9BF-49D0-8838-20054FBFECC1}" type="pres">
      <dgm:prSet presAssocID="{C76D71C8-B5D9-446B-AD39-F1FE885AC692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E64DA4-8F1B-42BB-BBD9-17D81220A569}" type="pres">
      <dgm:prSet presAssocID="{B62255E9-6E74-4391-A769-0960BA4392FD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FBD9530-07AC-4724-93D6-83A9C155CBF6}" type="presOf" srcId="{7F7659B3-906E-4C45-B072-17943D5E7988}" destId="{9F58387E-786F-4883-9E79-0ADEA63D47D3}" srcOrd="0" destOrd="0" presId="urn:microsoft.com/office/officeart/2005/8/layout/radial3"/>
    <dgm:cxn modelId="{F7B6818C-8CDF-4173-980B-D72EF272CED1}" type="presOf" srcId="{C76D71C8-B5D9-446B-AD39-F1FE885AC692}" destId="{8DF80D61-D9BF-49D0-8838-20054FBFECC1}" srcOrd="0" destOrd="0" presId="urn:microsoft.com/office/officeart/2005/8/layout/radial3"/>
    <dgm:cxn modelId="{0D72E803-DAA1-4751-ACFC-8B14F008D3B1}" srcId="{7F7659B3-906E-4C45-B072-17943D5E7988}" destId="{3A2DF468-9993-40E7-9642-DCAD51FBCAF2}" srcOrd="0" destOrd="0" parTransId="{BC898A1A-423D-4DAC-BFF7-C7FE717EE946}" sibTransId="{5B3D434B-8798-4654-B7F5-A836EACC048C}"/>
    <dgm:cxn modelId="{E2DFC967-7571-4A64-8D87-F22622DAB839}" srcId="{29DD77FB-D5E6-472D-88B1-276851B42845}" destId="{7F7659B3-906E-4C45-B072-17943D5E7988}" srcOrd="0" destOrd="0" parTransId="{00BEC2A0-9B33-49E4-86C1-EB41FA35E2A8}" sibTransId="{1D416DAC-2DEE-41E3-BC87-D34A32533F0B}"/>
    <dgm:cxn modelId="{34CA6AD7-00E6-49D3-A4C4-CC8F8B7931EA}" type="presOf" srcId="{29DD77FB-D5E6-472D-88B1-276851B42845}" destId="{C03BF5AD-CDD7-4E29-A495-8857364180A4}" srcOrd="0" destOrd="0" presId="urn:microsoft.com/office/officeart/2005/8/layout/radial3"/>
    <dgm:cxn modelId="{B26C8488-FD84-48F0-9F53-0E2B28A22BC1}" type="presOf" srcId="{3A2DF468-9993-40E7-9642-DCAD51FBCAF2}" destId="{CA8365BF-A56D-48C8-AF01-525680FDBC19}" srcOrd="0" destOrd="0" presId="urn:microsoft.com/office/officeart/2005/8/layout/radial3"/>
    <dgm:cxn modelId="{A8527347-15A8-42A6-AD1C-EBD0D52A5814}" srcId="{7F7659B3-906E-4C45-B072-17943D5E7988}" destId="{6AF48A78-C1F5-44B5-BE32-EB759BD695A7}" srcOrd="1" destOrd="0" parTransId="{EC12B271-E521-4B5B-96DC-4EB03AA49602}" sibTransId="{499ACC64-7609-4A37-B875-BF765EE8723B}"/>
    <dgm:cxn modelId="{F916DAE8-714E-4815-9B0B-5AA75EDC2CCF}" srcId="{7F7659B3-906E-4C45-B072-17943D5E7988}" destId="{C76D71C8-B5D9-446B-AD39-F1FE885AC692}" srcOrd="2" destOrd="0" parTransId="{2C23EE17-D905-4ADA-9EAD-7A78E1C9B243}" sibTransId="{A3AF8F20-CE58-4F3A-958B-75F43DCFF366}"/>
    <dgm:cxn modelId="{06C5DD52-6811-410A-B34E-C0B04AE334B2}" srcId="{7F7659B3-906E-4C45-B072-17943D5E7988}" destId="{B62255E9-6E74-4391-A769-0960BA4392FD}" srcOrd="3" destOrd="0" parTransId="{35324DAD-5F7B-4B7B-A407-C3E5DD26AE72}" sibTransId="{D94CC719-2638-4202-B3DF-7846ED2F12CF}"/>
    <dgm:cxn modelId="{21EA2EAF-CE31-4E95-8DF2-E5255FD2E249}" type="presOf" srcId="{B62255E9-6E74-4391-A769-0960BA4392FD}" destId="{F5E64DA4-8F1B-42BB-BBD9-17D81220A569}" srcOrd="0" destOrd="0" presId="urn:microsoft.com/office/officeart/2005/8/layout/radial3"/>
    <dgm:cxn modelId="{5F808711-4363-4147-A41A-7376F0A7DF8E}" type="presOf" srcId="{6AF48A78-C1F5-44B5-BE32-EB759BD695A7}" destId="{451BF904-D219-422F-ADF5-336A66569CD0}" srcOrd="0" destOrd="0" presId="urn:microsoft.com/office/officeart/2005/8/layout/radial3"/>
    <dgm:cxn modelId="{B08259FC-1702-4836-A1D7-B498E0C3F472}" type="presParOf" srcId="{C03BF5AD-CDD7-4E29-A495-8857364180A4}" destId="{2FF8AF86-5E60-4703-9F8C-1D1544C476FF}" srcOrd="0" destOrd="0" presId="urn:microsoft.com/office/officeart/2005/8/layout/radial3"/>
    <dgm:cxn modelId="{55A9F09D-B62D-44E7-AFF9-CA5409FAFC9B}" type="presParOf" srcId="{2FF8AF86-5E60-4703-9F8C-1D1544C476FF}" destId="{9F58387E-786F-4883-9E79-0ADEA63D47D3}" srcOrd="0" destOrd="0" presId="urn:microsoft.com/office/officeart/2005/8/layout/radial3"/>
    <dgm:cxn modelId="{136F8F12-0951-4E80-944F-97E64E042359}" type="presParOf" srcId="{2FF8AF86-5E60-4703-9F8C-1D1544C476FF}" destId="{CA8365BF-A56D-48C8-AF01-525680FDBC19}" srcOrd="1" destOrd="0" presId="urn:microsoft.com/office/officeart/2005/8/layout/radial3"/>
    <dgm:cxn modelId="{DF79C118-E8F5-4EF3-91B0-8C464059F0FD}" type="presParOf" srcId="{2FF8AF86-5E60-4703-9F8C-1D1544C476FF}" destId="{451BF904-D219-422F-ADF5-336A66569CD0}" srcOrd="2" destOrd="0" presId="urn:microsoft.com/office/officeart/2005/8/layout/radial3"/>
    <dgm:cxn modelId="{02394AF3-3672-434F-94EC-C64D6225E23B}" type="presParOf" srcId="{2FF8AF86-5E60-4703-9F8C-1D1544C476FF}" destId="{8DF80D61-D9BF-49D0-8838-20054FBFECC1}" srcOrd="3" destOrd="0" presId="urn:microsoft.com/office/officeart/2005/8/layout/radial3"/>
    <dgm:cxn modelId="{A04F4AC9-A15F-40C3-BB78-04EF81B47430}" type="presParOf" srcId="{2FF8AF86-5E60-4703-9F8C-1D1544C476FF}" destId="{F5E64DA4-8F1B-42BB-BBD9-17D81220A569}" srcOrd="4" destOrd="0" presId="urn:microsoft.com/office/officeart/2005/8/layout/radial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4761C8-0E3A-484C-93C2-99110CF3A509}" type="doc">
      <dgm:prSet loTypeId="urn:microsoft.com/office/officeart/2005/8/layout/arrow2" loCatId="process" qsTypeId="urn:microsoft.com/office/officeart/2005/8/quickstyle/3d1" qsCatId="3D" csTypeId="urn:microsoft.com/office/officeart/2005/8/colors/colorful1" csCatId="colorful" phldr="1"/>
      <dgm:spPr/>
    </dgm:pt>
    <dgm:pt modelId="{86B35C0B-0C55-44F8-B91E-90DAFD48ECF4}">
      <dgm:prSet phldrT="[Texte]"/>
      <dgm:spPr/>
      <dgm:t>
        <a:bodyPr/>
        <a:lstStyle/>
        <a:p>
          <a:r>
            <a:rPr lang="ar-SA" b="1" dirty="0" smtClean="0"/>
            <a:t>الاستشارة</a:t>
          </a:r>
          <a:r>
            <a:rPr lang="ar-SA" dirty="0" smtClean="0"/>
            <a:t> </a:t>
          </a:r>
          <a:endParaRPr lang="fr-FR" dirty="0"/>
        </a:p>
      </dgm:t>
    </dgm:pt>
    <dgm:pt modelId="{99529958-AD14-4B03-AFED-38FE4812991A}" type="parTrans" cxnId="{FE91E30B-522D-45D9-B8CF-3C6B9DA30DE6}">
      <dgm:prSet/>
      <dgm:spPr/>
      <dgm:t>
        <a:bodyPr/>
        <a:lstStyle/>
        <a:p>
          <a:endParaRPr lang="fr-FR"/>
        </a:p>
      </dgm:t>
    </dgm:pt>
    <dgm:pt modelId="{96416816-68D0-4460-91AB-19016AC32C17}" type="sibTrans" cxnId="{FE91E30B-522D-45D9-B8CF-3C6B9DA30DE6}">
      <dgm:prSet/>
      <dgm:spPr/>
      <dgm:t>
        <a:bodyPr/>
        <a:lstStyle/>
        <a:p>
          <a:endParaRPr lang="fr-FR"/>
        </a:p>
      </dgm:t>
    </dgm:pt>
    <dgm:pt modelId="{73F82726-3A08-4865-9063-E1EBAC535ADE}">
      <dgm:prSet phldrT="[Texte]"/>
      <dgm:spPr/>
      <dgm:t>
        <a:bodyPr/>
        <a:lstStyle/>
        <a:p>
          <a:r>
            <a:rPr lang="ar-SA" b="1" dirty="0" smtClean="0"/>
            <a:t>التفاوض</a:t>
          </a:r>
          <a:endParaRPr lang="fr-FR" dirty="0"/>
        </a:p>
      </dgm:t>
    </dgm:pt>
    <dgm:pt modelId="{E94399E8-FCAE-4DBE-9BF0-7603C0F6434C}" type="parTrans" cxnId="{AE37F16D-3AD4-40CC-BABC-7881CB1060A2}">
      <dgm:prSet/>
      <dgm:spPr/>
      <dgm:t>
        <a:bodyPr/>
        <a:lstStyle/>
        <a:p>
          <a:endParaRPr lang="fr-FR"/>
        </a:p>
      </dgm:t>
    </dgm:pt>
    <dgm:pt modelId="{868902F1-8941-4A99-AB80-8A72EEFA21CA}" type="sibTrans" cxnId="{AE37F16D-3AD4-40CC-BABC-7881CB1060A2}">
      <dgm:prSet/>
      <dgm:spPr/>
      <dgm:t>
        <a:bodyPr/>
        <a:lstStyle/>
        <a:p>
          <a:endParaRPr lang="fr-FR"/>
        </a:p>
      </dgm:t>
    </dgm:pt>
    <dgm:pt modelId="{36777E24-2E0A-42ED-8746-F677141A42F3}">
      <dgm:prSet phldrT="[Texte]"/>
      <dgm:spPr/>
      <dgm:t>
        <a:bodyPr/>
        <a:lstStyle/>
        <a:p>
          <a:r>
            <a:rPr lang="ar-SA" b="1" dirty="0" smtClean="0"/>
            <a:t>إمضاء</a:t>
          </a:r>
          <a:r>
            <a:rPr lang="ar-SA" dirty="0" smtClean="0"/>
            <a:t> </a:t>
          </a:r>
          <a:r>
            <a:rPr lang="ar-SA" b="1" dirty="0" smtClean="0"/>
            <a:t>العقد</a:t>
          </a:r>
          <a:r>
            <a:rPr lang="ar-SA" dirty="0" smtClean="0"/>
            <a:t> </a:t>
          </a:r>
          <a:endParaRPr lang="fr-FR" dirty="0"/>
        </a:p>
      </dgm:t>
    </dgm:pt>
    <dgm:pt modelId="{32FB2FED-89A0-4AAE-BD9E-74A26BED760C}" type="parTrans" cxnId="{54FC16CB-4B2C-4461-835F-33E17A1DD0AB}">
      <dgm:prSet/>
      <dgm:spPr/>
      <dgm:t>
        <a:bodyPr/>
        <a:lstStyle/>
        <a:p>
          <a:endParaRPr lang="fr-FR"/>
        </a:p>
      </dgm:t>
    </dgm:pt>
    <dgm:pt modelId="{6A77CDEE-3F68-4022-A8D1-1B76F9505F5E}" type="sibTrans" cxnId="{54FC16CB-4B2C-4461-835F-33E17A1DD0AB}">
      <dgm:prSet/>
      <dgm:spPr/>
      <dgm:t>
        <a:bodyPr/>
        <a:lstStyle/>
        <a:p>
          <a:endParaRPr lang="fr-FR"/>
        </a:p>
      </dgm:t>
    </dgm:pt>
    <dgm:pt modelId="{D0EBE868-2113-48CB-8693-955D39D9A752}">
      <dgm:prSet phldrT="[Texte]"/>
      <dgm:spPr/>
      <dgm:t>
        <a:bodyPr/>
        <a:lstStyle/>
        <a:p>
          <a:r>
            <a:rPr lang="ar-SA" b="1" dirty="0" smtClean="0"/>
            <a:t>اختيار</a:t>
          </a:r>
          <a:r>
            <a:rPr lang="ar-SA" dirty="0" smtClean="0"/>
            <a:t> </a:t>
          </a:r>
          <a:r>
            <a:rPr lang="ar-SA" b="1" dirty="0" smtClean="0"/>
            <a:t>المورد</a:t>
          </a:r>
          <a:endParaRPr lang="fr-FR" dirty="0"/>
        </a:p>
      </dgm:t>
    </dgm:pt>
    <dgm:pt modelId="{DB5221D0-5EAB-4AB1-9296-336025211F51}" type="parTrans" cxnId="{4EE0D0E0-0A68-4C04-85EE-24297F0537F1}">
      <dgm:prSet/>
      <dgm:spPr/>
      <dgm:t>
        <a:bodyPr/>
        <a:lstStyle/>
        <a:p>
          <a:endParaRPr lang="fr-FR"/>
        </a:p>
      </dgm:t>
    </dgm:pt>
    <dgm:pt modelId="{A0139B39-F758-4028-92DE-2DF390513857}" type="sibTrans" cxnId="{4EE0D0E0-0A68-4C04-85EE-24297F0537F1}">
      <dgm:prSet/>
      <dgm:spPr/>
      <dgm:t>
        <a:bodyPr/>
        <a:lstStyle/>
        <a:p>
          <a:endParaRPr lang="fr-FR"/>
        </a:p>
      </dgm:t>
    </dgm:pt>
    <dgm:pt modelId="{83CFC453-260D-4C85-AB9E-95EFFC8194E4}" type="pres">
      <dgm:prSet presAssocID="{D14761C8-0E3A-484C-93C2-99110CF3A509}" presName="arrowDiagram" presStyleCnt="0">
        <dgm:presLayoutVars>
          <dgm:chMax val="5"/>
          <dgm:dir/>
          <dgm:resizeHandles val="exact"/>
        </dgm:presLayoutVars>
      </dgm:prSet>
      <dgm:spPr/>
    </dgm:pt>
    <dgm:pt modelId="{DB2AB6A3-0375-4825-B76F-2B18CE3041BF}" type="pres">
      <dgm:prSet presAssocID="{D14761C8-0E3A-484C-93C2-99110CF3A509}" presName="arrow" presStyleLbl="bgShp" presStyleIdx="0" presStyleCnt="1"/>
      <dgm:spPr/>
    </dgm:pt>
    <dgm:pt modelId="{99E0469C-A42C-41ED-9952-FF2B79F1121E}" type="pres">
      <dgm:prSet presAssocID="{D14761C8-0E3A-484C-93C2-99110CF3A509}" presName="arrowDiagram4" presStyleCnt="0"/>
      <dgm:spPr/>
    </dgm:pt>
    <dgm:pt modelId="{977DAA69-5922-4D49-B629-DD42B79FB9D6}" type="pres">
      <dgm:prSet presAssocID="{86B35C0B-0C55-44F8-B91E-90DAFD48ECF4}" presName="bullet4a" presStyleLbl="node1" presStyleIdx="0" presStyleCnt="4"/>
      <dgm:spPr/>
    </dgm:pt>
    <dgm:pt modelId="{9632CD41-A91D-4787-8990-C467D36B7685}" type="pres">
      <dgm:prSet presAssocID="{86B35C0B-0C55-44F8-B91E-90DAFD48ECF4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B9A580-D5F5-4ABE-8C1F-C7DCC3B8EEA3}" type="pres">
      <dgm:prSet presAssocID="{D0EBE868-2113-48CB-8693-955D39D9A752}" presName="bullet4b" presStyleLbl="node1" presStyleIdx="1" presStyleCnt="4"/>
      <dgm:spPr/>
    </dgm:pt>
    <dgm:pt modelId="{54120AA4-0112-42B6-9F1F-72E03FA187CB}" type="pres">
      <dgm:prSet presAssocID="{D0EBE868-2113-48CB-8693-955D39D9A75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A1D066-79ED-4ACE-93A9-C2AED5369765}" type="pres">
      <dgm:prSet presAssocID="{73F82726-3A08-4865-9063-E1EBAC535ADE}" presName="bullet4c" presStyleLbl="node1" presStyleIdx="2" presStyleCnt="4"/>
      <dgm:spPr/>
    </dgm:pt>
    <dgm:pt modelId="{58942C90-C1B5-4D4F-A293-9D5B881B9A0A}" type="pres">
      <dgm:prSet presAssocID="{73F82726-3A08-4865-9063-E1EBAC535ADE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07F62D-492D-4AA7-BA8B-C849F8C26BB9}" type="pres">
      <dgm:prSet presAssocID="{36777E24-2E0A-42ED-8746-F677141A42F3}" presName="bullet4d" presStyleLbl="node1" presStyleIdx="3" presStyleCnt="4"/>
      <dgm:spPr/>
    </dgm:pt>
    <dgm:pt modelId="{2E43C1C6-7745-439B-B4C2-3A165907F31A}" type="pres">
      <dgm:prSet presAssocID="{36777E24-2E0A-42ED-8746-F677141A42F3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E91E30B-522D-45D9-B8CF-3C6B9DA30DE6}" srcId="{D14761C8-0E3A-484C-93C2-99110CF3A509}" destId="{86B35C0B-0C55-44F8-B91E-90DAFD48ECF4}" srcOrd="0" destOrd="0" parTransId="{99529958-AD14-4B03-AFED-38FE4812991A}" sibTransId="{96416816-68D0-4460-91AB-19016AC32C17}"/>
    <dgm:cxn modelId="{4EE0D0E0-0A68-4C04-85EE-24297F0537F1}" srcId="{D14761C8-0E3A-484C-93C2-99110CF3A509}" destId="{D0EBE868-2113-48CB-8693-955D39D9A752}" srcOrd="1" destOrd="0" parTransId="{DB5221D0-5EAB-4AB1-9296-336025211F51}" sibTransId="{A0139B39-F758-4028-92DE-2DF390513857}"/>
    <dgm:cxn modelId="{BD26F207-1A38-4AAB-9915-D57F068686B0}" type="presOf" srcId="{D0EBE868-2113-48CB-8693-955D39D9A752}" destId="{54120AA4-0112-42B6-9F1F-72E03FA187CB}" srcOrd="0" destOrd="0" presId="urn:microsoft.com/office/officeart/2005/8/layout/arrow2"/>
    <dgm:cxn modelId="{FE40B249-36F1-45A3-9E98-AC3573EFE29E}" type="presOf" srcId="{36777E24-2E0A-42ED-8746-F677141A42F3}" destId="{2E43C1C6-7745-439B-B4C2-3A165907F31A}" srcOrd="0" destOrd="0" presId="urn:microsoft.com/office/officeart/2005/8/layout/arrow2"/>
    <dgm:cxn modelId="{68B0B8E2-9190-4244-BA11-DFF9A9486C15}" type="presOf" srcId="{86B35C0B-0C55-44F8-B91E-90DAFD48ECF4}" destId="{9632CD41-A91D-4787-8990-C467D36B7685}" srcOrd="0" destOrd="0" presId="urn:microsoft.com/office/officeart/2005/8/layout/arrow2"/>
    <dgm:cxn modelId="{7082F3F8-077B-4F71-9174-E88603F52576}" type="presOf" srcId="{73F82726-3A08-4865-9063-E1EBAC535ADE}" destId="{58942C90-C1B5-4D4F-A293-9D5B881B9A0A}" srcOrd="0" destOrd="0" presId="urn:microsoft.com/office/officeart/2005/8/layout/arrow2"/>
    <dgm:cxn modelId="{C866FB38-25BF-4AFC-A464-70419B014B18}" type="presOf" srcId="{D14761C8-0E3A-484C-93C2-99110CF3A509}" destId="{83CFC453-260D-4C85-AB9E-95EFFC8194E4}" srcOrd="0" destOrd="0" presId="urn:microsoft.com/office/officeart/2005/8/layout/arrow2"/>
    <dgm:cxn modelId="{54FC16CB-4B2C-4461-835F-33E17A1DD0AB}" srcId="{D14761C8-0E3A-484C-93C2-99110CF3A509}" destId="{36777E24-2E0A-42ED-8746-F677141A42F3}" srcOrd="3" destOrd="0" parTransId="{32FB2FED-89A0-4AAE-BD9E-74A26BED760C}" sibTransId="{6A77CDEE-3F68-4022-A8D1-1B76F9505F5E}"/>
    <dgm:cxn modelId="{AE37F16D-3AD4-40CC-BABC-7881CB1060A2}" srcId="{D14761C8-0E3A-484C-93C2-99110CF3A509}" destId="{73F82726-3A08-4865-9063-E1EBAC535ADE}" srcOrd="2" destOrd="0" parTransId="{E94399E8-FCAE-4DBE-9BF0-7603C0F6434C}" sibTransId="{868902F1-8941-4A99-AB80-8A72EEFA21CA}"/>
    <dgm:cxn modelId="{4D798D25-8E52-4851-AA65-13F2B3D263F2}" type="presParOf" srcId="{83CFC453-260D-4C85-AB9E-95EFFC8194E4}" destId="{DB2AB6A3-0375-4825-B76F-2B18CE3041BF}" srcOrd="0" destOrd="0" presId="urn:microsoft.com/office/officeart/2005/8/layout/arrow2"/>
    <dgm:cxn modelId="{FF9579AD-92FD-4963-983D-6D3774E633E3}" type="presParOf" srcId="{83CFC453-260D-4C85-AB9E-95EFFC8194E4}" destId="{99E0469C-A42C-41ED-9952-FF2B79F1121E}" srcOrd="1" destOrd="0" presId="urn:microsoft.com/office/officeart/2005/8/layout/arrow2"/>
    <dgm:cxn modelId="{2A6EBFF0-32FC-4284-84A2-F1D46831DA10}" type="presParOf" srcId="{99E0469C-A42C-41ED-9952-FF2B79F1121E}" destId="{977DAA69-5922-4D49-B629-DD42B79FB9D6}" srcOrd="0" destOrd="0" presId="urn:microsoft.com/office/officeart/2005/8/layout/arrow2"/>
    <dgm:cxn modelId="{0B7A71B1-F9EF-4720-8F23-7FCD21274A13}" type="presParOf" srcId="{99E0469C-A42C-41ED-9952-FF2B79F1121E}" destId="{9632CD41-A91D-4787-8990-C467D36B7685}" srcOrd="1" destOrd="0" presId="urn:microsoft.com/office/officeart/2005/8/layout/arrow2"/>
    <dgm:cxn modelId="{D106C1EA-431D-47EA-8682-F7AF3E36474C}" type="presParOf" srcId="{99E0469C-A42C-41ED-9952-FF2B79F1121E}" destId="{ADB9A580-D5F5-4ABE-8C1F-C7DCC3B8EEA3}" srcOrd="2" destOrd="0" presId="urn:microsoft.com/office/officeart/2005/8/layout/arrow2"/>
    <dgm:cxn modelId="{6EA27AAA-AA4C-44A3-A9E9-A2FDB7DAC322}" type="presParOf" srcId="{99E0469C-A42C-41ED-9952-FF2B79F1121E}" destId="{54120AA4-0112-42B6-9F1F-72E03FA187CB}" srcOrd="3" destOrd="0" presId="urn:microsoft.com/office/officeart/2005/8/layout/arrow2"/>
    <dgm:cxn modelId="{A7975512-C6DD-44A5-B06D-4FCEB35B15C1}" type="presParOf" srcId="{99E0469C-A42C-41ED-9952-FF2B79F1121E}" destId="{6DA1D066-79ED-4ACE-93A9-C2AED5369765}" srcOrd="4" destOrd="0" presId="urn:microsoft.com/office/officeart/2005/8/layout/arrow2"/>
    <dgm:cxn modelId="{A532F391-4B4A-466B-B65A-26D5D6462181}" type="presParOf" srcId="{99E0469C-A42C-41ED-9952-FF2B79F1121E}" destId="{58942C90-C1B5-4D4F-A293-9D5B881B9A0A}" srcOrd="5" destOrd="0" presId="urn:microsoft.com/office/officeart/2005/8/layout/arrow2"/>
    <dgm:cxn modelId="{6B096DF6-E2AA-478D-A656-421E002AB9EE}" type="presParOf" srcId="{99E0469C-A42C-41ED-9952-FF2B79F1121E}" destId="{6007F62D-492D-4AA7-BA8B-C849F8C26BB9}" srcOrd="6" destOrd="0" presId="urn:microsoft.com/office/officeart/2005/8/layout/arrow2"/>
    <dgm:cxn modelId="{0CA993B4-188A-487C-A6ED-188219EE1446}" type="presParOf" srcId="{99E0469C-A42C-41ED-9952-FF2B79F1121E}" destId="{2E43C1C6-7745-439B-B4C2-3A165907F31A}" srcOrd="7" destOrd="0" presId="urn:microsoft.com/office/officeart/2005/8/layout/arrow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105F6D-AA32-450B-9706-3C0C68075650}" type="doc">
      <dgm:prSet loTypeId="urn:microsoft.com/office/officeart/2005/8/layout/radial4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CAC2F7D8-91E6-4540-B1AC-912B0108896F}">
      <dgm:prSet phldrT="[Texte]"/>
      <dgm:spPr/>
      <dgm:t>
        <a:bodyPr/>
        <a:lstStyle/>
        <a:p>
          <a:r>
            <a:rPr lang="ar-SA" b="1" dirty="0" smtClean="0"/>
            <a:t>متابعة </a:t>
          </a:r>
          <a:r>
            <a:rPr lang="ar-SA" b="1" dirty="0" err="1" smtClean="0"/>
            <a:t>الطلبيات</a:t>
          </a:r>
          <a:endParaRPr lang="fr-FR" dirty="0"/>
        </a:p>
      </dgm:t>
    </dgm:pt>
    <dgm:pt modelId="{44F74C15-B024-4F2F-B807-245848CC074B}" type="parTrans" cxnId="{F3BB167A-3BCD-4F25-927E-8C6C93035B00}">
      <dgm:prSet/>
      <dgm:spPr/>
      <dgm:t>
        <a:bodyPr/>
        <a:lstStyle/>
        <a:p>
          <a:endParaRPr lang="fr-FR"/>
        </a:p>
      </dgm:t>
    </dgm:pt>
    <dgm:pt modelId="{D2606A4A-9D8E-4BB4-855E-C350DB57279C}" type="sibTrans" cxnId="{F3BB167A-3BCD-4F25-927E-8C6C93035B00}">
      <dgm:prSet/>
      <dgm:spPr/>
      <dgm:t>
        <a:bodyPr/>
        <a:lstStyle/>
        <a:p>
          <a:endParaRPr lang="fr-FR"/>
        </a:p>
      </dgm:t>
    </dgm:pt>
    <dgm:pt modelId="{FE290473-ADB0-4782-A05A-B672F279CA92}">
      <dgm:prSet phldrT="[Texte]"/>
      <dgm:spPr/>
      <dgm:t>
        <a:bodyPr/>
        <a:lstStyle/>
        <a:p>
          <a:r>
            <a:rPr lang="ar-SA" b="1" dirty="0" smtClean="0"/>
            <a:t>التسوية الخاصة بالمورد</a:t>
          </a:r>
          <a:endParaRPr lang="fr-FR" dirty="0"/>
        </a:p>
      </dgm:t>
    </dgm:pt>
    <dgm:pt modelId="{1CB5A47A-1420-44A4-81FA-8E54AF204F76}" type="parTrans" cxnId="{51569B4B-AF23-4A41-AF8C-20637920C299}">
      <dgm:prSet/>
      <dgm:spPr/>
      <dgm:t>
        <a:bodyPr/>
        <a:lstStyle/>
        <a:p>
          <a:endParaRPr lang="fr-FR"/>
        </a:p>
      </dgm:t>
    </dgm:pt>
    <dgm:pt modelId="{CB8B0A2B-E780-4DC5-AEAC-4C6A6E7CD11F}" type="sibTrans" cxnId="{51569B4B-AF23-4A41-AF8C-20637920C299}">
      <dgm:prSet/>
      <dgm:spPr/>
      <dgm:t>
        <a:bodyPr/>
        <a:lstStyle/>
        <a:p>
          <a:endParaRPr lang="fr-FR"/>
        </a:p>
      </dgm:t>
    </dgm:pt>
    <dgm:pt modelId="{1B58E809-552A-4AA7-B852-A54317C0AC0D}">
      <dgm:prSet phldrT="[Texte]"/>
      <dgm:spPr/>
      <dgm:t>
        <a:bodyPr/>
        <a:lstStyle/>
        <a:p>
          <a:r>
            <a:rPr lang="ar-SA" b="1" dirty="0" smtClean="0"/>
            <a:t>المراقبة النوعية </a:t>
          </a:r>
          <a:r>
            <a:rPr lang="ar-SA" b="1" dirty="0" err="1" smtClean="0"/>
            <a:t>و</a:t>
          </a:r>
          <a:r>
            <a:rPr lang="ar-SA" b="1" dirty="0" smtClean="0"/>
            <a:t> الكمية</a:t>
          </a:r>
          <a:endParaRPr lang="fr-FR" dirty="0"/>
        </a:p>
      </dgm:t>
    </dgm:pt>
    <dgm:pt modelId="{3D1E0E12-76FC-433F-86D1-825BBBE86E9C}" type="parTrans" cxnId="{19B309BC-203C-4B1F-815B-C0C5EBA9F287}">
      <dgm:prSet/>
      <dgm:spPr/>
      <dgm:t>
        <a:bodyPr/>
        <a:lstStyle/>
        <a:p>
          <a:endParaRPr lang="fr-FR"/>
        </a:p>
      </dgm:t>
    </dgm:pt>
    <dgm:pt modelId="{F0EA44E7-081F-41AA-92FA-C9A8A0B65AD0}" type="sibTrans" cxnId="{19B309BC-203C-4B1F-815B-C0C5EBA9F287}">
      <dgm:prSet/>
      <dgm:spPr/>
      <dgm:t>
        <a:bodyPr/>
        <a:lstStyle/>
        <a:p>
          <a:endParaRPr lang="fr-FR"/>
        </a:p>
      </dgm:t>
    </dgm:pt>
    <dgm:pt modelId="{E8E51F58-B17E-4003-910D-3BBC13885AC7}">
      <dgm:prSet phldrT="[Texte]"/>
      <dgm:spPr/>
      <dgm:t>
        <a:bodyPr/>
        <a:lstStyle/>
        <a:p>
          <a:r>
            <a:rPr lang="ar-SA" b="1" dirty="0" smtClean="0"/>
            <a:t>متابعة</a:t>
          </a:r>
          <a:r>
            <a:rPr lang="ar-SA" dirty="0" smtClean="0"/>
            <a:t> </a:t>
          </a:r>
          <a:r>
            <a:rPr lang="ar-SA" b="1" dirty="0" smtClean="0"/>
            <a:t>الآجال</a:t>
          </a:r>
          <a:endParaRPr lang="fr-FR" dirty="0"/>
        </a:p>
      </dgm:t>
    </dgm:pt>
    <dgm:pt modelId="{458E3440-A376-4A71-90BF-13DC0F236DC3}" type="parTrans" cxnId="{D04720B3-0969-4582-A8B3-06540B816843}">
      <dgm:prSet/>
      <dgm:spPr/>
      <dgm:t>
        <a:bodyPr/>
        <a:lstStyle/>
        <a:p>
          <a:endParaRPr lang="fr-FR"/>
        </a:p>
      </dgm:t>
    </dgm:pt>
    <dgm:pt modelId="{447F0BE8-5BEF-451C-9808-DA4F62668CD8}" type="sibTrans" cxnId="{D04720B3-0969-4582-A8B3-06540B816843}">
      <dgm:prSet/>
      <dgm:spPr/>
      <dgm:t>
        <a:bodyPr/>
        <a:lstStyle/>
        <a:p>
          <a:endParaRPr lang="fr-FR"/>
        </a:p>
      </dgm:t>
    </dgm:pt>
    <dgm:pt modelId="{857BAE1C-61B8-4777-94C2-4E7B4B6752AC}" type="pres">
      <dgm:prSet presAssocID="{33105F6D-AA32-450B-9706-3C0C6807565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D63308B-772A-4E6B-84F7-AF03418F2761}" type="pres">
      <dgm:prSet presAssocID="{CAC2F7D8-91E6-4540-B1AC-912B0108896F}" presName="centerShape" presStyleLbl="node0" presStyleIdx="0" presStyleCnt="1"/>
      <dgm:spPr/>
      <dgm:t>
        <a:bodyPr/>
        <a:lstStyle/>
        <a:p>
          <a:endParaRPr lang="fr-FR"/>
        </a:p>
      </dgm:t>
    </dgm:pt>
    <dgm:pt modelId="{B9E57017-D02B-47C2-AAA2-38DBBFF67257}" type="pres">
      <dgm:prSet presAssocID="{1CB5A47A-1420-44A4-81FA-8E54AF204F76}" presName="parTrans" presStyleLbl="bgSibTrans2D1" presStyleIdx="0" presStyleCnt="3"/>
      <dgm:spPr/>
      <dgm:t>
        <a:bodyPr/>
        <a:lstStyle/>
        <a:p>
          <a:endParaRPr lang="fr-FR"/>
        </a:p>
      </dgm:t>
    </dgm:pt>
    <dgm:pt modelId="{BDE323E4-17AC-4C87-A1C9-DA19ACE54661}" type="pres">
      <dgm:prSet presAssocID="{FE290473-ADB0-4782-A05A-B672F279CA9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0CA651-0EEA-444A-A5CE-EB42702C2514}" type="pres">
      <dgm:prSet presAssocID="{3D1E0E12-76FC-433F-86D1-825BBBE86E9C}" presName="parTrans" presStyleLbl="bgSibTrans2D1" presStyleIdx="1" presStyleCnt="3"/>
      <dgm:spPr/>
      <dgm:t>
        <a:bodyPr/>
        <a:lstStyle/>
        <a:p>
          <a:endParaRPr lang="fr-FR"/>
        </a:p>
      </dgm:t>
    </dgm:pt>
    <dgm:pt modelId="{7BDC8404-E1AF-49E0-8CB9-5A71E887C758}" type="pres">
      <dgm:prSet presAssocID="{1B58E809-552A-4AA7-B852-A54317C0AC0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9CDF29-1265-409F-B601-079944553692}" type="pres">
      <dgm:prSet presAssocID="{458E3440-A376-4A71-90BF-13DC0F236DC3}" presName="parTrans" presStyleLbl="bgSibTrans2D1" presStyleIdx="2" presStyleCnt="3"/>
      <dgm:spPr/>
      <dgm:t>
        <a:bodyPr/>
        <a:lstStyle/>
        <a:p>
          <a:endParaRPr lang="fr-FR"/>
        </a:p>
      </dgm:t>
    </dgm:pt>
    <dgm:pt modelId="{84164B42-BE6E-4BED-BE10-C4AEABB57C06}" type="pres">
      <dgm:prSet presAssocID="{E8E51F58-B17E-4003-910D-3BBC13885AC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1569B4B-AF23-4A41-AF8C-20637920C299}" srcId="{CAC2F7D8-91E6-4540-B1AC-912B0108896F}" destId="{FE290473-ADB0-4782-A05A-B672F279CA92}" srcOrd="0" destOrd="0" parTransId="{1CB5A47A-1420-44A4-81FA-8E54AF204F76}" sibTransId="{CB8B0A2B-E780-4DC5-AEAC-4C6A6E7CD11F}"/>
    <dgm:cxn modelId="{B6BC7E6B-94DC-40DD-B5CE-B327B3053A41}" type="presOf" srcId="{3D1E0E12-76FC-433F-86D1-825BBBE86E9C}" destId="{200CA651-0EEA-444A-A5CE-EB42702C2514}" srcOrd="0" destOrd="0" presId="urn:microsoft.com/office/officeart/2005/8/layout/radial4"/>
    <dgm:cxn modelId="{D27CB9D3-E113-48C3-8C9B-4EAD18180114}" type="presOf" srcId="{1CB5A47A-1420-44A4-81FA-8E54AF204F76}" destId="{B9E57017-D02B-47C2-AAA2-38DBBFF67257}" srcOrd="0" destOrd="0" presId="urn:microsoft.com/office/officeart/2005/8/layout/radial4"/>
    <dgm:cxn modelId="{629BBC60-349B-4888-B2BE-B788826F1CE1}" type="presOf" srcId="{CAC2F7D8-91E6-4540-B1AC-912B0108896F}" destId="{0D63308B-772A-4E6B-84F7-AF03418F2761}" srcOrd="0" destOrd="0" presId="urn:microsoft.com/office/officeart/2005/8/layout/radial4"/>
    <dgm:cxn modelId="{5905B801-5FD7-449E-9670-641BE1BB0D6A}" type="presOf" srcId="{1B58E809-552A-4AA7-B852-A54317C0AC0D}" destId="{7BDC8404-E1AF-49E0-8CB9-5A71E887C758}" srcOrd="0" destOrd="0" presId="urn:microsoft.com/office/officeart/2005/8/layout/radial4"/>
    <dgm:cxn modelId="{195B3063-4D78-4D2D-BD78-2BA2236F2E4F}" type="presOf" srcId="{E8E51F58-B17E-4003-910D-3BBC13885AC7}" destId="{84164B42-BE6E-4BED-BE10-C4AEABB57C06}" srcOrd="0" destOrd="0" presId="urn:microsoft.com/office/officeart/2005/8/layout/radial4"/>
    <dgm:cxn modelId="{F3BB167A-3BCD-4F25-927E-8C6C93035B00}" srcId="{33105F6D-AA32-450B-9706-3C0C68075650}" destId="{CAC2F7D8-91E6-4540-B1AC-912B0108896F}" srcOrd="0" destOrd="0" parTransId="{44F74C15-B024-4F2F-B807-245848CC074B}" sibTransId="{D2606A4A-9D8E-4BB4-855E-C350DB57279C}"/>
    <dgm:cxn modelId="{19B309BC-203C-4B1F-815B-C0C5EBA9F287}" srcId="{CAC2F7D8-91E6-4540-B1AC-912B0108896F}" destId="{1B58E809-552A-4AA7-B852-A54317C0AC0D}" srcOrd="1" destOrd="0" parTransId="{3D1E0E12-76FC-433F-86D1-825BBBE86E9C}" sibTransId="{F0EA44E7-081F-41AA-92FA-C9A8A0B65AD0}"/>
    <dgm:cxn modelId="{8C000134-2C80-4D4D-B898-3AD877FC710F}" type="presOf" srcId="{FE290473-ADB0-4782-A05A-B672F279CA92}" destId="{BDE323E4-17AC-4C87-A1C9-DA19ACE54661}" srcOrd="0" destOrd="0" presId="urn:microsoft.com/office/officeart/2005/8/layout/radial4"/>
    <dgm:cxn modelId="{A5519A4B-7090-4DA5-A6DD-C1F9A8065B23}" type="presOf" srcId="{458E3440-A376-4A71-90BF-13DC0F236DC3}" destId="{E99CDF29-1265-409F-B601-079944553692}" srcOrd="0" destOrd="0" presId="urn:microsoft.com/office/officeart/2005/8/layout/radial4"/>
    <dgm:cxn modelId="{D04720B3-0969-4582-A8B3-06540B816843}" srcId="{CAC2F7D8-91E6-4540-B1AC-912B0108896F}" destId="{E8E51F58-B17E-4003-910D-3BBC13885AC7}" srcOrd="2" destOrd="0" parTransId="{458E3440-A376-4A71-90BF-13DC0F236DC3}" sibTransId="{447F0BE8-5BEF-451C-9808-DA4F62668CD8}"/>
    <dgm:cxn modelId="{FF5E26E3-00D9-4895-860F-FDAF8EB391F0}" type="presOf" srcId="{33105F6D-AA32-450B-9706-3C0C68075650}" destId="{857BAE1C-61B8-4777-94C2-4E7B4B6752AC}" srcOrd="0" destOrd="0" presId="urn:microsoft.com/office/officeart/2005/8/layout/radial4"/>
    <dgm:cxn modelId="{F27D5F6A-278D-4CF8-8844-BC54F41495DF}" type="presParOf" srcId="{857BAE1C-61B8-4777-94C2-4E7B4B6752AC}" destId="{0D63308B-772A-4E6B-84F7-AF03418F2761}" srcOrd="0" destOrd="0" presId="urn:microsoft.com/office/officeart/2005/8/layout/radial4"/>
    <dgm:cxn modelId="{68BEAEBA-5378-4C75-83CB-D60AFBDFC0D8}" type="presParOf" srcId="{857BAE1C-61B8-4777-94C2-4E7B4B6752AC}" destId="{B9E57017-D02B-47C2-AAA2-38DBBFF67257}" srcOrd="1" destOrd="0" presId="urn:microsoft.com/office/officeart/2005/8/layout/radial4"/>
    <dgm:cxn modelId="{FA5C10D3-80A6-40E1-A91E-B5F207921885}" type="presParOf" srcId="{857BAE1C-61B8-4777-94C2-4E7B4B6752AC}" destId="{BDE323E4-17AC-4C87-A1C9-DA19ACE54661}" srcOrd="2" destOrd="0" presId="urn:microsoft.com/office/officeart/2005/8/layout/radial4"/>
    <dgm:cxn modelId="{0033734C-6AE4-4FD6-87D1-288B94E86490}" type="presParOf" srcId="{857BAE1C-61B8-4777-94C2-4E7B4B6752AC}" destId="{200CA651-0EEA-444A-A5CE-EB42702C2514}" srcOrd="3" destOrd="0" presId="urn:microsoft.com/office/officeart/2005/8/layout/radial4"/>
    <dgm:cxn modelId="{F3E1375B-C754-4CA8-AD7A-2ECAB75F39F2}" type="presParOf" srcId="{857BAE1C-61B8-4777-94C2-4E7B4B6752AC}" destId="{7BDC8404-E1AF-49E0-8CB9-5A71E887C758}" srcOrd="4" destOrd="0" presId="urn:microsoft.com/office/officeart/2005/8/layout/radial4"/>
    <dgm:cxn modelId="{E87C6ADD-D3E2-4826-B398-2F289FAB1496}" type="presParOf" srcId="{857BAE1C-61B8-4777-94C2-4E7B4B6752AC}" destId="{E99CDF29-1265-409F-B601-079944553692}" srcOrd="5" destOrd="0" presId="urn:microsoft.com/office/officeart/2005/8/layout/radial4"/>
    <dgm:cxn modelId="{0FD64675-F853-4552-A920-335CC6E3D22F}" type="presParOf" srcId="{857BAE1C-61B8-4777-94C2-4E7B4B6752AC}" destId="{84164B42-BE6E-4BED-BE10-C4AEABB57C06}" srcOrd="6" destOrd="0" presId="urn:microsoft.com/office/officeart/2005/8/layout/radial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3EAE21-957C-4C1C-BDA2-443B88BA90BE}" type="doc">
      <dgm:prSet loTypeId="urn:microsoft.com/office/officeart/2005/8/layout/default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BF609230-BE61-4303-B21D-0FD3EED0A1C6}">
      <dgm:prSet phldrT="[Texte]" custT="1"/>
      <dgm:spPr/>
      <dgm:t>
        <a:bodyPr/>
        <a:lstStyle/>
        <a:p>
          <a:r>
            <a:rPr lang="ar-SA" sz="2400" b="1" dirty="0" smtClean="0"/>
            <a:t>البضائع أو السلع</a:t>
          </a:r>
          <a:endParaRPr lang="fr-FR" sz="2400" dirty="0"/>
        </a:p>
      </dgm:t>
    </dgm:pt>
    <dgm:pt modelId="{19187E86-FC06-4ACD-BB2A-E5B35123FCD1}" type="parTrans" cxnId="{E574AF4F-06AE-4DAA-9D5B-5672D7FED164}">
      <dgm:prSet/>
      <dgm:spPr/>
      <dgm:t>
        <a:bodyPr/>
        <a:lstStyle/>
        <a:p>
          <a:endParaRPr lang="fr-FR" sz="2400"/>
        </a:p>
      </dgm:t>
    </dgm:pt>
    <dgm:pt modelId="{93453DE6-E1B7-42A2-8671-8B0949B6E22A}" type="sibTrans" cxnId="{E574AF4F-06AE-4DAA-9D5B-5672D7FED164}">
      <dgm:prSet/>
      <dgm:spPr/>
      <dgm:t>
        <a:bodyPr/>
        <a:lstStyle/>
        <a:p>
          <a:endParaRPr lang="fr-FR" sz="2400"/>
        </a:p>
      </dgm:t>
    </dgm:pt>
    <dgm:pt modelId="{0AFF81AB-A308-4274-90DC-61C80EF54521}">
      <dgm:prSet phldrT="[Texte]" custT="1"/>
      <dgm:spPr/>
      <dgm:t>
        <a:bodyPr/>
        <a:lstStyle/>
        <a:p>
          <a:r>
            <a:rPr lang="ar-SA" sz="2400" b="1" dirty="0" smtClean="0"/>
            <a:t>منتجات جارية</a:t>
          </a:r>
          <a:endParaRPr lang="fr-FR" sz="2400" dirty="0"/>
        </a:p>
      </dgm:t>
    </dgm:pt>
    <dgm:pt modelId="{FCDBB363-EDFC-4888-B44D-4C1AFF003274}" type="parTrans" cxnId="{BD4BE3AC-8F6A-4B7A-8810-A144F52B4EF5}">
      <dgm:prSet/>
      <dgm:spPr/>
      <dgm:t>
        <a:bodyPr/>
        <a:lstStyle/>
        <a:p>
          <a:endParaRPr lang="fr-FR" sz="2400"/>
        </a:p>
      </dgm:t>
    </dgm:pt>
    <dgm:pt modelId="{8F8403D9-E5EE-4C3B-B588-C325E88598AB}" type="sibTrans" cxnId="{BD4BE3AC-8F6A-4B7A-8810-A144F52B4EF5}">
      <dgm:prSet/>
      <dgm:spPr/>
      <dgm:t>
        <a:bodyPr/>
        <a:lstStyle/>
        <a:p>
          <a:endParaRPr lang="fr-FR" sz="2400"/>
        </a:p>
      </dgm:t>
    </dgm:pt>
    <dgm:pt modelId="{82C31DB0-512C-4BAF-A983-31C9B01F2177}">
      <dgm:prSet phldrT="[Texte]" custT="1"/>
      <dgm:spPr/>
      <dgm:t>
        <a:bodyPr/>
        <a:lstStyle/>
        <a:p>
          <a:r>
            <a:rPr lang="ar-SA" sz="2400" b="1" dirty="0" smtClean="0"/>
            <a:t>منتجات تامة</a:t>
          </a:r>
          <a:endParaRPr lang="fr-FR" sz="2400" dirty="0"/>
        </a:p>
      </dgm:t>
    </dgm:pt>
    <dgm:pt modelId="{1839EDEB-139C-41FB-AB46-A5C61BDF89D4}" type="parTrans" cxnId="{8E900616-DAF9-4FB5-BC0C-9B785B009CC1}">
      <dgm:prSet/>
      <dgm:spPr/>
      <dgm:t>
        <a:bodyPr/>
        <a:lstStyle/>
        <a:p>
          <a:endParaRPr lang="fr-FR" sz="2400"/>
        </a:p>
      </dgm:t>
    </dgm:pt>
    <dgm:pt modelId="{6EA6B7FE-7281-427D-A4F2-A9BF439F39DF}" type="sibTrans" cxnId="{8E900616-DAF9-4FB5-BC0C-9B785B009CC1}">
      <dgm:prSet/>
      <dgm:spPr/>
      <dgm:t>
        <a:bodyPr/>
        <a:lstStyle/>
        <a:p>
          <a:endParaRPr lang="fr-FR" sz="2400"/>
        </a:p>
      </dgm:t>
    </dgm:pt>
    <dgm:pt modelId="{15151412-1707-45A2-A5E2-07B8CC9D3A6D}">
      <dgm:prSet phldrT="[Texte]" custT="1"/>
      <dgm:spPr/>
      <dgm:t>
        <a:bodyPr/>
        <a:lstStyle/>
        <a:p>
          <a:r>
            <a:rPr lang="ar-SA" sz="2400" b="1" dirty="0" smtClean="0"/>
            <a:t>مخزون موجود خارج المؤسسة </a:t>
          </a:r>
          <a:endParaRPr lang="fr-FR" sz="2400" dirty="0"/>
        </a:p>
      </dgm:t>
    </dgm:pt>
    <dgm:pt modelId="{C6D3201B-A9BF-4D07-AD3F-FC87D71B2762}" type="parTrans" cxnId="{D758A2D7-99A7-4645-8878-9515DF4B8CA0}">
      <dgm:prSet/>
      <dgm:spPr/>
      <dgm:t>
        <a:bodyPr/>
        <a:lstStyle/>
        <a:p>
          <a:endParaRPr lang="fr-FR" sz="2400"/>
        </a:p>
      </dgm:t>
    </dgm:pt>
    <dgm:pt modelId="{8882B6D6-78E6-468E-84EC-CCBE771BCDFE}" type="sibTrans" cxnId="{D758A2D7-99A7-4645-8878-9515DF4B8CA0}">
      <dgm:prSet/>
      <dgm:spPr/>
      <dgm:t>
        <a:bodyPr/>
        <a:lstStyle/>
        <a:p>
          <a:endParaRPr lang="fr-FR" sz="2400"/>
        </a:p>
      </dgm:t>
    </dgm:pt>
    <dgm:pt modelId="{7F3417D4-9183-4B16-B515-AADAC05FC43C}">
      <dgm:prSet phldrT="[Texte]" custT="1"/>
      <dgm:spPr/>
      <dgm:t>
        <a:bodyPr/>
        <a:lstStyle/>
        <a:p>
          <a:r>
            <a:rPr lang="ar-SA" sz="2400" b="1" dirty="0" smtClean="0"/>
            <a:t>فضلات </a:t>
          </a:r>
          <a:r>
            <a:rPr lang="ar-SA" sz="2400" b="1" dirty="0" err="1" smtClean="0"/>
            <a:t>و</a:t>
          </a:r>
          <a:r>
            <a:rPr lang="ar-SA" sz="2400" b="1" dirty="0" smtClean="0"/>
            <a:t> مهملات</a:t>
          </a:r>
          <a:endParaRPr lang="fr-FR" sz="2400" dirty="0"/>
        </a:p>
      </dgm:t>
    </dgm:pt>
    <dgm:pt modelId="{0FAEAB53-7D69-4D47-A4F5-BD73D432B964}" type="parTrans" cxnId="{DEF8E301-AC62-4B08-9636-53D0F8FBE10A}">
      <dgm:prSet/>
      <dgm:spPr/>
      <dgm:t>
        <a:bodyPr/>
        <a:lstStyle/>
        <a:p>
          <a:endParaRPr lang="fr-FR" sz="2400"/>
        </a:p>
      </dgm:t>
    </dgm:pt>
    <dgm:pt modelId="{D280EEC6-A80C-4321-ADE4-64D8DFFFFACA}" type="sibTrans" cxnId="{DEF8E301-AC62-4B08-9636-53D0F8FBE10A}">
      <dgm:prSet/>
      <dgm:spPr/>
      <dgm:t>
        <a:bodyPr/>
        <a:lstStyle/>
        <a:p>
          <a:endParaRPr lang="fr-FR" sz="2400"/>
        </a:p>
      </dgm:t>
    </dgm:pt>
    <dgm:pt modelId="{5D7B8C43-B669-4726-90A9-B31D4DEAF87B}">
      <dgm:prSet phldrT="[Texte]" custT="1"/>
      <dgm:spPr/>
      <dgm:t>
        <a:bodyPr/>
        <a:lstStyle/>
        <a:p>
          <a:r>
            <a:rPr lang="ar-SA" sz="2400" b="1" dirty="0" smtClean="0"/>
            <a:t>منتجات نصف مصنعة</a:t>
          </a:r>
          <a:endParaRPr lang="fr-FR" sz="2400" dirty="0"/>
        </a:p>
      </dgm:t>
    </dgm:pt>
    <dgm:pt modelId="{92282DED-06E9-45AD-9421-2F25E49E3027}" type="parTrans" cxnId="{53B6C9B2-DD7B-41CE-90A8-A85B9B3209D3}">
      <dgm:prSet/>
      <dgm:spPr/>
      <dgm:t>
        <a:bodyPr/>
        <a:lstStyle/>
        <a:p>
          <a:endParaRPr lang="fr-FR" sz="2400"/>
        </a:p>
      </dgm:t>
    </dgm:pt>
    <dgm:pt modelId="{0455663D-76D6-4F9C-BCFA-84FB376BD9A2}" type="sibTrans" cxnId="{53B6C9B2-DD7B-41CE-90A8-A85B9B3209D3}">
      <dgm:prSet/>
      <dgm:spPr/>
      <dgm:t>
        <a:bodyPr/>
        <a:lstStyle/>
        <a:p>
          <a:endParaRPr lang="fr-FR" sz="2400"/>
        </a:p>
      </dgm:t>
    </dgm:pt>
    <dgm:pt modelId="{7EF06249-559B-4A85-8B7A-4312DF5325A6}">
      <dgm:prSet phldrT="[Texte]" custT="1"/>
      <dgm:spPr/>
      <dgm:t>
        <a:bodyPr/>
        <a:lstStyle/>
        <a:p>
          <a:r>
            <a:rPr lang="ar-SA" sz="2400" b="1" dirty="0" smtClean="0"/>
            <a:t>موارد </a:t>
          </a:r>
          <a:r>
            <a:rPr lang="ar-SA" sz="2400" b="1" dirty="0" err="1" smtClean="0"/>
            <a:t>و</a:t>
          </a:r>
          <a:r>
            <a:rPr lang="ar-SA" sz="2400" b="1" dirty="0" smtClean="0"/>
            <a:t> لوازم</a:t>
          </a:r>
          <a:endParaRPr lang="fr-FR" sz="2400" dirty="0"/>
        </a:p>
      </dgm:t>
    </dgm:pt>
    <dgm:pt modelId="{04F4711B-CA3F-4578-AA6D-A1EAFD1A264A}" type="parTrans" cxnId="{F16723C9-EE73-497F-BBFB-CF14D131DC8F}">
      <dgm:prSet/>
      <dgm:spPr/>
      <dgm:t>
        <a:bodyPr/>
        <a:lstStyle/>
        <a:p>
          <a:endParaRPr lang="fr-FR" sz="2400"/>
        </a:p>
      </dgm:t>
    </dgm:pt>
    <dgm:pt modelId="{33CEC6C1-5055-4A90-A0C1-ED464939E301}" type="sibTrans" cxnId="{F16723C9-EE73-497F-BBFB-CF14D131DC8F}">
      <dgm:prSet/>
      <dgm:spPr/>
      <dgm:t>
        <a:bodyPr/>
        <a:lstStyle/>
        <a:p>
          <a:endParaRPr lang="fr-FR" sz="2400"/>
        </a:p>
      </dgm:t>
    </dgm:pt>
    <dgm:pt modelId="{F76CBA3D-AE7C-4D15-A508-4F289F8F4DBD}" type="pres">
      <dgm:prSet presAssocID="{A13EAE21-957C-4C1C-BDA2-443B88BA90BE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70DE1C9-A7C4-47D0-9A62-8B3DB17B8492}" type="pres">
      <dgm:prSet presAssocID="{BF609230-BE61-4303-B21D-0FD3EED0A1C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4274FB-B46E-4303-B703-4E50F2779C24}" type="pres">
      <dgm:prSet presAssocID="{93453DE6-E1B7-42A2-8671-8B0949B6E22A}" presName="sibTrans" presStyleCnt="0"/>
      <dgm:spPr/>
      <dgm:t>
        <a:bodyPr/>
        <a:lstStyle/>
        <a:p>
          <a:endParaRPr lang="fr-FR"/>
        </a:p>
      </dgm:t>
    </dgm:pt>
    <dgm:pt modelId="{7B2243F3-FAF1-4916-A6E3-47D1A5C1B085}" type="pres">
      <dgm:prSet presAssocID="{7EF06249-559B-4A85-8B7A-4312DF5325A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F4A018-EFB0-4758-A78E-929EC6E6C826}" type="pres">
      <dgm:prSet presAssocID="{33CEC6C1-5055-4A90-A0C1-ED464939E301}" presName="sibTrans" presStyleCnt="0"/>
      <dgm:spPr/>
      <dgm:t>
        <a:bodyPr/>
        <a:lstStyle/>
        <a:p>
          <a:endParaRPr lang="fr-FR"/>
        </a:p>
      </dgm:t>
    </dgm:pt>
    <dgm:pt modelId="{E7F8C342-468C-4833-9F72-0A8021334EEF}" type="pres">
      <dgm:prSet presAssocID="{5D7B8C43-B669-4726-90A9-B31D4DEAF87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C6A549-9F60-4FF8-A8E1-A77EE56FDBE7}" type="pres">
      <dgm:prSet presAssocID="{0455663D-76D6-4F9C-BCFA-84FB376BD9A2}" presName="sibTrans" presStyleCnt="0"/>
      <dgm:spPr/>
      <dgm:t>
        <a:bodyPr/>
        <a:lstStyle/>
        <a:p>
          <a:endParaRPr lang="fr-FR"/>
        </a:p>
      </dgm:t>
    </dgm:pt>
    <dgm:pt modelId="{40AB70FB-351E-4C64-9723-2795F846E517}" type="pres">
      <dgm:prSet presAssocID="{0AFF81AB-A308-4274-90DC-61C80EF5452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DC9B5E-84A2-4D59-8D02-355064DED711}" type="pres">
      <dgm:prSet presAssocID="{8F8403D9-E5EE-4C3B-B588-C325E88598AB}" presName="sibTrans" presStyleCnt="0"/>
      <dgm:spPr/>
      <dgm:t>
        <a:bodyPr/>
        <a:lstStyle/>
        <a:p>
          <a:endParaRPr lang="fr-FR"/>
        </a:p>
      </dgm:t>
    </dgm:pt>
    <dgm:pt modelId="{96F48180-3804-4325-B8C4-E0966360B50E}" type="pres">
      <dgm:prSet presAssocID="{82C31DB0-512C-4BAF-A983-31C9B01F217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4E36CF-C598-483F-9F94-24B80C3AB431}" type="pres">
      <dgm:prSet presAssocID="{6EA6B7FE-7281-427D-A4F2-A9BF439F39DF}" presName="sibTrans" presStyleCnt="0"/>
      <dgm:spPr/>
      <dgm:t>
        <a:bodyPr/>
        <a:lstStyle/>
        <a:p>
          <a:endParaRPr lang="fr-FR"/>
        </a:p>
      </dgm:t>
    </dgm:pt>
    <dgm:pt modelId="{4F799065-2F6D-4996-A147-C7BD6EF6A40F}" type="pres">
      <dgm:prSet presAssocID="{15151412-1707-45A2-A5E2-07B8CC9D3A6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DE46C6-18CB-42E2-A2AF-D6155B56C5D8}" type="pres">
      <dgm:prSet presAssocID="{8882B6D6-78E6-468E-84EC-CCBE771BCDFE}" presName="sibTrans" presStyleCnt="0"/>
      <dgm:spPr/>
      <dgm:t>
        <a:bodyPr/>
        <a:lstStyle/>
        <a:p>
          <a:endParaRPr lang="fr-FR"/>
        </a:p>
      </dgm:t>
    </dgm:pt>
    <dgm:pt modelId="{F23BA0E9-E363-4221-AA02-5AE1BCB4BBC5}" type="pres">
      <dgm:prSet presAssocID="{7F3417D4-9183-4B16-B515-AADAC05FC43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662AF91-CB1B-4380-A9F3-26234DBA321A}" type="presOf" srcId="{5D7B8C43-B669-4726-90A9-B31D4DEAF87B}" destId="{E7F8C342-468C-4833-9F72-0A8021334EEF}" srcOrd="0" destOrd="0" presId="urn:microsoft.com/office/officeart/2005/8/layout/default"/>
    <dgm:cxn modelId="{D587710C-AC30-414F-951C-3DE63AEB34E2}" type="presOf" srcId="{7EF06249-559B-4A85-8B7A-4312DF5325A6}" destId="{7B2243F3-FAF1-4916-A6E3-47D1A5C1B085}" srcOrd="0" destOrd="0" presId="urn:microsoft.com/office/officeart/2005/8/layout/default"/>
    <dgm:cxn modelId="{BD4BE3AC-8F6A-4B7A-8810-A144F52B4EF5}" srcId="{A13EAE21-957C-4C1C-BDA2-443B88BA90BE}" destId="{0AFF81AB-A308-4274-90DC-61C80EF54521}" srcOrd="3" destOrd="0" parTransId="{FCDBB363-EDFC-4888-B44D-4C1AFF003274}" sibTransId="{8F8403D9-E5EE-4C3B-B588-C325E88598AB}"/>
    <dgm:cxn modelId="{D758A2D7-99A7-4645-8878-9515DF4B8CA0}" srcId="{A13EAE21-957C-4C1C-BDA2-443B88BA90BE}" destId="{15151412-1707-45A2-A5E2-07B8CC9D3A6D}" srcOrd="5" destOrd="0" parTransId="{C6D3201B-A9BF-4D07-AD3F-FC87D71B2762}" sibTransId="{8882B6D6-78E6-468E-84EC-CCBE771BCDFE}"/>
    <dgm:cxn modelId="{5359A640-4109-4888-8C4C-CA2D5D05D0DD}" type="presOf" srcId="{15151412-1707-45A2-A5E2-07B8CC9D3A6D}" destId="{4F799065-2F6D-4996-A147-C7BD6EF6A40F}" srcOrd="0" destOrd="0" presId="urn:microsoft.com/office/officeart/2005/8/layout/default"/>
    <dgm:cxn modelId="{8E900616-DAF9-4FB5-BC0C-9B785B009CC1}" srcId="{A13EAE21-957C-4C1C-BDA2-443B88BA90BE}" destId="{82C31DB0-512C-4BAF-A983-31C9B01F2177}" srcOrd="4" destOrd="0" parTransId="{1839EDEB-139C-41FB-AB46-A5C61BDF89D4}" sibTransId="{6EA6B7FE-7281-427D-A4F2-A9BF439F39DF}"/>
    <dgm:cxn modelId="{53B6C9B2-DD7B-41CE-90A8-A85B9B3209D3}" srcId="{A13EAE21-957C-4C1C-BDA2-443B88BA90BE}" destId="{5D7B8C43-B669-4726-90A9-B31D4DEAF87B}" srcOrd="2" destOrd="0" parTransId="{92282DED-06E9-45AD-9421-2F25E49E3027}" sibTransId="{0455663D-76D6-4F9C-BCFA-84FB376BD9A2}"/>
    <dgm:cxn modelId="{ADAFDE5B-B07E-4321-83CF-6E99974370B9}" type="presOf" srcId="{A13EAE21-957C-4C1C-BDA2-443B88BA90BE}" destId="{F76CBA3D-AE7C-4D15-A508-4F289F8F4DBD}" srcOrd="0" destOrd="0" presId="urn:microsoft.com/office/officeart/2005/8/layout/default"/>
    <dgm:cxn modelId="{5FA93872-8E9E-4CF9-B1F1-C7AE342758B4}" type="presOf" srcId="{0AFF81AB-A308-4274-90DC-61C80EF54521}" destId="{40AB70FB-351E-4C64-9723-2795F846E517}" srcOrd="0" destOrd="0" presId="urn:microsoft.com/office/officeart/2005/8/layout/default"/>
    <dgm:cxn modelId="{F16723C9-EE73-497F-BBFB-CF14D131DC8F}" srcId="{A13EAE21-957C-4C1C-BDA2-443B88BA90BE}" destId="{7EF06249-559B-4A85-8B7A-4312DF5325A6}" srcOrd="1" destOrd="0" parTransId="{04F4711B-CA3F-4578-AA6D-A1EAFD1A264A}" sibTransId="{33CEC6C1-5055-4A90-A0C1-ED464939E301}"/>
    <dgm:cxn modelId="{C5E5FC25-079B-4334-AD4C-F563FF1BA434}" type="presOf" srcId="{BF609230-BE61-4303-B21D-0FD3EED0A1C6}" destId="{170DE1C9-A7C4-47D0-9A62-8B3DB17B8492}" srcOrd="0" destOrd="0" presId="urn:microsoft.com/office/officeart/2005/8/layout/default"/>
    <dgm:cxn modelId="{CC68638E-6CAC-4C6F-880B-8F9321EF03B7}" type="presOf" srcId="{7F3417D4-9183-4B16-B515-AADAC05FC43C}" destId="{F23BA0E9-E363-4221-AA02-5AE1BCB4BBC5}" srcOrd="0" destOrd="0" presId="urn:microsoft.com/office/officeart/2005/8/layout/default"/>
    <dgm:cxn modelId="{DEF8E301-AC62-4B08-9636-53D0F8FBE10A}" srcId="{A13EAE21-957C-4C1C-BDA2-443B88BA90BE}" destId="{7F3417D4-9183-4B16-B515-AADAC05FC43C}" srcOrd="6" destOrd="0" parTransId="{0FAEAB53-7D69-4D47-A4F5-BD73D432B964}" sibTransId="{D280EEC6-A80C-4321-ADE4-64D8DFFFFACA}"/>
    <dgm:cxn modelId="{E574AF4F-06AE-4DAA-9D5B-5672D7FED164}" srcId="{A13EAE21-957C-4C1C-BDA2-443B88BA90BE}" destId="{BF609230-BE61-4303-B21D-0FD3EED0A1C6}" srcOrd="0" destOrd="0" parTransId="{19187E86-FC06-4ACD-BB2A-E5B35123FCD1}" sibTransId="{93453DE6-E1B7-42A2-8671-8B0949B6E22A}"/>
    <dgm:cxn modelId="{185BEDEE-EE31-44A1-8039-8DA1F9702DF7}" type="presOf" srcId="{82C31DB0-512C-4BAF-A983-31C9B01F2177}" destId="{96F48180-3804-4325-B8C4-E0966360B50E}" srcOrd="0" destOrd="0" presId="urn:microsoft.com/office/officeart/2005/8/layout/default"/>
    <dgm:cxn modelId="{3AC4B018-B8B3-4B61-94D5-2324F49397B2}" type="presParOf" srcId="{F76CBA3D-AE7C-4D15-A508-4F289F8F4DBD}" destId="{170DE1C9-A7C4-47D0-9A62-8B3DB17B8492}" srcOrd="0" destOrd="0" presId="urn:microsoft.com/office/officeart/2005/8/layout/default"/>
    <dgm:cxn modelId="{6423B709-B992-440E-AA80-D84351187E0A}" type="presParOf" srcId="{F76CBA3D-AE7C-4D15-A508-4F289F8F4DBD}" destId="{D94274FB-B46E-4303-B703-4E50F2779C24}" srcOrd="1" destOrd="0" presId="urn:microsoft.com/office/officeart/2005/8/layout/default"/>
    <dgm:cxn modelId="{300B2EEE-2067-490F-8039-A4FB974B89AC}" type="presParOf" srcId="{F76CBA3D-AE7C-4D15-A508-4F289F8F4DBD}" destId="{7B2243F3-FAF1-4916-A6E3-47D1A5C1B085}" srcOrd="2" destOrd="0" presId="urn:microsoft.com/office/officeart/2005/8/layout/default"/>
    <dgm:cxn modelId="{83F4A12F-FA4A-4BCD-B025-68DF58D6D70C}" type="presParOf" srcId="{F76CBA3D-AE7C-4D15-A508-4F289F8F4DBD}" destId="{88F4A018-EFB0-4758-A78E-929EC6E6C826}" srcOrd="3" destOrd="0" presId="urn:microsoft.com/office/officeart/2005/8/layout/default"/>
    <dgm:cxn modelId="{F4FBC125-E246-46F7-AFD9-137EE5414325}" type="presParOf" srcId="{F76CBA3D-AE7C-4D15-A508-4F289F8F4DBD}" destId="{E7F8C342-468C-4833-9F72-0A8021334EEF}" srcOrd="4" destOrd="0" presId="urn:microsoft.com/office/officeart/2005/8/layout/default"/>
    <dgm:cxn modelId="{466DDF12-F721-4109-ACDD-D03A12453150}" type="presParOf" srcId="{F76CBA3D-AE7C-4D15-A508-4F289F8F4DBD}" destId="{B3C6A549-9F60-4FF8-A8E1-A77EE56FDBE7}" srcOrd="5" destOrd="0" presId="urn:microsoft.com/office/officeart/2005/8/layout/default"/>
    <dgm:cxn modelId="{325E8320-68FA-416A-B7FE-DC992794E367}" type="presParOf" srcId="{F76CBA3D-AE7C-4D15-A508-4F289F8F4DBD}" destId="{40AB70FB-351E-4C64-9723-2795F846E517}" srcOrd="6" destOrd="0" presId="urn:microsoft.com/office/officeart/2005/8/layout/default"/>
    <dgm:cxn modelId="{20C2F2C9-2AFD-4544-B258-0FAECF4CB0CD}" type="presParOf" srcId="{F76CBA3D-AE7C-4D15-A508-4F289F8F4DBD}" destId="{3BDC9B5E-84A2-4D59-8D02-355064DED711}" srcOrd="7" destOrd="0" presId="urn:microsoft.com/office/officeart/2005/8/layout/default"/>
    <dgm:cxn modelId="{31691081-90CA-4CB1-AD56-4A82E6554B51}" type="presParOf" srcId="{F76CBA3D-AE7C-4D15-A508-4F289F8F4DBD}" destId="{96F48180-3804-4325-B8C4-E0966360B50E}" srcOrd="8" destOrd="0" presId="urn:microsoft.com/office/officeart/2005/8/layout/default"/>
    <dgm:cxn modelId="{25AF680B-3B16-42E5-960A-52A691FD5C2E}" type="presParOf" srcId="{F76CBA3D-AE7C-4D15-A508-4F289F8F4DBD}" destId="{EE4E36CF-C598-483F-9F94-24B80C3AB431}" srcOrd="9" destOrd="0" presId="urn:microsoft.com/office/officeart/2005/8/layout/default"/>
    <dgm:cxn modelId="{F326F0E7-38DC-40B3-A858-8BFFC4D7EE91}" type="presParOf" srcId="{F76CBA3D-AE7C-4D15-A508-4F289F8F4DBD}" destId="{4F799065-2F6D-4996-A147-C7BD6EF6A40F}" srcOrd="10" destOrd="0" presId="urn:microsoft.com/office/officeart/2005/8/layout/default"/>
    <dgm:cxn modelId="{7AAB2402-EC4F-4AD5-89A0-1AD5081BBA00}" type="presParOf" srcId="{F76CBA3D-AE7C-4D15-A508-4F289F8F4DBD}" destId="{90DE46C6-18CB-42E2-A2AF-D6155B56C5D8}" srcOrd="11" destOrd="0" presId="urn:microsoft.com/office/officeart/2005/8/layout/default"/>
    <dgm:cxn modelId="{0015AB06-F5BB-40A7-BBE8-E28BDA483BA7}" type="presParOf" srcId="{F76CBA3D-AE7C-4D15-A508-4F289F8F4DBD}" destId="{F23BA0E9-E363-4221-AA02-5AE1BCB4BBC5}" srcOrd="12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3783-57C9-4DFF-AEBB-A8D50A86EA7D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E7DD0-DA40-41C1-BC1D-7A924EED2BB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08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06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06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06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06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06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724455"/>
            <a:ext cx="8093365" cy="15270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4" y="4251505"/>
            <a:ext cx="8093365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8E8A7AC0-EB4D-4C3E-BB45-A3B062088F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20"/>
            <a:ext cx="8246070" cy="3054094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7406"/>
            <a:ext cx="6260905" cy="335835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891995"/>
            <a:ext cx="8246071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2" y="165552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6634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5552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6634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E6380A-2FCE-4AA2-A54A-2EE13E1459A8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4.wav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5.wav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6.wav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audio17.wav"/><Relationship Id="rId1" Type="http://schemas.openxmlformats.org/officeDocument/2006/relationships/tags" Target="../tags/tag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3.xml"/><Relationship Id="rId2" Type="http://schemas.openxmlformats.org/officeDocument/2006/relationships/audio" Target="../media/audio18.wav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4.xml"/><Relationship Id="rId2" Type="http://schemas.openxmlformats.org/officeDocument/2006/relationships/audio" Target="../media/audio19.wav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1.wav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2.wav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3.wav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24.wav"/><Relationship Id="rId6" Type="http://schemas.openxmlformats.org/officeDocument/2006/relationships/image" Target="../media/image6.png"/><Relationship Id="rId5" Type="http://schemas.openxmlformats.org/officeDocument/2006/relationships/hyperlink" Target="mailto:roqiya.mansouri@univ-biskra.dz" TargetMode="External"/><Relationship Id="rId4" Type="http://schemas.openxmlformats.org/officeDocument/2006/relationships/hyperlink" Target="https://www.facebook.com/groups/226082088760683/?epa=SEARCH_BO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0" Type="http://schemas.openxmlformats.org/officeDocument/2006/relationships/diagramQuickStyle" Target="../diagrams/quickStyle5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116402"/>
            <a:ext cx="8093365" cy="1527050"/>
          </a:xfrm>
        </p:spPr>
        <p:txBody>
          <a:bodyPr>
            <a:normAutofit/>
          </a:bodyPr>
          <a:lstStyle/>
          <a:p>
            <a:pPr algn="r" rtl="1"/>
            <a:r>
              <a:rPr lang="ar-DZ" b="1" dirty="0" smtClean="0"/>
              <a:t>المحاضرة الخامسة: وظيفة التموين </a:t>
            </a:r>
            <a:r>
              <a:rPr lang="ar-DZ" b="1" dirty="0" err="1" smtClean="0"/>
              <a:t>و</a:t>
            </a:r>
            <a:r>
              <a:rPr lang="ar-DZ" b="1" dirty="0" smtClean="0"/>
              <a:t> </a:t>
            </a:r>
            <a:r>
              <a:rPr lang="ar-DZ" b="1" dirty="0" err="1" smtClean="0"/>
              <a:t>اللوجستيك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ar-DZ" sz="2800" dirty="0" smtClean="0"/>
              <a:t>سنة ثانية علوم مالية ومحاسبية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د/ رقية منصوري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~PP398.WAV">
            <a:hlinkClick r:id="" action="ppaction://media"/>
          </p:cNvPr>
          <p:cNvPicPr>
            <a:picLocks noRot="1" noChangeAspect="1"/>
          </p:cNvPicPr>
          <p:nvPr>
            <a:wavAudioFile r:embed="rId1" name="~PP398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advTm="74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4" y="960798"/>
            <a:ext cx="824607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 smtClean="0">
                <a:solidFill>
                  <a:schemeClr val="bg1"/>
                </a:solidFill>
              </a:rPr>
              <a:t>معالجة طلبات الشراء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quarter" idx="4"/>
          </p:nvPr>
        </p:nvGraphicFramePr>
        <p:xfrm>
          <a:off x="142844" y="1428742"/>
          <a:ext cx="8643998" cy="371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310.WAV">
            <a:hlinkClick r:id="" action="ppaction://media"/>
          </p:cNvPr>
          <p:cNvPicPr>
            <a:picLocks noRot="1" noChangeAspect="1"/>
          </p:cNvPicPr>
          <p:nvPr>
            <a:wavAudioFile r:embed="rId1" name="~PP310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 advTm="242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4" y="960798"/>
            <a:ext cx="824607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 smtClean="0">
                <a:solidFill>
                  <a:schemeClr val="bg1"/>
                </a:solidFill>
              </a:rPr>
              <a:t>متابعة </a:t>
            </a:r>
            <a:r>
              <a:rPr lang="ar-SA" b="1" dirty="0" err="1" smtClean="0">
                <a:solidFill>
                  <a:schemeClr val="bg1"/>
                </a:solidFill>
              </a:rPr>
              <a:t>الطلبيات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quarter" idx="4"/>
          </p:nvPr>
        </p:nvGraphicFramePr>
        <p:xfrm>
          <a:off x="0" y="1714494"/>
          <a:ext cx="9144000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2119.WAV">
            <a:hlinkClick r:id="" action="ppaction://media"/>
          </p:cNvPr>
          <p:cNvPicPr>
            <a:picLocks noRot="1" noChangeAspect="1"/>
          </p:cNvPicPr>
          <p:nvPr>
            <a:wavAudioFile r:embed="rId1" name="~PP2119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 advTm="343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402154"/>
            <a:ext cx="8093365" cy="598356"/>
          </a:xfrm>
        </p:spPr>
        <p:txBody>
          <a:bodyPr>
            <a:normAutofit fontScale="90000"/>
          </a:bodyPr>
          <a:lstStyle/>
          <a:p>
            <a:pPr algn="ctr" rtl="1"/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>التـــــــخزيـــــــن</a:t>
            </a:r>
            <a:br>
              <a:rPr lang="ar-DZ" b="1" dirty="0" smtClean="0"/>
            </a:br>
            <a:r>
              <a:rPr lang="ar-DZ" b="1" dirty="0" smtClean="0"/>
              <a:t/>
            </a:r>
            <a:br>
              <a:rPr lang="ar-DZ" b="1" dirty="0" smtClean="0"/>
            </a:br>
            <a:endParaRPr lang="en-US" dirty="0"/>
          </a:p>
        </p:txBody>
      </p:sp>
      <p:pic>
        <p:nvPicPr>
          <p:cNvPr id="3" name="~PP791.WAV">
            <a:hlinkClick r:id="" action="ppaction://media"/>
          </p:cNvPr>
          <p:cNvPicPr>
            <a:picLocks noRot="1" noChangeAspect="1"/>
          </p:cNvPicPr>
          <p:nvPr>
            <a:wavAudioFile r:embed="rId1" name="~PP791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advTm="6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8965" y="428610"/>
            <a:ext cx="6260905" cy="4714890"/>
          </a:xfrm>
        </p:spPr>
        <p:txBody>
          <a:bodyPr>
            <a:normAutofit/>
          </a:bodyPr>
          <a:lstStyle/>
          <a:p>
            <a:pPr algn="ctr" rtl="1">
              <a:buNone/>
            </a:pPr>
            <a:r>
              <a:rPr lang="ar-SA" sz="2400" b="1" dirty="0" smtClean="0">
                <a:solidFill>
                  <a:srgbClr val="FF0000"/>
                </a:solidFill>
              </a:rPr>
              <a:t>المخزون 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 rtl="1">
              <a:buNone/>
            </a:pPr>
            <a:r>
              <a:rPr lang="ar-SA" sz="2400" b="1" dirty="0" smtClean="0"/>
              <a:t>على أنه </a:t>
            </a:r>
            <a:r>
              <a:rPr lang="ar-SA" sz="3200" b="1" dirty="0" smtClean="0">
                <a:solidFill>
                  <a:srgbClr val="00B0F0"/>
                </a:solidFill>
              </a:rPr>
              <a:t>تراكم </a:t>
            </a:r>
            <a:r>
              <a:rPr lang="ar-DZ" sz="3200" b="1" dirty="0" smtClean="0">
                <a:solidFill>
                  <a:srgbClr val="00B0F0"/>
                </a:solidFill>
              </a:rPr>
              <a:t>مادي</a:t>
            </a:r>
            <a:r>
              <a:rPr lang="ar-DZ" sz="2400" b="1" dirty="0" smtClean="0"/>
              <a:t> لسلع</a:t>
            </a:r>
            <a:r>
              <a:rPr lang="ar-SA" sz="2400" b="1" dirty="0" smtClean="0"/>
              <a:t> في الانتظار. كما </a:t>
            </a:r>
            <a:r>
              <a:rPr lang="ar-DZ" sz="2400" b="1" dirty="0" smtClean="0"/>
              <a:t>يعتبر المخزون </a:t>
            </a:r>
            <a:r>
              <a:rPr lang="ar-SA" sz="2400" b="1" dirty="0" smtClean="0"/>
              <a:t>على أنه </a:t>
            </a:r>
            <a:r>
              <a:rPr lang="ar-DZ" sz="3200" b="1" dirty="0" smtClean="0">
                <a:solidFill>
                  <a:srgbClr val="00B0F0"/>
                </a:solidFill>
              </a:rPr>
              <a:t>أصل أو مجموعة من </a:t>
            </a:r>
            <a:r>
              <a:rPr lang="ar-SA" sz="3200" b="1" dirty="0" smtClean="0">
                <a:solidFill>
                  <a:srgbClr val="00B0F0"/>
                </a:solidFill>
              </a:rPr>
              <a:t>أصول</a:t>
            </a:r>
            <a:r>
              <a:rPr lang="ar-DZ" sz="2400" b="1" dirty="0" smtClean="0"/>
              <a:t>.</a:t>
            </a:r>
            <a:endParaRPr lang="fr-FR" sz="2400" b="1" dirty="0" smtClean="0"/>
          </a:p>
          <a:p>
            <a:pPr algn="ctr" rtl="1">
              <a:buNone/>
            </a:pPr>
            <a:endParaRPr lang="ar-DZ" sz="2400" b="1" dirty="0" smtClean="0">
              <a:solidFill>
                <a:srgbClr val="FF0000"/>
              </a:solidFill>
            </a:endParaRPr>
          </a:p>
          <a:p>
            <a:pPr algn="ctr" rtl="1">
              <a:buNone/>
            </a:pPr>
            <a:r>
              <a:rPr lang="ar-SA" sz="2400" b="1" dirty="0" smtClean="0">
                <a:solidFill>
                  <a:srgbClr val="FF0000"/>
                </a:solidFill>
              </a:rPr>
              <a:t>وظيفة التخزين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 rtl="1">
              <a:buNone/>
            </a:pPr>
            <a:r>
              <a:rPr lang="ar-SA" sz="2400" b="1" dirty="0" smtClean="0"/>
              <a:t>تعرف عملية التخزين على أنها </a:t>
            </a:r>
            <a:r>
              <a:rPr lang="ar-SA" sz="3200" b="1" dirty="0" smtClean="0">
                <a:solidFill>
                  <a:srgbClr val="00B0F0"/>
                </a:solidFill>
              </a:rPr>
              <a:t>الاحتفاظ بالمواد </a:t>
            </a:r>
            <a:r>
              <a:rPr lang="ar-SA" sz="2400" b="1" dirty="0" smtClean="0"/>
              <a:t>إلى حين استعمالهـا، ضمن شروط السلامة، بالإضافة إلى </a:t>
            </a:r>
            <a:r>
              <a:rPr lang="ar-SA" sz="3200" b="1" dirty="0" smtClean="0">
                <a:solidFill>
                  <a:srgbClr val="00B0F0"/>
                </a:solidFill>
              </a:rPr>
              <a:t>تعديـل حركة تدفق المواد </a:t>
            </a:r>
            <a:r>
              <a:rPr lang="ar-SA" sz="2400" b="1" dirty="0" err="1" smtClean="0"/>
              <a:t>و</a:t>
            </a:r>
            <a:r>
              <a:rPr lang="ar-SA" sz="2400" b="1" dirty="0" smtClean="0"/>
              <a:t> ضبطها مع الزمن </a:t>
            </a:r>
            <a:r>
              <a:rPr lang="ar-SA" sz="2400" b="1" dirty="0" err="1" smtClean="0"/>
              <a:t>و</a:t>
            </a:r>
            <a:r>
              <a:rPr lang="ar-SA" sz="2400" b="1" dirty="0" smtClean="0"/>
              <a:t> الكميات</a:t>
            </a:r>
            <a:r>
              <a:rPr lang="ar-DZ" sz="2400" b="1" dirty="0" smtClean="0"/>
              <a:t>.</a:t>
            </a:r>
            <a:endParaRPr lang="fr-FR" sz="2400" dirty="0"/>
          </a:p>
        </p:txBody>
      </p:sp>
      <p:pic>
        <p:nvPicPr>
          <p:cNvPr id="3" name="~PP4085.WAV">
            <a:hlinkClick r:id="" action="ppaction://media"/>
          </p:cNvPr>
          <p:cNvPicPr>
            <a:picLocks noRot="1" noChangeAspect="1"/>
          </p:cNvPicPr>
          <p:nvPr>
            <a:wavAudioFile r:embed="rId1" name="~PP4085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89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116" y="1000114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أنواع </a:t>
            </a:r>
            <a:r>
              <a:rPr lang="ar-SA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المخزونات</a:t>
            </a:r>
            <a:endParaRPr lang="fr-FR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Diagramme 5"/>
          <p:cNvGraphicFramePr/>
          <p:nvPr/>
        </p:nvGraphicFramePr>
        <p:xfrm>
          <a:off x="1571604" y="1500180"/>
          <a:ext cx="6096000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427.WAV">
            <a:hlinkClick r:id="" action="ppaction://media"/>
          </p:cNvPr>
          <p:cNvPicPr>
            <a:picLocks noRot="1" noChangeAspect="1"/>
          </p:cNvPicPr>
          <p:nvPr>
            <a:wavAudioFile r:embed="rId1" name="~PP427.WAV"/>
          </p:nvPr>
        </p:nvPicPr>
        <p:blipFill>
          <a:blip r:embed="rId8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ransition advTm="225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116" y="1000114"/>
            <a:ext cx="232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مستويات </a:t>
            </a:r>
            <a:r>
              <a:rPr lang="ar-SA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المخزون</a:t>
            </a:r>
            <a:endParaRPr lang="fr-FR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1524000" y="1571618"/>
          <a:ext cx="5262578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~PP2815.WAV">
            <a:hlinkClick r:id="" action="ppaction://media"/>
          </p:cNvPr>
          <p:cNvPicPr>
            <a:picLocks noRot="1" noChangeAspect="1"/>
          </p:cNvPicPr>
          <p:nvPr>
            <a:wavAudioFile r:embed="rId1" name="~PP2815.WAV"/>
          </p:nvPr>
        </p:nvPicPr>
        <p:blipFill>
          <a:blip r:embed="rId8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ransition advTm="84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49262" y="357172"/>
          <a:ext cx="7123133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~PP135.WAV">
            <a:hlinkClick r:id="" action="ppaction://media"/>
          </p:cNvPr>
          <p:cNvPicPr>
            <a:picLocks noRot="1" noChangeAspect="1"/>
          </p:cNvPicPr>
          <p:nvPr>
            <a:wavAudioFile r:embed="rId1" name="~PP135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279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4678" y="905522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تسيير </a:t>
            </a:r>
            <a:r>
              <a:rPr lang="ar-DZ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المخزونات</a:t>
            </a:r>
            <a:endParaRPr lang="fr-FR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Diagramme 5"/>
          <p:cNvGraphicFramePr/>
          <p:nvPr/>
        </p:nvGraphicFramePr>
        <p:xfrm>
          <a:off x="1357290" y="2928940"/>
          <a:ext cx="6096000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Organigramme : Multidocument 6"/>
          <p:cNvSpPr/>
          <p:nvPr/>
        </p:nvSpPr>
        <p:spPr>
          <a:xfrm>
            <a:off x="1142976" y="1357304"/>
            <a:ext cx="6572296" cy="1143008"/>
          </a:xfrm>
          <a:prstGeom prst="flowChartMultidocumen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هو مجموعة </a:t>
            </a:r>
            <a:r>
              <a:rPr lang="ar-SA" b="1" dirty="0" smtClean="0">
                <a:solidFill>
                  <a:schemeClr val="bg1"/>
                </a:solidFill>
              </a:rPr>
              <a:t>المهام</a:t>
            </a:r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 الضرورية بالنسبة للمؤسسة لتحقيق </a:t>
            </a:r>
            <a:r>
              <a:rPr lang="ar-SA" b="1" dirty="0" smtClean="0">
                <a:solidFill>
                  <a:schemeClr val="bg1"/>
                </a:solidFill>
              </a:rPr>
              <a:t>برنامج الاحتياط من التخزين </a:t>
            </a:r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للمواد </a:t>
            </a:r>
            <a:r>
              <a:rPr lang="ar-SA" b="1" dirty="0" err="1" smtClean="0">
                <a:solidFill>
                  <a:schemeClr val="accent2">
                    <a:lumMod val="75000"/>
                  </a:schemeClr>
                </a:solidFill>
              </a:rPr>
              <a:t>و</a:t>
            </a:r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 السلع </a:t>
            </a:r>
            <a:r>
              <a:rPr lang="ar-SA" b="1" dirty="0" err="1" smtClean="0">
                <a:solidFill>
                  <a:schemeClr val="accent2">
                    <a:lumMod val="75000"/>
                  </a:schemeClr>
                </a:solidFill>
              </a:rPr>
              <a:t>و</a:t>
            </a:r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b="1" dirty="0" smtClean="0">
                <a:solidFill>
                  <a:schemeClr val="bg1"/>
                </a:solidFill>
              </a:rPr>
              <a:t>توجيه للمبيعات </a:t>
            </a:r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في أحسن الظروف الاقتصادية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8926" y="2548596"/>
            <a:ext cx="2861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أدوار تسيير </a:t>
            </a:r>
            <a:r>
              <a:rPr lang="ar-DZ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المخزونات</a:t>
            </a:r>
            <a:endParaRPr lang="fr-FR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~PP2861.WAV">
            <a:hlinkClick r:id="" action="ppaction://media"/>
          </p:cNvPr>
          <p:cNvPicPr>
            <a:picLocks noRot="1" noChangeAspect="1"/>
          </p:cNvPicPr>
          <p:nvPr>
            <a:wavAudioFile r:embed="rId2" name="~PP2861.WAV"/>
          </p:nvPr>
        </p:nvPicPr>
        <p:blipFill>
          <a:blip r:embed="rId9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ransition advTm="273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Graphic spid="6" grpId="0">
        <p:bldAsOne/>
      </p:bldGraphic>
      <p:bldP spid="7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49263" y="1196975"/>
          <a:ext cx="6261100" cy="335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2214546" y="357172"/>
            <a:ext cx="2901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>
                <a:solidFill>
                  <a:srgbClr val="00B0F0"/>
                </a:solidFill>
              </a:rPr>
              <a:t>مصلحة المخازن </a:t>
            </a:r>
            <a:r>
              <a:rPr lang="ar-SA" sz="2400" b="1" dirty="0" err="1" smtClean="0">
                <a:solidFill>
                  <a:srgbClr val="00B0F0"/>
                </a:solidFill>
              </a:rPr>
              <a:t>و</a:t>
            </a:r>
            <a:r>
              <a:rPr lang="ar-SA" sz="2400" b="1" dirty="0" smtClean="0">
                <a:solidFill>
                  <a:srgbClr val="00B0F0"/>
                </a:solidFill>
              </a:rPr>
              <a:t> الحظائر</a:t>
            </a:r>
            <a:endParaRPr lang="fr-FR" sz="2400" dirty="0">
              <a:solidFill>
                <a:srgbClr val="00B0F0"/>
              </a:solidFill>
            </a:endParaRPr>
          </a:p>
        </p:txBody>
      </p:sp>
      <p:pic>
        <p:nvPicPr>
          <p:cNvPr id="6" name="~PP2379.WAV">
            <a:hlinkClick r:id="" action="ppaction://media"/>
          </p:cNvPr>
          <p:cNvPicPr>
            <a:picLocks noRot="1" noChangeAspect="1"/>
          </p:cNvPicPr>
          <p:nvPr>
            <a:wavAudioFile r:embed="rId2" name="~PP2379.WAV"/>
          </p:nvPr>
        </p:nvPicPr>
        <p:blipFill>
          <a:blip r:embed="rId8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464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116" y="928676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محاسبةالمخزونات</a:t>
            </a:r>
            <a:endParaRPr lang="fr-FR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Diagramme 5"/>
          <p:cNvGraphicFramePr/>
          <p:nvPr/>
        </p:nvGraphicFramePr>
        <p:xfrm>
          <a:off x="1357290" y="1071552"/>
          <a:ext cx="6096000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~PP1783.WAV">
            <a:hlinkClick r:id="" action="ppaction://media"/>
          </p:cNvPr>
          <p:cNvPicPr>
            <a:picLocks noRot="1" noChangeAspect="1"/>
          </p:cNvPicPr>
          <p:nvPr>
            <a:wavAudioFile r:embed="rId2" name="~PP1783.WAV"/>
          </p:nvPr>
        </p:nvPicPr>
        <p:blipFill>
          <a:blip r:embed="rId9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ransition advTm="175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116402"/>
            <a:ext cx="8093365" cy="1527050"/>
          </a:xfrm>
        </p:spPr>
        <p:txBody>
          <a:bodyPr>
            <a:normAutofit/>
          </a:bodyPr>
          <a:lstStyle/>
          <a:p>
            <a:pPr algn="ctr" rtl="1"/>
            <a:r>
              <a:rPr lang="ar-DZ" b="1" dirty="0" smtClean="0"/>
              <a:t>التمـــــــويــــــن</a:t>
            </a:r>
            <a:endParaRPr lang="en-US" dirty="0"/>
          </a:p>
        </p:txBody>
      </p:sp>
      <p:pic>
        <p:nvPicPr>
          <p:cNvPr id="5" name="~PP1458.WAV">
            <a:hlinkClick r:id="" action="ppaction://media"/>
          </p:cNvPr>
          <p:cNvPicPr>
            <a:picLocks noRot="1" noChangeAspect="1"/>
          </p:cNvPicPr>
          <p:nvPr>
            <a:wavAudioFile r:embed="rId1" name="~PP1458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advTm="20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071816"/>
            <a:ext cx="8093365" cy="598356"/>
          </a:xfrm>
        </p:spPr>
        <p:txBody>
          <a:bodyPr>
            <a:normAutofit fontScale="90000"/>
          </a:bodyPr>
          <a:lstStyle/>
          <a:p>
            <a:pPr algn="ctr" rtl="1"/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/>
            </a:r>
            <a:br>
              <a:rPr lang="ar-DZ" b="1" dirty="0" smtClean="0"/>
            </a:br>
            <a:r>
              <a:rPr lang="ar-SA" b="1" u="sng" dirty="0" smtClean="0"/>
              <a:t> </a:t>
            </a:r>
            <a:r>
              <a:rPr lang="ar-SA" b="1" u="sng" dirty="0" err="1" smtClean="0"/>
              <a:t>اللوجستيك</a:t>
            </a:r>
            <a:r>
              <a:rPr lang="ar-SA" b="1" u="sng" dirty="0" smtClean="0"/>
              <a:t> </a:t>
            </a:r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/>
            </a:r>
            <a:br>
              <a:rPr lang="ar-DZ" b="1" dirty="0" smtClean="0"/>
            </a:br>
            <a:endParaRPr lang="en-US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02676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r"/>
                <a:tab pos="358775" algn="r"/>
              </a:tabLst>
            </a:pP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يضمن </a:t>
            </a:r>
            <a:r>
              <a:rPr kumimoji="0" lang="ar-SA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اللوجستيك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تسير تدفقات 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المنتجات </a:t>
            </a:r>
            <a:r>
              <a:rPr kumimoji="0" lang="ar-SA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و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المعلومات الضرورية 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لتموين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 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الإنتاج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</a:t>
            </a:r>
            <a:r>
              <a:rPr kumimoji="0" lang="ar-SA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و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التوزيع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. 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~PP183.WAV">
            <a:hlinkClick r:id="" action="ppaction://media"/>
          </p:cNvPr>
          <p:cNvPicPr>
            <a:picLocks noRot="1" noChangeAspect="1"/>
          </p:cNvPicPr>
          <p:nvPr>
            <a:wavAudioFile r:embed="rId1" name="~PP183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advTm="80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ar-DZ" b="1" dirty="0" smtClean="0"/>
              <a:t>سلسلة </a:t>
            </a:r>
            <a:r>
              <a:rPr lang="ar-DZ" b="1" dirty="0" err="1" smtClean="0"/>
              <a:t>الامداد</a:t>
            </a:r>
            <a:r>
              <a:rPr lang="ar-DZ" b="1" dirty="0" smtClean="0"/>
              <a:t> </a:t>
            </a:r>
            <a:r>
              <a:rPr lang="ar-DZ" b="1" dirty="0" err="1" smtClean="0"/>
              <a:t>او</a:t>
            </a:r>
            <a:r>
              <a:rPr lang="ar-DZ" b="1" dirty="0" smtClean="0"/>
              <a:t> </a:t>
            </a:r>
            <a:r>
              <a:rPr lang="ar-DZ" b="1" dirty="0" err="1" smtClean="0"/>
              <a:t>اللوجستيك</a:t>
            </a:r>
            <a:endParaRPr lang="fr-FR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0" y="1196974"/>
          <a:ext cx="7643833" cy="3660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3074.WAV">
            <a:hlinkClick r:id="" action="ppaction://media"/>
          </p:cNvPr>
          <p:cNvPicPr>
            <a:picLocks noRot="1" noChangeAspect="1"/>
          </p:cNvPicPr>
          <p:nvPr>
            <a:wavAudioFile r:embed="rId1" name="~PP3074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4546" y="357172"/>
            <a:ext cx="2901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400" b="1" u="sng" dirty="0" smtClean="0">
                <a:solidFill>
                  <a:srgbClr val="00B0F0"/>
                </a:solidFill>
              </a:rPr>
              <a:t>مجلات </a:t>
            </a:r>
            <a:r>
              <a:rPr lang="ar-SA" sz="2400" b="1" u="sng" dirty="0" err="1" smtClean="0">
                <a:solidFill>
                  <a:srgbClr val="00B0F0"/>
                </a:solidFill>
              </a:rPr>
              <a:t>اللوجستيك</a:t>
            </a:r>
            <a:endParaRPr lang="fr-FR" sz="2400" dirty="0">
              <a:solidFill>
                <a:srgbClr val="00B0F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49263" y="1196975"/>
          <a:ext cx="6261100" cy="335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2976.WAV">
            <a:hlinkClick r:id="" action="ppaction://media"/>
          </p:cNvPr>
          <p:cNvPicPr>
            <a:picLocks noRot="1" noChangeAspect="1"/>
          </p:cNvPicPr>
          <p:nvPr>
            <a:wavAudioFile r:embed="rId1" name="~PP2976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184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ar-DZ" b="1" u="sng" dirty="0" smtClean="0"/>
              <a:t>أهداف </a:t>
            </a:r>
            <a:r>
              <a:rPr lang="ar-DZ" b="1" u="sng" dirty="0" err="1" smtClean="0"/>
              <a:t>اللوجستيك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28596" y="1196975"/>
          <a:ext cx="6786610" cy="3589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~PP2864.WAV">
            <a:hlinkClick r:id="" action="ppaction://media"/>
          </p:cNvPr>
          <p:cNvPicPr>
            <a:picLocks noRot="1" noChangeAspect="1"/>
          </p:cNvPicPr>
          <p:nvPr>
            <a:wavAudioFile r:embed="rId1" name="~PP2864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00100" y="1253391"/>
            <a:ext cx="69294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2400" b="1" dirty="0" smtClean="0">
                <a:solidFill>
                  <a:srgbClr val="92D050"/>
                </a:solidFill>
              </a:rPr>
              <a:t>شكرا للمتابعة </a:t>
            </a:r>
            <a:r>
              <a:rPr lang="ar-DZ" sz="2400" b="1" dirty="0" err="1" smtClean="0">
                <a:solidFill>
                  <a:srgbClr val="92D050"/>
                </a:solidFill>
              </a:rPr>
              <a:t>و</a:t>
            </a:r>
            <a:r>
              <a:rPr lang="ar-DZ" sz="2400" b="1" dirty="0" smtClean="0">
                <a:solidFill>
                  <a:srgbClr val="92D050"/>
                </a:solidFill>
              </a:rPr>
              <a:t> الإصغاء </a:t>
            </a:r>
          </a:p>
          <a:p>
            <a:pPr algn="ctr" rtl="1"/>
            <a:endParaRPr lang="ar-DZ" sz="2400" b="1" dirty="0" smtClean="0">
              <a:solidFill>
                <a:srgbClr val="92D050"/>
              </a:solidFill>
            </a:endParaRPr>
          </a:p>
          <a:p>
            <a:pPr algn="ctr" rtl="1"/>
            <a:r>
              <a:rPr lang="ar-DZ" sz="2400" b="1" dirty="0" smtClean="0">
                <a:solidFill>
                  <a:srgbClr val="FFFF00"/>
                </a:solidFill>
              </a:rPr>
              <a:t>لمزيد من </a:t>
            </a:r>
            <a:r>
              <a:rPr lang="ar-DZ" sz="2400" b="1" smtClean="0">
                <a:solidFill>
                  <a:srgbClr val="FFFF00"/>
                </a:solidFill>
              </a:rPr>
              <a:t>المعلومات أو </a:t>
            </a:r>
            <a:r>
              <a:rPr lang="ar-DZ" sz="2400" b="1" dirty="0" smtClean="0">
                <a:solidFill>
                  <a:srgbClr val="FFFF00"/>
                </a:solidFill>
              </a:rPr>
              <a:t>الاستفسار</a:t>
            </a:r>
          </a:p>
          <a:p>
            <a:pPr algn="ctr"/>
            <a:r>
              <a:rPr lang="fr-FR" sz="2400" b="1" u="sng" dirty="0" err="1" smtClean="0">
                <a:solidFill>
                  <a:srgbClr val="00B0F0"/>
                </a:solidFill>
              </a:rPr>
              <a:t>Facebook</a:t>
            </a:r>
            <a:r>
              <a:rPr lang="fr-FR" sz="2400" b="1" dirty="0" smtClean="0">
                <a:solidFill>
                  <a:srgbClr val="00B0F0"/>
                </a:solidFill>
              </a:rPr>
              <a:t> : </a:t>
            </a:r>
            <a:r>
              <a:rPr lang="ar-DZ" sz="2400" b="1" dirty="0" smtClean="0">
                <a:solidFill>
                  <a:srgbClr val="00B0F0"/>
                </a:solidFill>
              </a:rPr>
              <a:t>السنة الثانية ليسانس تخصص علوم مالية </a:t>
            </a:r>
            <a:endParaRPr lang="fr-FR" sz="2400" b="1" dirty="0" smtClean="0">
              <a:solidFill>
                <a:srgbClr val="00B0F0"/>
              </a:solidFill>
            </a:endParaRPr>
          </a:p>
          <a:p>
            <a:pPr algn="ctr"/>
            <a:r>
              <a:rPr lang="ar-DZ" sz="2400" b="1" dirty="0" smtClean="0">
                <a:solidFill>
                  <a:srgbClr val="00B0F0"/>
                </a:solidFill>
              </a:rPr>
              <a:t>ومحاسبية دفعة 2020</a:t>
            </a:r>
            <a:r>
              <a:rPr lang="fr-FR" sz="2400" b="1" dirty="0" smtClean="0">
                <a:solidFill>
                  <a:srgbClr val="00B0F0"/>
                </a:solidFill>
              </a:rPr>
              <a:t> </a:t>
            </a:r>
            <a:r>
              <a:rPr lang="fr-FR" sz="2400" b="1" dirty="0" smtClean="0">
                <a:solidFill>
                  <a:schemeClr val="accent3"/>
                </a:solidFill>
                <a:hlinkClick r:id="rId4"/>
              </a:rPr>
              <a:t>https://www.facebook.com/groups/226082088760683/?epa=SEARCH_BOX</a:t>
            </a:r>
            <a:endParaRPr lang="fr-FR" sz="2400" b="1" dirty="0" smtClean="0">
              <a:solidFill>
                <a:schemeClr val="accent3"/>
              </a:solidFill>
            </a:endParaRPr>
          </a:p>
          <a:p>
            <a:pPr algn="ctr"/>
            <a:endParaRPr lang="fr-FR" sz="2400" b="1" dirty="0" smtClean="0">
              <a:solidFill>
                <a:srgbClr val="00B0F0"/>
              </a:solidFill>
            </a:endParaRPr>
          </a:p>
          <a:p>
            <a:pPr algn="ctr"/>
            <a:r>
              <a:rPr lang="fr-FR" sz="2400" b="1" u="sng" dirty="0" smtClean="0">
                <a:solidFill>
                  <a:srgbClr val="00B0F0"/>
                </a:solidFill>
              </a:rPr>
              <a:t>Email</a:t>
            </a:r>
            <a:r>
              <a:rPr lang="fr-FR" sz="2400" b="1" dirty="0" smtClean="0">
                <a:solidFill>
                  <a:srgbClr val="00B0F0"/>
                </a:solidFill>
              </a:rPr>
              <a:t> : </a:t>
            </a:r>
            <a:r>
              <a:rPr lang="fr-FR" sz="2400" b="1" dirty="0" smtClean="0">
                <a:solidFill>
                  <a:srgbClr val="00B0F0"/>
                </a:solidFill>
                <a:hlinkClick r:id="rId5"/>
              </a:rPr>
              <a:t>roqiya.mansouri@univ-biskra.dz</a:t>
            </a:r>
            <a:endParaRPr lang="fr-FR" sz="2400" b="1" dirty="0" smtClean="0">
              <a:solidFill>
                <a:srgbClr val="00B0F0"/>
              </a:solidFill>
            </a:endParaRPr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pic>
        <p:nvPicPr>
          <p:cNvPr id="5" name="~PP2489.WAV">
            <a:hlinkClick r:id="" action="ppaction://media"/>
          </p:cNvPr>
          <p:cNvPicPr>
            <a:picLocks noRot="1" noChangeAspect="1"/>
          </p:cNvPicPr>
          <p:nvPr>
            <a:wavAudioFile r:embed="rId1" name="~PP2489.WAV"/>
          </p:nvPr>
        </p:nvPicPr>
        <p:blipFill>
          <a:blip r:embed="rId6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ransition advTm="61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ar-SA" b="1" u="sng" dirty="0" smtClean="0"/>
              <a:t>التموين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1" indent="-342900" algn="r" rtl="1">
              <a:buNone/>
            </a:pPr>
            <a:r>
              <a:rPr lang="ar-SA" b="1" u="sng" dirty="0" smtClean="0"/>
              <a:t>تعريف التموين</a:t>
            </a:r>
            <a:r>
              <a:rPr lang="ar-SA" b="1" dirty="0" smtClean="0"/>
              <a:t>: </a:t>
            </a:r>
            <a:r>
              <a:rPr lang="ar-SA" dirty="0" smtClean="0"/>
              <a:t>مجموعة من المهام </a:t>
            </a:r>
            <a:r>
              <a:rPr lang="ar-SA" dirty="0" err="1" smtClean="0"/>
              <a:t>و</a:t>
            </a:r>
            <a:r>
              <a:rPr lang="ar-SA" dirty="0" smtClean="0"/>
              <a:t> العمليات تعمل على </a:t>
            </a:r>
            <a:r>
              <a:rPr lang="ar-SA" sz="3900" b="1" i="1" u="sng" dirty="0" smtClean="0">
                <a:solidFill>
                  <a:srgbClr val="00B0F0"/>
                </a:solidFill>
              </a:rPr>
              <a:t>توفير مختلف عناصر المخزون </a:t>
            </a:r>
            <a:r>
              <a:rPr lang="ar-SA" dirty="0" smtClean="0"/>
              <a:t>بكميات </a:t>
            </a:r>
            <a:r>
              <a:rPr lang="ar-SA" dirty="0" err="1" smtClean="0"/>
              <a:t>و</a:t>
            </a:r>
            <a:r>
              <a:rPr lang="ar-SA" dirty="0" smtClean="0"/>
              <a:t> تكاليف ونوعيات مناسبة طبقا لبرامج </a:t>
            </a:r>
            <a:r>
              <a:rPr lang="ar-SA" dirty="0" err="1" smtClean="0"/>
              <a:t>و</a:t>
            </a:r>
            <a:r>
              <a:rPr lang="ar-SA" dirty="0" smtClean="0"/>
              <a:t> خطط المؤسسة. </a:t>
            </a:r>
            <a:endParaRPr lang="ar-DZ" dirty="0" smtClean="0"/>
          </a:p>
          <a:p>
            <a:pPr marL="342900" lvl="1" indent="-342900" algn="r" rtl="1">
              <a:buNone/>
            </a:pPr>
            <a:r>
              <a:rPr lang="ar-SA" dirty="0" smtClean="0"/>
              <a:t>و المقصود بتوفير مختلف عناصر المخزون : </a:t>
            </a:r>
            <a:r>
              <a:rPr lang="ar-SA" sz="4000" b="1" i="1" u="sng" dirty="0" smtClean="0">
                <a:solidFill>
                  <a:srgbClr val="00B0F0"/>
                </a:solidFill>
              </a:rPr>
              <a:t>الشراء </a:t>
            </a:r>
            <a:r>
              <a:rPr lang="ar-SA" sz="4000" b="1" i="1" u="sng" dirty="0" err="1" smtClean="0">
                <a:solidFill>
                  <a:srgbClr val="00B0F0"/>
                </a:solidFill>
              </a:rPr>
              <a:t>و</a:t>
            </a:r>
            <a:r>
              <a:rPr lang="ar-SA" sz="4000" b="1" i="1" u="sng" dirty="0" smtClean="0">
                <a:solidFill>
                  <a:srgbClr val="00B0F0"/>
                </a:solidFill>
              </a:rPr>
              <a:t> الاحتفاظ </a:t>
            </a:r>
            <a:r>
              <a:rPr lang="ar-SA" dirty="0" smtClean="0"/>
              <a:t>بعناصر المخزون من أجل تنفيذ البرامج الخاصة بنشاط المؤسسة</a:t>
            </a:r>
            <a:r>
              <a:rPr lang="fr-FR" dirty="0" smtClean="0"/>
              <a:t>.</a:t>
            </a:r>
            <a:endParaRPr lang="fr-FR" sz="2400" dirty="0" smtClean="0"/>
          </a:p>
          <a:p>
            <a:pPr algn="r" rtl="1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~PP121.WAV">
            <a:hlinkClick r:id="" action="ppaction://media"/>
          </p:cNvPr>
          <p:cNvPicPr>
            <a:picLocks noRot="1" noChangeAspect="1"/>
          </p:cNvPicPr>
          <p:nvPr>
            <a:wavAudioFile r:embed="rId1" name="~PP121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 advTm="102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49263" y="428610"/>
          <a:ext cx="6261100" cy="4127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2079.WAV">
            <a:hlinkClick r:id="" action="ppaction://media"/>
          </p:cNvPr>
          <p:cNvPicPr>
            <a:picLocks noRot="1" noChangeAspect="1"/>
          </p:cNvPicPr>
          <p:nvPr>
            <a:wavAudioFile r:embed="rId1" name="~PP2079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128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DZ" b="1" dirty="0" smtClean="0"/>
              <a:t>أهداف التموين</a:t>
            </a:r>
            <a:endParaRPr lang="en-US" b="1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49263" y="1000114"/>
          <a:ext cx="6261100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551.WAV">
            <a:hlinkClick r:id="" action="ppaction://media"/>
          </p:cNvPr>
          <p:cNvPicPr>
            <a:picLocks noRot="1" noChangeAspect="1"/>
          </p:cNvPicPr>
          <p:nvPr>
            <a:wavAudioFile r:embed="rId1" name="~PP551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195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DZ" b="1" dirty="0" smtClean="0"/>
              <a:t>وظائف التموين</a:t>
            </a:r>
            <a:endParaRPr lang="en-US" b="1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49263" y="1196975"/>
          <a:ext cx="6261100" cy="335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~PP3429.WAV">
            <a:hlinkClick r:id="" action="ppaction://media"/>
          </p:cNvPr>
          <p:cNvPicPr>
            <a:picLocks noRot="1" noChangeAspect="1"/>
          </p:cNvPicPr>
          <p:nvPr>
            <a:wavAudioFile r:embed="rId1" name="~PP3429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 advTm="58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2786064"/>
            <a:ext cx="8093365" cy="2143140"/>
          </a:xfrm>
        </p:spPr>
        <p:txBody>
          <a:bodyPr>
            <a:normAutofit fontScale="90000"/>
          </a:bodyPr>
          <a:lstStyle/>
          <a:p>
            <a:pPr algn="ctr" rtl="1"/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/>
            </a:r>
            <a:br>
              <a:rPr lang="ar-DZ" b="1" dirty="0" smtClean="0"/>
            </a:br>
            <a:r>
              <a:rPr lang="ar-DZ" b="1" dirty="0" smtClean="0"/>
              <a:t>الشراء</a:t>
            </a:r>
            <a:br>
              <a:rPr lang="ar-DZ" b="1" dirty="0" smtClean="0"/>
            </a:br>
            <a:r>
              <a:rPr lang="ar-SA" sz="2200" b="1" dirty="0" smtClean="0"/>
              <a:t>وظيفة الشراء هي </a:t>
            </a:r>
            <a:r>
              <a:rPr lang="ar-SA" sz="2200" b="1" dirty="0" err="1" smtClean="0"/>
              <a:t>المسؤولة</a:t>
            </a:r>
            <a:r>
              <a:rPr lang="ar-SA" sz="2200" b="1" dirty="0" smtClean="0"/>
              <a:t> عن </a:t>
            </a:r>
            <a:r>
              <a:rPr lang="ar-SA" sz="3100" b="1" u="sng" dirty="0" smtClean="0">
                <a:solidFill>
                  <a:srgbClr val="00B0F0"/>
                </a:solidFill>
              </a:rPr>
              <a:t>توفير وتدبير </a:t>
            </a:r>
            <a:r>
              <a:rPr lang="ar-SA" sz="2200" b="1" dirty="0" smtClean="0"/>
              <a:t>احتياجات المؤسسة من المواد المختلفة </a:t>
            </a:r>
            <a:r>
              <a:rPr lang="ar-SA" sz="2200" b="1" dirty="0" err="1" smtClean="0"/>
              <a:t>و</a:t>
            </a:r>
            <a:r>
              <a:rPr lang="ar-SA" sz="2200" b="1" dirty="0" smtClean="0"/>
              <a:t> التي هي بحاجتها وفق سياسات واضحة </a:t>
            </a:r>
            <a:r>
              <a:rPr lang="ar-SA" sz="2200" b="1" dirty="0" err="1" smtClean="0"/>
              <a:t>و</a:t>
            </a:r>
            <a:r>
              <a:rPr lang="ar-SA" sz="2200" b="1" dirty="0" smtClean="0"/>
              <a:t> محددة بما يخدم النشاطات الأخرى للمؤسسة للوصول إلى الأهداف المرسومة</a:t>
            </a:r>
            <a:r>
              <a:rPr lang="ar-DZ" sz="2200" b="1" dirty="0" smtClean="0"/>
              <a:t>.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dirty="0"/>
          </a:p>
        </p:txBody>
      </p:sp>
      <p:pic>
        <p:nvPicPr>
          <p:cNvPr id="3" name="~PP3246.WAV">
            <a:hlinkClick r:id="" action="ppaction://media"/>
          </p:cNvPr>
          <p:cNvPicPr>
            <a:picLocks noRot="1" noChangeAspect="1"/>
          </p:cNvPicPr>
          <p:nvPr>
            <a:wavAudioFile r:embed="rId1" name="~PP3246.WAV"/>
          </p:nvPr>
        </p:nvPicPr>
        <p:blipFill>
          <a:blip r:embed="rId3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advTm="77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e 11"/>
          <p:cNvGraphicFramePr/>
          <p:nvPr/>
        </p:nvGraphicFramePr>
        <p:xfrm>
          <a:off x="-214346" y="1071552"/>
          <a:ext cx="5119702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500034" y="1142990"/>
            <a:ext cx="8309676" cy="585791"/>
            <a:chOff x="-3751471" y="0"/>
            <a:chExt cx="8309676" cy="585791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1177751" y="0"/>
              <a:ext cx="3380454" cy="585791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-3751471" y="17157"/>
              <a:ext cx="3346140" cy="551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DZ" sz="3200" b="1" u="sng" kern="12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أهداف الشراء</a:t>
              </a:r>
              <a:endParaRPr lang="fr-FR" sz="3200" b="1" u="sng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702" y="1163017"/>
            <a:ext cx="3346140" cy="5514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DZ" sz="3200" b="1" u="sng" kern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تصنيف الشراء</a:t>
            </a:r>
            <a:endParaRPr lang="fr-FR" sz="3200" b="1" u="sng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10" name="Diagramme 9"/>
          <p:cNvGraphicFramePr/>
          <p:nvPr/>
        </p:nvGraphicFramePr>
        <p:xfrm>
          <a:off x="4238644" y="1968510"/>
          <a:ext cx="4905388" cy="28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~PP2409.WAV">
            <a:hlinkClick r:id="" action="ppaction://media"/>
          </p:cNvPr>
          <p:cNvPicPr>
            <a:picLocks noRot="1" noChangeAspect="1"/>
          </p:cNvPicPr>
          <p:nvPr>
            <a:wavAudioFile r:embed="rId2" name="~PP2409.WAV"/>
          </p:nvPr>
        </p:nvPicPr>
        <p:blipFill>
          <a:blip r:embed="rId12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 advTm="52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12" grpId="0">
        <p:bldAsOne/>
      </p:bldGraphic>
      <p:bldP spid="9" grpId="0"/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889360"/>
            <a:ext cx="824607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ar-DZ" b="1" dirty="0" smtClean="0">
                <a:solidFill>
                  <a:schemeClr val="bg1"/>
                </a:solidFill>
              </a:rPr>
              <a:t>المزيج الشرائي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quarter" idx="4"/>
          </p:nvPr>
        </p:nvGraphicFramePr>
        <p:xfrm>
          <a:off x="428596" y="1643056"/>
          <a:ext cx="8185179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~PP3878.WAV">
            <a:hlinkClick r:id="" action="ppaction://media"/>
          </p:cNvPr>
          <p:cNvPicPr>
            <a:picLocks noRot="1" noChangeAspect="1"/>
          </p:cNvPicPr>
          <p:nvPr>
            <a:wavAudioFile r:embed="rId1" name="~PP3878.WAV"/>
          </p:nvPr>
        </p:nvPicPr>
        <p:blipFill>
          <a:blip r:embed="rId7"/>
          <a:stretch>
            <a:fillRect/>
          </a:stretch>
        </p:blipFill>
        <p:spPr>
          <a:xfrm>
            <a:off x="8669338" y="46688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 advTm="29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4|41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3|99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491</Words>
  <Application>Microsoft Office PowerPoint</Application>
  <PresentationFormat>Affichage à l'écran (16:9)</PresentationFormat>
  <Paragraphs>128</Paragraphs>
  <Slides>24</Slides>
  <Notes>5</Notes>
  <HiddenSlides>0</HiddenSlides>
  <MMClips>24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Office Theme</vt:lpstr>
      <vt:lpstr>المحاضرة الخامسة: وظيفة التموين و اللوجستيك سنة ثانية علوم مالية ومحاسبية</vt:lpstr>
      <vt:lpstr>التمـــــــويــــــن</vt:lpstr>
      <vt:lpstr>التموين</vt:lpstr>
      <vt:lpstr>Diapositive 4</vt:lpstr>
      <vt:lpstr>أهداف التموين</vt:lpstr>
      <vt:lpstr>وظائف التموين</vt:lpstr>
      <vt:lpstr>  الشراء وظيفة الشراء هي المسؤولة عن توفير وتدبير احتياجات المؤسسة من المواد المختلفة و التي هي بحاجتها وفق سياسات واضحة و محددة بما يخدم النشاطات الأخرى للمؤسسة للوصول إلى الأهداف المرسومة. </vt:lpstr>
      <vt:lpstr>Diapositive 8</vt:lpstr>
      <vt:lpstr>المزيج الشرائي</vt:lpstr>
      <vt:lpstr>معالجة طلبات الشراء</vt:lpstr>
      <vt:lpstr>متابعة الطلبيات</vt:lpstr>
      <vt:lpstr>  التـــــــخزيـــــــن  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   اللوجستيك   </vt:lpstr>
      <vt:lpstr>سلسلة الامداد او اللوجستيك</vt:lpstr>
      <vt:lpstr>Diapositive 22</vt:lpstr>
      <vt:lpstr>أهداف اللوجستيك</vt:lpstr>
      <vt:lpstr>Diapositive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Taleb</cp:lastModifiedBy>
  <cp:revision>196</cp:revision>
  <dcterms:created xsi:type="dcterms:W3CDTF">2013-08-21T19:17:07Z</dcterms:created>
  <dcterms:modified xsi:type="dcterms:W3CDTF">2020-04-06T18:26:39Z</dcterms:modified>
</cp:coreProperties>
</file>