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9" r:id="rId3"/>
    <p:sldId id="257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4B9F7E-DB9E-40F6-840F-04F60CC807A8}" type="datetimeFigureOut">
              <a:rPr lang="fr-FR" smtClean="0"/>
              <a:t>08/10/2019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5143B-426A-42E3-A7CA-0997170C605B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5143B-426A-42E3-A7CA-0997170C605B}" type="slidenum">
              <a:rPr lang="fr-FR" smtClean="0"/>
              <a:t>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4E1-ACDD-4009-83FE-4108DAE1BE7F}" type="datetimeFigureOut">
              <a:rPr lang="fr-FR" smtClean="0"/>
              <a:pPr/>
              <a:t>08/10/2019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2428-AF71-48F9-9E84-EA4A9739AE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4E1-ACDD-4009-83FE-4108DAE1BE7F}" type="datetimeFigureOut">
              <a:rPr lang="fr-FR" smtClean="0"/>
              <a:pPr/>
              <a:t>08/10/2019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2428-AF71-48F9-9E84-EA4A9739AE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4E1-ACDD-4009-83FE-4108DAE1BE7F}" type="datetimeFigureOut">
              <a:rPr lang="fr-FR" smtClean="0"/>
              <a:pPr/>
              <a:t>08/10/2019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2428-AF71-48F9-9E84-EA4A9739AE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4E1-ACDD-4009-83FE-4108DAE1BE7F}" type="datetimeFigureOut">
              <a:rPr lang="fr-FR" smtClean="0"/>
              <a:pPr/>
              <a:t>08/10/2019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2428-AF71-48F9-9E84-EA4A9739AE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4E1-ACDD-4009-83FE-4108DAE1BE7F}" type="datetimeFigureOut">
              <a:rPr lang="fr-FR" smtClean="0"/>
              <a:pPr/>
              <a:t>08/10/2019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2428-AF71-48F9-9E84-EA4A9739AE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4E1-ACDD-4009-83FE-4108DAE1BE7F}" type="datetimeFigureOut">
              <a:rPr lang="fr-FR" smtClean="0"/>
              <a:pPr/>
              <a:t>08/10/2019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2428-AF71-48F9-9E84-EA4A9739AE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4E1-ACDD-4009-83FE-4108DAE1BE7F}" type="datetimeFigureOut">
              <a:rPr lang="fr-FR" smtClean="0"/>
              <a:pPr/>
              <a:t>08/10/2019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2428-AF71-48F9-9E84-EA4A9739AE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4E1-ACDD-4009-83FE-4108DAE1BE7F}" type="datetimeFigureOut">
              <a:rPr lang="fr-FR" smtClean="0"/>
              <a:pPr/>
              <a:t>08/10/2019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2428-AF71-48F9-9E84-EA4A9739AE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4E1-ACDD-4009-83FE-4108DAE1BE7F}" type="datetimeFigureOut">
              <a:rPr lang="fr-FR" smtClean="0"/>
              <a:pPr/>
              <a:t>08/10/2019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2428-AF71-48F9-9E84-EA4A9739AE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4E1-ACDD-4009-83FE-4108DAE1BE7F}" type="datetimeFigureOut">
              <a:rPr lang="fr-FR" smtClean="0"/>
              <a:pPr/>
              <a:t>08/10/2019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2428-AF71-48F9-9E84-EA4A9739AE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4E1-ACDD-4009-83FE-4108DAE1BE7F}" type="datetimeFigureOut">
              <a:rPr lang="fr-FR" smtClean="0"/>
              <a:pPr/>
              <a:t>08/10/2019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2428-AF71-48F9-9E84-EA4A9739AE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784E1-ACDD-4009-83FE-4108DAE1BE7F}" type="datetimeFigureOut">
              <a:rPr lang="fr-FR" smtClean="0"/>
              <a:pPr/>
              <a:t>08/10/2019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C2428-AF71-48F9-9E84-EA4A9739AE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071569"/>
          </a:xfrm>
        </p:spPr>
        <p:txBody>
          <a:bodyPr>
            <a:normAutofit/>
          </a:bodyPr>
          <a:lstStyle/>
          <a:p>
            <a:r>
              <a:rPr lang="fr-FR" sz="2800" b="1" dirty="0">
                <a:solidFill>
                  <a:srgbClr val="FF0000"/>
                </a:solidFill>
              </a:rPr>
              <a:t>SPECTROCOPIE  PHOTOMETRIE DE FLAMME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000240"/>
            <a:ext cx="6400800" cy="3638560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4" name="Image 3" descr="http://nte-serveur.univ-lyon1.fr/pfcp/repucp/spectroemission/images/Image4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099627"/>
            <a:ext cx="7643866" cy="3543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u="sng" dirty="0">
                <a:solidFill>
                  <a:srgbClr val="FF0000"/>
                </a:solidFill>
              </a:rPr>
              <a:t>Figure 1 schéma de principe d’un photomètre de flamme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 descr="C:\Users\USER\Desktop\pricipe photometre a flamm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28787"/>
            <a:ext cx="7704855" cy="3860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0903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http://nte-serveur.univ-lyon1.fr/pfcp/repucp/spectroemission/images/image5.gif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76375" y="2215356"/>
            <a:ext cx="6191250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-571500"/>
            <a:ext cx="8229600" cy="1143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719263"/>
            <a:ext cx="5256584" cy="4590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0448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 descr="http://nte-serveur.univ-lyon1.fr/pfcp/repucp/spectroemission/images/flammebleue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2285992"/>
            <a:ext cx="2770198" cy="271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4" descr="http://nte-serveur.univ-lyon1.fr/pfcp/repucp/spectroemission/images/flammeorange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2357430"/>
            <a:ext cx="2857520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700808"/>
            <a:ext cx="22860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6116" y="1594495"/>
            <a:ext cx="2857500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750" y="1849963"/>
            <a:ext cx="2857500" cy="215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59079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5162</TotalTime>
  <Words>14</Words>
  <Application>Microsoft Office PowerPoint</Application>
  <PresentationFormat>Affichage à l'écran (4:3)</PresentationFormat>
  <Paragraphs>3</Paragraphs>
  <Slides>6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SPECTROCOPIE  PHOTOMETRIE DE FLAMME</vt:lpstr>
      <vt:lpstr>Figure 1 schéma de principe d’un photomètre de flamme</vt:lpstr>
      <vt:lpstr>Diapositive 3</vt:lpstr>
      <vt:lpstr>Diapositive 4</vt:lpstr>
      <vt:lpstr>Diapositive 5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SPECTROCOPIE  PHOTOMETRIE DE FLAMME</dc:title>
  <dc:creator>AGROBIS</dc:creator>
  <cp:lastModifiedBy>2016</cp:lastModifiedBy>
  <cp:revision>3</cp:revision>
  <dcterms:created xsi:type="dcterms:W3CDTF">2017-10-09T08:40:23Z</dcterms:created>
  <dcterms:modified xsi:type="dcterms:W3CDTF">2019-10-11T23:06:25Z</dcterms:modified>
</cp:coreProperties>
</file>