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906185"/>
            <a:ext cx="9144000" cy="3045629"/>
          </a:xfrm>
        </p:spPr>
        <p:txBody>
          <a:bodyPr>
            <a:normAutofit fontScale="90000"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الثالثة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dirty="0">
                <a:solidFill>
                  <a:srgbClr val="C00000"/>
                </a:solidFill>
              </a:rPr>
              <a:t>اثار الفساد الاداري والمالي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369" y="2680748"/>
            <a:ext cx="10178378" cy="12850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457200" lvl="0" indent="-457200" algn="r" rtl="1">
              <a:buFont typeface="+mj-lt"/>
              <a:buAutoNum type="arabicPeriod"/>
            </a:pPr>
            <a:r>
              <a:rPr lang="ar-DZ" b="1" dirty="0"/>
              <a:t>الاثار على الايرادات الحكومية</a:t>
            </a:r>
            <a:endParaRPr lang="en-GB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b="1" dirty="0"/>
              <a:t>الاثار على النمو الاقتصادي والفقر وتوزيع الثروات </a:t>
            </a:r>
            <a:endParaRPr lang="en-GB" dirty="0"/>
          </a:p>
          <a:p>
            <a:pPr marL="457200" indent="-457200" algn="r" rtl="1">
              <a:buFont typeface="+mj-lt"/>
              <a:buAutoNum type="arabicPeriod"/>
            </a:pPr>
            <a:r>
              <a:rPr lang="ar-DZ" b="1" dirty="0"/>
              <a:t>الاثار على النواحي الاجتماعية والسياسية</a:t>
            </a:r>
            <a:endParaRPr lang="ar-DZ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الثالثة اثار الفساد الاداري والمالي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18</cp:revision>
  <dcterms:created xsi:type="dcterms:W3CDTF">2020-04-15T12:27:46Z</dcterms:created>
  <dcterms:modified xsi:type="dcterms:W3CDTF">2020-06-09T15:49:15Z</dcterms:modified>
  <cp:contentStatus/>
</cp:coreProperties>
</file>