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70"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728EED-1177-4563-8A41-96732EB5BEF1}" type="doc">
      <dgm:prSet loTypeId="urn:microsoft.com/office/officeart/2005/8/layout/hierarchy3" loCatId="hierarchy" qsTypeId="urn:microsoft.com/office/officeart/2005/8/quickstyle/simple3" qsCatId="simple" csTypeId="urn:microsoft.com/office/officeart/2005/8/colors/colorful5" csCatId="colorful" phldr="1"/>
      <dgm:spPr/>
      <dgm:t>
        <a:bodyPr/>
        <a:lstStyle/>
        <a:p>
          <a:endParaRPr lang="fr-FR"/>
        </a:p>
      </dgm:t>
    </dgm:pt>
    <dgm:pt modelId="{70316581-836B-4C1E-BCDD-6758753718A6}">
      <dgm:prSet phldrT="[Texte]" custT="1"/>
      <dgm:spPr/>
      <dgm:t>
        <a:bodyPr/>
        <a:lstStyle/>
        <a:p>
          <a:r>
            <a:rPr lang="en-US" sz="3200" b="1" dirty="0" smtClean="0"/>
            <a:t>Descriptive</a:t>
          </a:r>
          <a:r>
            <a:rPr lang="en-US" sz="4000" dirty="0" smtClean="0"/>
            <a:t> </a:t>
          </a:r>
          <a:endParaRPr lang="fr-FR" sz="4000" dirty="0"/>
        </a:p>
      </dgm:t>
    </dgm:pt>
    <dgm:pt modelId="{CAFF0ECF-B19F-49B2-9C07-C5D57DC30FC9}" type="parTrans" cxnId="{6C3F47C4-CBAC-40E6-89CF-DD9091CF85E9}">
      <dgm:prSet/>
      <dgm:spPr/>
      <dgm:t>
        <a:bodyPr/>
        <a:lstStyle/>
        <a:p>
          <a:endParaRPr lang="fr-FR"/>
        </a:p>
      </dgm:t>
    </dgm:pt>
    <dgm:pt modelId="{6AA755C2-AA22-41AF-A503-E75EE5119665}" type="sibTrans" cxnId="{6C3F47C4-CBAC-40E6-89CF-DD9091CF85E9}">
      <dgm:prSet/>
      <dgm:spPr/>
      <dgm:t>
        <a:bodyPr/>
        <a:lstStyle/>
        <a:p>
          <a:endParaRPr lang="fr-FR"/>
        </a:p>
      </dgm:t>
    </dgm:pt>
    <dgm:pt modelId="{F0B89245-9430-45DD-B26C-C03097FF485C}">
      <dgm:prSet phldrT="[Texte]" custT="1"/>
      <dgm:spPr/>
      <dgm:t>
        <a:bodyPr/>
        <a:lstStyle/>
        <a:p>
          <a:pPr algn="l"/>
          <a:r>
            <a:rPr lang="en-US" sz="2800" dirty="0" smtClean="0"/>
            <a:t>It summarizes the content </a:t>
          </a:r>
          <a:endParaRPr lang="fr-FR" sz="2800" dirty="0"/>
        </a:p>
      </dgm:t>
    </dgm:pt>
    <dgm:pt modelId="{085244DE-FAD9-4A3B-A458-4F29CC3F367B}" type="parTrans" cxnId="{72FA2EA2-632B-4951-9D00-240CBE68DAFF}">
      <dgm:prSet/>
      <dgm:spPr/>
      <dgm:t>
        <a:bodyPr/>
        <a:lstStyle/>
        <a:p>
          <a:endParaRPr lang="fr-FR"/>
        </a:p>
      </dgm:t>
    </dgm:pt>
    <dgm:pt modelId="{D8279F39-9E09-4786-8054-23EF6CA66415}" type="sibTrans" cxnId="{72FA2EA2-632B-4951-9D00-240CBE68DAFF}">
      <dgm:prSet/>
      <dgm:spPr/>
      <dgm:t>
        <a:bodyPr/>
        <a:lstStyle/>
        <a:p>
          <a:endParaRPr lang="fr-FR"/>
        </a:p>
      </dgm:t>
    </dgm:pt>
    <dgm:pt modelId="{72F0601F-6324-4879-ADEE-847355673648}">
      <dgm:prSet phldrT="[Texte]" custT="1"/>
      <dgm:spPr/>
      <dgm:t>
        <a:bodyPr/>
        <a:lstStyle/>
        <a:p>
          <a:r>
            <a:rPr lang="en-US" sz="2800" dirty="0" smtClean="0"/>
            <a:t>It describes its sections/ chapters</a:t>
          </a:r>
          <a:endParaRPr lang="fr-FR" sz="2800" dirty="0"/>
        </a:p>
      </dgm:t>
    </dgm:pt>
    <dgm:pt modelId="{F44B0615-34DB-46E8-A27A-3BD14A8F30DC}" type="parTrans" cxnId="{A6977730-8296-43D5-B750-A39AFF8A46D6}">
      <dgm:prSet/>
      <dgm:spPr/>
      <dgm:t>
        <a:bodyPr/>
        <a:lstStyle/>
        <a:p>
          <a:endParaRPr lang="fr-FR"/>
        </a:p>
      </dgm:t>
    </dgm:pt>
    <dgm:pt modelId="{7B995C0C-2A24-43ED-8E50-49412D4E233C}" type="sibTrans" cxnId="{A6977730-8296-43D5-B750-A39AFF8A46D6}">
      <dgm:prSet/>
      <dgm:spPr/>
      <dgm:t>
        <a:bodyPr/>
        <a:lstStyle/>
        <a:p>
          <a:endParaRPr lang="fr-FR"/>
        </a:p>
      </dgm:t>
    </dgm:pt>
    <dgm:pt modelId="{C20A6B3A-52D7-4D8F-A9F5-B75B81AAF97E}">
      <dgm:prSet phldrT="[Texte]" custT="1"/>
      <dgm:spPr/>
      <dgm:t>
        <a:bodyPr/>
        <a:lstStyle/>
        <a:p>
          <a:r>
            <a:rPr lang="en-US" sz="3200" b="1" dirty="0" smtClean="0"/>
            <a:t>Critical </a:t>
          </a:r>
          <a:endParaRPr lang="fr-FR" sz="3200" b="1" dirty="0"/>
        </a:p>
      </dgm:t>
    </dgm:pt>
    <dgm:pt modelId="{BF46C4DC-1874-4D21-AC65-98C35F77AA76}" type="parTrans" cxnId="{9C47E073-6CA5-456B-AB98-B42057D1F241}">
      <dgm:prSet/>
      <dgm:spPr/>
      <dgm:t>
        <a:bodyPr/>
        <a:lstStyle/>
        <a:p>
          <a:endParaRPr lang="fr-FR"/>
        </a:p>
      </dgm:t>
    </dgm:pt>
    <dgm:pt modelId="{D84D5DAA-782D-4F58-BF38-2DED5D135E4C}" type="sibTrans" cxnId="{9C47E073-6CA5-456B-AB98-B42057D1F241}">
      <dgm:prSet/>
      <dgm:spPr/>
      <dgm:t>
        <a:bodyPr/>
        <a:lstStyle/>
        <a:p>
          <a:endParaRPr lang="fr-FR"/>
        </a:p>
      </dgm:t>
    </dgm:pt>
    <dgm:pt modelId="{F25E8B27-FE88-4787-AF23-77120B0DDB7C}">
      <dgm:prSet phldrT="[Texte]"/>
      <dgm:spPr/>
      <dgm:t>
        <a:bodyPr/>
        <a:lstStyle/>
        <a:p>
          <a:r>
            <a:rPr lang="en-US" dirty="0" smtClean="0"/>
            <a:t>It evaluates the book’s content </a:t>
          </a:r>
          <a:endParaRPr lang="fr-FR" dirty="0"/>
        </a:p>
      </dgm:t>
    </dgm:pt>
    <dgm:pt modelId="{132FE4C8-AD4A-4AD3-9A90-5CB38435AE55}" type="parTrans" cxnId="{0351372D-E9BE-4F44-99B3-E70BD7BAAB25}">
      <dgm:prSet/>
      <dgm:spPr/>
      <dgm:t>
        <a:bodyPr/>
        <a:lstStyle/>
        <a:p>
          <a:endParaRPr lang="fr-FR"/>
        </a:p>
      </dgm:t>
    </dgm:pt>
    <dgm:pt modelId="{27DFF7A1-B8D1-4A6A-BEDB-4BB61C3D0DE8}" type="sibTrans" cxnId="{0351372D-E9BE-4F44-99B3-E70BD7BAAB25}">
      <dgm:prSet/>
      <dgm:spPr/>
      <dgm:t>
        <a:bodyPr/>
        <a:lstStyle/>
        <a:p>
          <a:endParaRPr lang="fr-FR"/>
        </a:p>
      </dgm:t>
    </dgm:pt>
    <dgm:pt modelId="{EFA90610-3C8F-468F-9C2C-33CE78BDBD35}">
      <dgm:prSet phldrT="[Texte]"/>
      <dgm:spPr/>
      <dgm:t>
        <a:bodyPr/>
        <a:lstStyle/>
        <a:p>
          <a:r>
            <a:rPr lang="en-US" dirty="0" smtClean="0"/>
            <a:t>It discusses its strengths and limitations  </a:t>
          </a:r>
          <a:endParaRPr lang="fr-FR" dirty="0"/>
        </a:p>
      </dgm:t>
    </dgm:pt>
    <dgm:pt modelId="{C8EB111C-627A-4E51-AAEB-A4A206AC3DDE}" type="parTrans" cxnId="{40BEF78C-46AC-49A4-BCD0-FAA586DA7A2D}">
      <dgm:prSet/>
      <dgm:spPr/>
      <dgm:t>
        <a:bodyPr/>
        <a:lstStyle/>
        <a:p>
          <a:endParaRPr lang="fr-FR"/>
        </a:p>
      </dgm:t>
    </dgm:pt>
    <dgm:pt modelId="{3AC2913A-2BED-4D0A-AE0D-38CBCDA399B0}" type="sibTrans" cxnId="{40BEF78C-46AC-49A4-BCD0-FAA586DA7A2D}">
      <dgm:prSet/>
      <dgm:spPr/>
      <dgm:t>
        <a:bodyPr/>
        <a:lstStyle/>
        <a:p>
          <a:endParaRPr lang="fr-FR"/>
        </a:p>
      </dgm:t>
    </dgm:pt>
    <dgm:pt modelId="{A2B7D7F7-01C9-4651-B85C-88B22B822EA0}" type="pres">
      <dgm:prSet presAssocID="{6C728EED-1177-4563-8A41-96732EB5BEF1}" presName="diagram" presStyleCnt="0">
        <dgm:presLayoutVars>
          <dgm:chPref val="1"/>
          <dgm:dir/>
          <dgm:animOne val="branch"/>
          <dgm:animLvl val="lvl"/>
          <dgm:resizeHandles/>
        </dgm:presLayoutVars>
      </dgm:prSet>
      <dgm:spPr/>
    </dgm:pt>
    <dgm:pt modelId="{22D70FC7-B515-489E-BF0E-BC7213F0F437}" type="pres">
      <dgm:prSet presAssocID="{70316581-836B-4C1E-BCDD-6758753718A6}" presName="root" presStyleCnt="0"/>
      <dgm:spPr/>
    </dgm:pt>
    <dgm:pt modelId="{30B24286-F4C1-44A7-9325-C2CA3FFFEADC}" type="pres">
      <dgm:prSet presAssocID="{70316581-836B-4C1E-BCDD-6758753718A6}" presName="rootComposite" presStyleCnt="0"/>
      <dgm:spPr/>
    </dgm:pt>
    <dgm:pt modelId="{AE06D0DD-F343-41E2-AF88-4D088BCCFE8D}" type="pres">
      <dgm:prSet presAssocID="{70316581-836B-4C1E-BCDD-6758753718A6}" presName="rootText" presStyleLbl="node1" presStyleIdx="0" presStyleCnt="2" custLinFactNeighborX="-39566" custLinFactNeighborY="-2379"/>
      <dgm:spPr/>
    </dgm:pt>
    <dgm:pt modelId="{783DE4A4-C6C7-4688-AB59-02C56C7AFC38}" type="pres">
      <dgm:prSet presAssocID="{70316581-836B-4C1E-BCDD-6758753718A6}" presName="rootConnector" presStyleLbl="node1" presStyleIdx="0" presStyleCnt="2"/>
      <dgm:spPr/>
    </dgm:pt>
    <dgm:pt modelId="{43B472EB-7B50-4992-8F3F-538AC35A7F4C}" type="pres">
      <dgm:prSet presAssocID="{70316581-836B-4C1E-BCDD-6758753718A6}" presName="childShape" presStyleCnt="0"/>
      <dgm:spPr/>
    </dgm:pt>
    <dgm:pt modelId="{DC14E5C3-43A3-4F6C-AE99-6428730CCB32}" type="pres">
      <dgm:prSet presAssocID="{085244DE-FAD9-4A3B-A458-4F29CC3F367B}" presName="Name13" presStyleLbl="parChTrans1D2" presStyleIdx="0" presStyleCnt="4"/>
      <dgm:spPr/>
    </dgm:pt>
    <dgm:pt modelId="{B66BC15E-7CC3-4017-8D23-E7A688D5A573}" type="pres">
      <dgm:prSet presAssocID="{F0B89245-9430-45DD-B26C-C03097FF485C}" presName="childText" presStyleLbl="bgAcc1" presStyleIdx="0" presStyleCnt="4" custScaleX="114275" custLinFactNeighborX="-32985" custLinFactNeighborY="-197">
        <dgm:presLayoutVars>
          <dgm:bulletEnabled val="1"/>
        </dgm:presLayoutVars>
      </dgm:prSet>
      <dgm:spPr/>
    </dgm:pt>
    <dgm:pt modelId="{9D990EFB-C852-4A46-B875-87E74C73F4A1}" type="pres">
      <dgm:prSet presAssocID="{F44B0615-34DB-46E8-A27A-3BD14A8F30DC}" presName="Name13" presStyleLbl="parChTrans1D2" presStyleIdx="1" presStyleCnt="4"/>
      <dgm:spPr/>
    </dgm:pt>
    <dgm:pt modelId="{3CBCC492-FE88-4AC4-B6FF-0BB42C363C97}" type="pres">
      <dgm:prSet presAssocID="{72F0601F-6324-4879-ADEE-847355673648}" presName="childText" presStyleLbl="bgAcc1" presStyleIdx="1" presStyleCnt="4" custScaleX="121187" custLinFactNeighborX="-32985" custLinFactNeighborY="1986">
        <dgm:presLayoutVars>
          <dgm:bulletEnabled val="1"/>
        </dgm:presLayoutVars>
      </dgm:prSet>
      <dgm:spPr/>
      <dgm:t>
        <a:bodyPr/>
        <a:lstStyle/>
        <a:p>
          <a:endParaRPr lang="fr-FR"/>
        </a:p>
      </dgm:t>
    </dgm:pt>
    <dgm:pt modelId="{CF9896C0-9410-4B11-9D94-F0E3E42C89A4}" type="pres">
      <dgm:prSet presAssocID="{C20A6B3A-52D7-4D8F-A9F5-B75B81AAF97E}" presName="root" presStyleCnt="0"/>
      <dgm:spPr/>
    </dgm:pt>
    <dgm:pt modelId="{78BE5A80-AE19-4000-9B67-088216633316}" type="pres">
      <dgm:prSet presAssocID="{C20A6B3A-52D7-4D8F-A9F5-B75B81AAF97E}" presName="rootComposite" presStyleCnt="0"/>
      <dgm:spPr/>
    </dgm:pt>
    <dgm:pt modelId="{183E9E1D-44DA-4798-979E-9679DA7AAF09}" type="pres">
      <dgm:prSet presAssocID="{C20A6B3A-52D7-4D8F-A9F5-B75B81AAF97E}" presName="rootText" presStyleLbl="node1" presStyleIdx="1" presStyleCnt="2"/>
      <dgm:spPr/>
    </dgm:pt>
    <dgm:pt modelId="{AE138464-7F4E-4B65-B178-EE77018BFF28}" type="pres">
      <dgm:prSet presAssocID="{C20A6B3A-52D7-4D8F-A9F5-B75B81AAF97E}" presName="rootConnector" presStyleLbl="node1" presStyleIdx="1" presStyleCnt="2"/>
      <dgm:spPr/>
    </dgm:pt>
    <dgm:pt modelId="{F2B68BEA-ABB7-4B25-9E4B-B840AC4CF714}" type="pres">
      <dgm:prSet presAssocID="{C20A6B3A-52D7-4D8F-A9F5-B75B81AAF97E}" presName="childShape" presStyleCnt="0"/>
      <dgm:spPr/>
    </dgm:pt>
    <dgm:pt modelId="{C21F545E-468A-4789-8749-837F5E442E03}" type="pres">
      <dgm:prSet presAssocID="{132FE4C8-AD4A-4AD3-9A90-5CB38435AE55}" presName="Name13" presStyleLbl="parChTrans1D2" presStyleIdx="2" presStyleCnt="4"/>
      <dgm:spPr/>
    </dgm:pt>
    <dgm:pt modelId="{1A0C4FF6-7B49-4D6C-AC38-220BED2BE57D}" type="pres">
      <dgm:prSet presAssocID="{F25E8B27-FE88-4787-AF23-77120B0DDB7C}" presName="childText" presStyleLbl="bgAcc1" presStyleIdx="2" presStyleCnt="4">
        <dgm:presLayoutVars>
          <dgm:bulletEnabled val="1"/>
        </dgm:presLayoutVars>
      </dgm:prSet>
      <dgm:spPr/>
      <dgm:t>
        <a:bodyPr/>
        <a:lstStyle/>
        <a:p>
          <a:endParaRPr lang="fr-FR"/>
        </a:p>
      </dgm:t>
    </dgm:pt>
    <dgm:pt modelId="{A40317B3-08E6-4257-A155-7EC79465B4C8}" type="pres">
      <dgm:prSet presAssocID="{C8EB111C-627A-4E51-AAEB-A4A206AC3DDE}" presName="Name13" presStyleLbl="parChTrans1D2" presStyleIdx="3" presStyleCnt="4"/>
      <dgm:spPr/>
    </dgm:pt>
    <dgm:pt modelId="{CE229023-9813-4FAB-98DE-3279403C45D9}" type="pres">
      <dgm:prSet presAssocID="{EFA90610-3C8F-468F-9C2C-33CE78BDBD35}" presName="childText" presStyleLbl="bgAcc1" presStyleIdx="3" presStyleCnt="4">
        <dgm:presLayoutVars>
          <dgm:bulletEnabled val="1"/>
        </dgm:presLayoutVars>
      </dgm:prSet>
      <dgm:spPr/>
    </dgm:pt>
  </dgm:ptLst>
  <dgm:cxnLst>
    <dgm:cxn modelId="{40BEF78C-46AC-49A4-BCD0-FAA586DA7A2D}" srcId="{C20A6B3A-52D7-4D8F-A9F5-B75B81AAF97E}" destId="{EFA90610-3C8F-468F-9C2C-33CE78BDBD35}" srcOrd="1" destOrd="0" parTransId="{C8EB111C-627A-4E51-AAEB-A4A206AC3DDE}" sibTransId="{3AC2913A-2BED-4D0A-AE0D-38CBCDA399B0}"/>
    <dgm:cxn modelId="{95D3799A-2F36-4FB1-AA76-60FCD502E624}" type="presOf" srcId="{F44B0615-34DB-46E8-A27A-3BD14A8F30DC}" destId="{9D990EFB-C852-4A46-B875-87E74C73F4A1}" srcOrd="0" destOrd="0" presId="urn:microsoft.com/office/officeart/2005/8/layout/hierarchy3"/>
    <dgm:cxn modelId="{9EF58C47-9C2F-434F-B8C4-E117054423DD}" type="presOf" srcId="{70316581-836B-4C1E-BCDD-6758753718A6}" destId="{AE06D0DD-F343-41E2-AF88-4D088BCCFE8D}" srcOrd="0" destOrd="0" presId="urn:microsoft.com/office/officeart/2005/8/layout/hierarchy3"/>
    <dgm:cxn modelId="{0351372D-E9BE-4F44-99B3-E70BD7BAAB25}" srcId="{C20A6B3A-52D7-4D8F-A9F5-B75B81AAF97E}" destId="{F25E8B27-FE88-4787-AF23-77120B0DDB7C}" srcOrd="0" destOrd="0" parTransId="{132FE4C8-AD4A-4AD3-9A90-5CB38435AE55}" sibTransId="{27DFF7A1-B8D1-4A6A-BEDB-4BB61C3D0DE8}"/>
    <dgm:cxn modelId="{A6977730-8296-43D5-B750-A39AFF8A46D6}" srcId="{70316581-836B-4C1E-BCDD-6758753718A6}" destId="{72F0601F-6324-4879-ADEE-847355673648}" srcOrd="1" destOrd="0" parTransId="{F44B0615-34DB-46E8-A27A-3BD14A8F30DC}" sibTransId="{7B995C0C-2A24-43ED-8E50-49412D4E233C}"/>
    <dgm:cxn modelId="{5A9292B9-CFFA-496C-850B-1CB288141AC4}" type="presOf" srcId="{6C728EED-1177-4563-8A41-96732EB5BEF1}" destId="{A2B7D7F7-01C9-4651-B85C-88B22B822EA0}" srcOrd="0" destOrd="0" presId="urn:microsoft.com/office/officeart/2005/8/layout/hierarchy3"/>
    <dgm:cxn modelId="{C190D19F-52F3-4BC0-AE6A-B63B6860F9E1}" type="presOf" srcId="{085244DE-FAD9-4A3B-A458-4F29CC3F367B}" destId="{DC14E5C3-43A3-4F6C-AE99-6428730CCB32}" srcOrd="0" destOrd="0" presId="urn:microsoft.com/office/officeart/2005/8/layout/hierarchy3"/>
    <dgm:cxn modelId="{72FA2EA2-632B-4951-9D00-240CBE68DAFF}" srcId="{70316581-836B-4C1E-BCDD-6758753718A6}" destId="{F0B89245-9430-45DD-B26C-C03097FF485C}" srcOrd="0" destOrd="0" parTransId="{085244DE-FAD9-4A3B-A458-4F29CC3F367B}" sibTransId="{D8279F39-9E09-4786-8054-23EF6CA66415}"/>
    <dgm:cxn modelId="{A8B70188-60AB-45AC-A929-D53BB8D678F1}" type="presOf" srcId="{C20A6B3A-52D7-4D8F-A9F5-B75B81AAF97E}" destId="{183E9E1D-44DA-4798-979E-9679DA7AAF09}" srcOrd="0" destOrd="0" presId="urn:microsoft.com/office/officeart/2005/8/layout/hierarchy3"/>
    <dgm:cxn modelId="{9C47E073-6CA5-456B-AB98-B42057D1F241}" srcId="{6C728EED-1177-4563-8A41-96732EB5BEF1}" destId="{C20A6B3A-52D7-4D8F-A9F5-B75B81AAF97E}" srcOrd="1" destOrd="0" parTransId="{BF46C4DC-1874-4D21-AC65-98C35F77AA76}" sibTransId="{D84D5DAA-782D-4F58-BF38-2DED5D135E4C}"/>
    <dgm:cxn modelId="{CD83BC08-AE47-497C-B188-9E5CFFE0D092}" type="presOf" srcId="{C20A6B3A-52D7-4D8F-A9F5-B75B81AAF97E}" destId="{AE138464-7F4E-4B65-B178-EE77018BFF28}" srcOrd="1" destOrd="0" presId="urn:microsoft.com/office/officeart/2005/8/layout/hierarchy3"/>
    <dgm:cxn modelId="{834FFC5E-6345-4430-A580-3DB41AD13FA4}" type="presOf" srcId="{F25E8B27-FE88-4787-AF23-77120B0DDB7C}" destId="{1A0C4FF6-7B49-4D6C-AC38-220BED2BE57D}" srcOrd="0" destOrd="0" presId="urn:microsoft.com/office/officeart/2005/8/layout/hierarchy3"/>
    <dgm:cxn modelId="{8A94BA16-CA69-4C36-80AC-90C0678170EE}" type="presOf" srcId="{EFA90610-3C8F-468F-9C2C-33CE78BDBD35}" destId="{CE229023-9813-4FAB-98DE-3279403C45D9}" srcOrd="0" destOrd="0" presId="urn:microsoft.com/office/officeart/2005/8/layout/hierarchy3"/>
    <dgm:cxn modelId="{C6227E73-9834-453A-A846-07DCF0E53345}" type="presOf" srcId="{F0B89245-9430-45DD-B26C-C03097FF485C}" destId="{B66BC15E-7CC3-4017-8D23-E7A688D5A573}" srcOrd="0" destOrd="0" presId="urn:microsoft.com/office/officeart/2005/8/layout/hierarchy3"/>
    <dgm:cxn modelId="{4812AE0F-149C-43B5-9B6D-186BB3972A46}" type="presOf" srcId="{C8EB111C-627A-4E51-AAEB-A4A206AC3DDE}" destId="{A40317B3-08E6-4257-A155-7EC79465B4C8}" srcOrd="0" destOrd="0" presId="urn:microsoft.com/office/officeart/2005/8/layout/hierarchy3"/>
    <dgm:cxn modelId="{03CA53C3-A8EE-4550-B632-6A07DF4470B3}" type="presOf" srcId="{70316581-836B-4C1E-BCDD-6758753718A6}" destId="{783DE4A4-C6C7-4688-AB59-02C56C7AFC38}" srcOrd="1" destOrd="0" presId="urn:microsoft.com/office/officeart/2005/8/layout/hierarchy3"/>
    <dgm:cxn modelId="{34B08004-9B04-4441-8231-626F0E5C6085}" type="presOf" srcId="{72F0601F-6324-4879-ADEE-847355673648}" destId="{3CBCC492-FE88-4AC4-B6FF-0BB42C363C97}" srcOrd="0" destOrd="0" presId="urn:microsoft.com/office/officeart/2005/8/layout/hierarchy3"/>
    <dgm:cxn modelId="{6C3F47C4-CBAC-40E6-89CF-DD9091CF85E9}" srcId="{6C728EED-1177-4563-8A41-96732EB5BEF1}" destId="{70316581-836B-4C1E-BCDD-6758753718A6}" srcOrd="0" destOrd="0" parTransId="{CAFF0ECF-B19F-49B2-9C07-C5D57DC30FC9}" sibTransId="{6AA755C2-AA22-41AF-A503-E75EE5119665}"/>
    <dgm:cxn modelId="{323826BB-3FD9-4D3B-9E1E-65ADEA4C10FA}" type="presOf" srcId="{132FE4C8-AD4A-4AD3-9A90-5CB38435AE55}" destId="{C21F545E-468A-4789-8749-837F5E442E03}" srcOrd="0" destOrd="0" presId="urn:microsoft.com/office/officeart/2005/8/layout/hierarchy3"/>
    <dgm:cxn modelId="{F47C3C64-739F-4928-B5B8-B9AA3C415077}" type="presParOf" srcId="{A2B7D7F7-01C9-4651-B85C-88B22B822EA0}" destId="{22D70FC7-B515-489E-BF0E-BC7213F0F437}" srcOrd="0" destOrd="0" presId="urn:microsoft.com/office/officeart/2005/8/layout/hierarchy3"/>
    <dgm:cxn modelId="{28E0F55D-F5B9-4749-9C66-85920C7ED784}" type="presParOf" srcId="{22D70FC7-B515-489E-BF0E-BC7213F0F437}" destId="{30B24286-F4C1-44A7-9325-C2CA3FFFEADC}" srcOrd="0" destOrd="0" presId="urn:microsoft.com/office/officeart/2005/8/layout/hierarchy3"/>
    <dgm:cxn modelId="{9AB9F184-5124-4505-BDF4-AF04F9EFDC27}" type="presParOf" srcId="{30B24286-F4C1-44A7-9325-C2CA3FFFEADC}" destId="{AE06D0DD-F343-41E2-AF88-4D088BCCFE8D}" srcOrd="0" destOrd="0" presId="urn:microsoft.com/office/officeart/2005/8/layout/hierarchy3"/>
    <dgm:cxn modelId="{36E1FA7E-AB66-4B3A-8140-0302E2884541}" type="presParOf" srcId="{30B24286-F4C1-44A7-9325-C2CA3FFFEADC}" destId="{783DE4A4-C6C7-4688-AB59-02C56C7AFC38}" srcOrd="1" destOrd="0" presId="urn:microsoft.com/office/officeart/2005/8/layout/hierarchy3"/>
    <dgm:cxn modelId="{A76D242C-D34D-408A-931D-60AE427F283E}" type="presParOf" srcId="{22D70FC7-B515-489E-BF0E-BC7213F0F437}" destId="{43B472EB-7B50-4992-8F3F-538AC35A7F4C}" srcOrd="1" destOrd="0" presId="urn:microsoft.com/office/officeart/2005/8/layout/hierarchy3"/>
    <dgm:cxn modelId="{4E4A7626-DF38-4F15-A3A2-264B42186E02}" type="presParOf" srcId="{43B472EB-7B50-4992-8F3F-538AC35A7F4C}" destId="{DC14E5C3-43A3-4F6C-AE99-6428730CCB32}" srcOrd="0" destOrd="0" presId="urn:microsoft.com/office/officeart/2005/8/layout/hierarchy3"/>
    <dgm:cxn modelId="{11422FCE-7B85-4739-863C-09799B3F05AD}" type="presParOf" srcId="{43B472EB-7B50-4992-8F3F-538AC35A7F4C}" destId="{B66BC15E-7CC3-4017-8D23-E7A688D5A573}" srcOrd="1" destOrd="0" presId="urn:microsoft.com/office/officeart/2005/8/layout/hierarchy3"/>
    <dgm:cxn modelId="{262D52B7-82B8-408A-92F8-7A94520CA7FA}" type="presParOf" srcId="{43B472EB-7B50-4992-8F3F-538AC35A7F4C}" destId="{9D990EFB-C852-4A46-B875-87E74C73F4A1}" srcOrd="2" destOrd="0" presId="urn:microsoft.com/office/officeart/2005/8/layout/hierarchy3"/>
    <dgm:cxn modelId="{934BC10E-DA01-4367-990E-A7C2032B5CA3}" type="presParOf" srcId="{43B472EB-7B50-4992-8F3F-538AC35A7F4C}" destId="{3CBCC492-FE88-4AC4-B6FF-0BB42C363C97}" srcOrd="3" destOrd="0" presId="urn:microsoft.com/office/officeart/2005/8/layout/hierarchy3"/>
    <dgm:cxn modelId="{B527F49D-2400-4592-9458-1696E050362B}" type="presParOf" srcId="{A2B7D7F7-01C9-4651-B85C-88B22B822EA0}" destId="{CF9896C0-9410-4B11-9D94-F0E3E42C89A4}" srcOrd="1" destOrd="0" presId="urn:microsoft.com/office/officeart/2005/8/layout/hierarchy3"/>
    <dgm:cxn modelId="{FB7E6A31-381B-4C16-9226-2FC6D64ABA0E}" type="presParOf" srcId="{CF9896C0-9410-4B11-9D94-F0E3E42C89A4}" destId="{78BE5A80-AE19-4000-9B67-088216633316}" srcOrd="0" destOrd="0" presId="urn:microsoft.com/office/officeart/2005/8/layout/hierarchy3"/>
    <dgm:cxn modelId="{40A20A17-550B-4F49-BF6E-A11CE549DBD5}" type="presParOf" srcId="{78BE5A80-AE19-4000-9B67-088216633316}" destId="{183E9E1D-44DA-4798-979E-9679DA7AAF09}" srcOrd="0" destOrd="0" presId="urn:microsoft.com/office/officeart/2005/8/layout/hierarchy3"/>
    <dgm:cxn modelId="{40CBB3D0-0400-4E2B-B56C-FA4FB2F2F9E0}" type="presParOf" srcId="{78BE5A80-AE19-4000-9B67-088216633316}" destId="{AE138464-7F4E-4B65-B178-EE77018BFF28}" srcOrd="1" destOrd="0" presId="urn:microsoft.com/office/officeart/2005/8/layout/hierarchy3"/>
    <dgm:cxn modelId="{693ED402-0BC9-412F-BC6E-6E221A2383C2}" type="presParOf" srcId="{CF9896C0-9410-4B11-9D94-F0E3E42C89A4}" destId="{F2B68BEA-ABB7-4B25-9E4B-B840AC4CF714}" srcOrd="1" destOrd="0" presId="urn:microsoft.com/office/officeart/2005/8/layout/hierarchy3"/>
    <dgm:cxn modelId="{04FE7C3A-BBF8-4FEE-B155-EBFAFA684980}" type="presParOf" srcId="{F2B68BEA-ABB7-4B25-9E4B-B840AC4CF714}" destId="{C21F545E-468A-4789-8749-837F5E442E03}" srcOrd="0" destOrd="0" presId="urn:microsoft.com/office/officeart/2005/8/layout/hierarchy3"/>
    <dgm:cxn modelId="{19D73C94-4C5B-46BD-B671-59FCA63BE53D}" type="presParOf" srcId="{F2B68BEA-ABB7-4B25-9E4B-B840AC4CF714}" destId="{1A0C4FF6-7B49-4D6C-AC38-220BED2BE57D}" srcOrd="1" destOrd="0" presId="urn:microsoft.com/office/officeart/2005/8/layout/hierarchy3"/>
    <dgm:cxn modelId="{998BEE9F-1A4F-46D7-ADC3-B067153FA5D0}" type="presParOf" srcId="{F2B68BEA-ABB7-4B25-9E4B-B840AC4CF714}" destId="{A40317B3-08E6-4257-A155-7EC79465B4C8}" srcOrd="2" destOrd="0" presId="urn:microsoft.com/office/officeart/2005/8/layout/hierarchy3"/>
    <dgm:cxn modelId="{E8C94E22-190F-4708-B9E1-903FCB533CE8}" type="presParOf" srcId="{F2B68BEA-ABB7-4B25-9E4B-B840AC4CF714}" destId="{CE229023-9813-4FAB-98DE-3279403C45D9}" srcOrd="3" destOrd="0" presId="urn:microsoft.com/office/officeart/2005/8/layout/hierarchy3"/>
  </dgm:cxnLst>
  <dgm:bg/>
  <dgm:whole/>
</dgm:dataModel>
</file>

<file path=ppt/diagrams/data2.xml><?xml version="1.0" encoding="utf-8"?>
<dgm:dataModel xmlns:dgm="http://schemas.openxmlformats.org/drawingml/2006/diagram" xmlns:a="http://schemas.openxmlformats.org/drawingml/2006/main">
  <dgm:ptLst>
    <dgm:pt modelId="{4B5C2010-3E8B-459E-ACD6-281E6B926806}"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fr-FR"/>
        </a:p>
      </dgm:t>
    </dgm:pt>
    <dgm:pt modelId="{8DFA6F47-D66F-48DC-88A1-6FD0B1267383}">
      <dgm:prSet phldrT="[Texte]"/>
      <dgm:spPr/>
      <dgm:t>
        <a:bodyPr/>
        <a:lstStyle/>
        <a:p>
          <a:r>
            <a:rPr lang="en-US" dirty="0" smtClean="0"/>
            <a:t>1</a:t>
          </a:r>
          <a:r>
            <a:rPr lang="en-US" baseline="30000" dirty="0" smtClean="0"/>
            <a:t>st</a:t>
          </a:r>
          <a:r>
            <a:rPr lang="en-US" dirty="0" smtClean="0"/>
            <a:t>  reading </a:t>
          </a:r>
          <a:endParaRPr lang="fr-FR" dirty="0"/>
        </a:p>
      </dgm:t>
    </dgm:pt>
    <dgm:pt modelId="{C3AA1583-A36A-4D17-8512-3D6D613B4942}" type="parTrans" cxnId="{876DA76E-2A31-4586-A5FA-72F0CFEEB82D}">
      <dgm:prSet/>
      <dgm:spPr/>
      <dgm:t>
        <a:bodyPr/>
        <a:lstStyle/>
        <a:p>
          <a:endParaRPr lang="fr-FR"/>
        </a:p>
      </dgm:t>
    </dgm:pt>
    <dgm:pt modelId="{64995337-A70B-4D47-8026-F8B1F0169F34}" type="sibTrans" cxnId="{876DA76E-2A31-4586-A5FA-72F0CFEEB82D}">
      <dgm:prSet/>
      <dgm:spPr/>
      <dgm:t>
        <a:bodyPr/>
        <a:lstStyle/>
        <a:p>
          <a:endParaRPr lang="fr-FR"/>
        </a:p>
      </dgm:t>
    </dgm:pt>
    <dgm:pt modelId="{DF163473-1B2B-406E-A264-1EAE6FFD260D}">
      <dgm:prSet phldrT="[Texte]" custT="1"/>
      <dgm:spPr/>
      <dgm:t>
        <a:bodyPr/>
        <a:lstStyle/>
        <a:p>
          <a:r>
            <a:rPr lang="en-US" sz="2000" dirty="0" smtClean="0"/>
            <a:t>Familiarize yourself with the book by taking notes </a:t>
          </a:r>
          <a:endParaRPr lang="fr-FR" sz="2000" dirty="0"/>
        </a:p>
      </dgm:t>
    </dgm:pt>
    <dgm:pt modelId="{9E3CB9F5-3A11-4821-A38A-C60BA6B3DE8D}" type="parTrans" cxnId="{EDA121C0-4C13-4FE9-8008-60A3233EBF87}">
      <dgm:prSet/>
      <dgm:spPr/>
      <dgm:t>
        <a:bodyPr/>
        <a:lstStyle/>
        <a:p>
          <a:endParaRPr lang="fr-FR"/>
        </a:p>
      </dgm:t>
    </dgm:pt>
    <dgm:pt modelId="{E77E6BF2-5C6C-4992-8FCA-CC1D201B24A4}" type="sibTrans" cxnId="{EDA121C0-4C13-4FE9-8008-60A3233EBF87}">
      <dgm:prSet/>
      <dgm:spPr/>
      <dgm:t>
        <a:bodyPr/>
        <a:lstStyle/>
        <a:p>
          <a:endParaRPr lang="fr-FR"/>
        </a:p>
      </dgm:t>
    </dgm:pt>
    <dgm:pt modelId="{28551C9D-34DD-4267-9D07-7F8D12D30892}">
      <dgm:prSet phldrT="[Texte]" custT="1"/>
      <dgm:spPr/>
      <dgm:t>
        <a:bodyPr/>
        <a:lstStyle/>
        <a:p>
          <a:r>
            <a:rPr lang="en-US" sz="2000" dirty="0" smtClean="0"/>
            <a:t>Create first impressions on the authors’ ideas</a:t>
          </a:r>
          <a:endParaRPr lang="fr-FR" sz="2000" dirty="0"/>
        </a:p>
      </dgm:t>
    </dgm:pt>
    <dgm:pt modelId="{4BCDE484-D38A-4022-AD41-D7F84282950F}" type="parTrans" cxnId="{5B106FDB-7A57-417F-BD31-397A5A81ECAF}">
      <dgm:prSet/>
      <dgm:spPr/>
      <dgm:t>
        <a:bodyPr/>
        <a:lstStyle/>
        <a:p>
          <a:endParaRPr lang="fr-FR"/>
        </a:p>
      </dgm:t>
    </dgm:pt>
    <dgm:pt modelId="{D38B78CB-2D5F-4ECB-83F7-0DD629592D1A}" type="sibTrans" cxnId="{5B106FDB-7A57-417F-BD31-397A5A81ECAF}">
      <dgm:prSet/>
      <dgm:spPr/>
      <dgm:t>
        <a:bodyPr/>
        <a:lstStyle/>
        <a:p>
          <a:endParaRPr lang="fr-FR"/>
        </a:p>
      </dgm:t>
    </dgm:pt>
    <dgm:pt modelId="{28CC82DA-A915-4DA0-A9F2-712593370BF1}">
      <dgm:prSet phldrT="[Texte]"/>
      <dgm:spPr/>
      <dgm:t>
        <a:bodyPr/>
        <a:lstStyle/>
        <a:p>
          <a:r>
            <a:rPr lang="en-US" dirty="0" smtClean="0"/>
            <a:t>2</a:t>
          </a:r>
          <a:r>
            <a:rPr lang="en-US" baseline="30000" dirty="0" smtClean="0"/>
            <a:t>nd</a:t>
          </a:r>
          <a:r>
            <a:rPr lang="en-US" dirty="0" smtClean="0"/>
            <a:t> reading </a:t>
          </a:r>
          <a:endParaRPr lang="fr-FR" dirty="0"/>
        </a:p>
      </dgm:t>
    </dgm:pt>
    <dgm:pt modelId="{77010617-F18C-47EA-9C11-DE42807EF4C8}" type="parTrans" cxnId="{22DC43D0-BA4E-4521-B9B8-663FF9063596}">
      <dgm:prSet/>
      <dgm:spPr/>
      <dgm:t>
        <a:bodyPr/>
        <a:lstStyle/>
        <a:p>
          <a:endParaRPr lang="fr-FR"/>
        </a:p>
      </dgm:t>
    </dgm:pt>
    <dgm:pt modelId="{536ACB45-99DE-485F-843B-910FB1BFF86E}" type="sibTrans" cxnId="{22DC43D0-BA4E-4521-B9B8-663FF9063596}">
      <dgm:prSet/>
      <dgm:spPr/>
      <dgm:t>
        <a:bodyPr/>
        <a:lstStyle/>
        <a:p>
          <a:endParaRPr lang="fr-FR"/>
        </a:p>
      </dgm:t>
    </dgm:pt>
    <dgm:pt modelId="{4DE43233-1325-4690-BFE4-D39829F6A601}">
      <dgm:prSet phldrT="[Texte]" custT="1"/>
      <dgm:spPr/>
      <dgm:t>
        <a:bodyPr/>
        <a:lstStyle/>
        <a:p>
          <a:r>
            <a:rPr lang="en-US" sz="2000" dirty="0" smtClean="0"/>
            <a:t>Evaluate your impressions</a:t>
          </a:r>
          <a:endParaRPr lang="fr-FR" sz="2000" dirty="0"/>
        </a:p>
      </dgm:t>
    </dgm:pt>
    <dgm:pt modelId="{C1C91C27-69BE-4514-A5D9-70EDA0661AE9}" type="parTrans" cxnId="{FC493101-349E-4AE5-946B-0CFF5D792B90}">
      <dgm:prSet/>
      <dgm:spPr/>
      <dgm:t>
        <a:bodyPr/>
        <a:lstStyle/>
        <a:p>
          <a:endParaRPr lang="fr-FR"/>
        </a:p>
      </dgm:t>
    </dgm:pt>
    <dgm:pt modelId="{FFC5FAB9-176C-41BE-95F2-7D337477C32D}" type="sibTrans" cxnId="{FC493101-349E-4AE5-946B-0CFF5D792B90}">
      <dgm:prSet/>
      <dgm:spPr/>
      <dgm:t>
        <a:bodyPr/>
        <a:lstStyle/>
        <a:p>
          <a:endParaRPr lang="fr-FR"/>
        </a:p>
      </dgm:t>
    </dgm:pt>
    <dgm:pt modelId="{2E85FB00-BF27-46BE-9DB5-ACC999230F59}">
      <dgm:prSet phldrT="[Texte]" custT="1"/>
      <dgm:spPr/>
      <dgm:t>
        <a:bodyPr/>
        <a:lstStyle/>
        <a:p>
          <a:r>
            <a:rPr lang="en-US" sz="2400" dirty="0" smtClean="0"/>
            <a:t>Reading carefully  </a:t>
          </a:r>
          <a:endParaRPr lang="fr-FR" sz="2400" dirty="0"/>
        </a:p>
      </dgm:t>
    </dgm:pt>
    <dgm:pt modelId="{7A0168B5-913C-4683-A51F-DC6B24048773}" type="sibTrans" cxnId="{CC620F82-99E7-4AC1-A891-F615FAB75C36}">
      <dgm:prSet/>
      <dgm:spPr/>
      <dgm:t>
        <a:bodyPr/>
        <a:lstStyle/>
        <a:p>
          <a:endParaRPr lang="fr-FR"/>
        </a:p>
      </dgm:t>
    </dgm:pt>
    <dgm:pt modelId="{B3990ECA-70FE-4CD1-9676-B53E6E41B157}" type="parTrans" cxnId="{CC620F82-99E7-4AC1-A891-F615FAB75C36}">
      <dgm:prSet/>
      <dgm:spPr/>
      <dgm:t>
        <a:bodyPr/>
        <a:lstStyle/>
        <a:p>
          <a:endParaRPr lang="fr-FR"/>
        </a:p>
      </dgm:t>
    </dgm:pt>
    <dgm:pt modelId="{96525709-A02C-4A5D-A663-D6D4A0524FE1}">
      <dgm:prSet custT="1"/>
      <dgm:spPr/>
      <dgm:t>
        <a:bodyPr/>
        <a:lstStyle/>
        <a:p>
          <a:r>
            <a:rPr lang="en-US" sz="2000" dirty="0" smtClean="0"/>
            <a:t>Gather evidence to support your conclusions</a:t>
          </a:r>
          <a:endParaRPr lang="fr-FR" sz="2000" dirty="0"/>
        </a:p>
      </dgm:t>
    </dgm:pt>
    <dgm:pt modelId="{8FDEAA9D-98AE-4587-B5C9-E96AE2934F7C}" type="parTrans" cxnId="{86010859-3353-4CB0-B7C9-0FACB5A562E8}">
      <dgm:prSet/>
      <dgm:spPr/>
      <dgm:t>
        <a:bodyPr/>
        <a:lstStyle/>
        <a:p>
          <a:endParaRPr lang="fr-FR"/>
        </a:p>
      </dgm:t>
    </dgm:pt>
    <dgm:pt modelId="{C8635F56-97D0-4F72-8FA0-FC27D8D5837C}" type="sibTrans" cxnId="{86010859-3353-4CB0-B7C9-0FACB5A562E8}">
      <dgm:prSet/>
      <dgm:spPr/>
      <dgm:t>
        <a:bodyPr/>
        <a:lstStyle/>
        <a:p>
          <a:endParaRPr lang="fr-FR"/>
        </a:p>
      </dgm:t>
    </dgm:pt>
    <dgm:pt modelId="{29337284-1518-4FAA-83A5-403AF34E7ED2}" type="pres">
      <dgm:prSet presAssocID="{4B5C2010-3E8B-459E-ACD6-281E6B926806}" presName="hierChild1" presStyleCnt="0">
        <dgm:presLayoutVars>
          <dgm:chPref val="1"/>
          <dgm:dir/>
          <dgm:animOne val="branch"/>
          <dgm:animLvl val="lvl"/>
          <dgm:resizeHandles/>
        </dgm:presLayoutVars>
      </dgm:prSet>
      <dgm:spPr/>
    </dgm:pt>
    <dgm:pt modelId="{B09804AD-40D0-40F5-A9B9-0AB4CB7DA2B2}" type="pres">
      <dgm:prSet presAssocID="{2E85FB00-BF27-46BE-9DB5-ACC999230F59}" presName="hierRoot1" presStyleCnt="0"/>
      <dgm:spPr/>
    </dgm:pt>
    <dgm:pt modelId="{7AA33699-B697-4338-8B59-62E00B4BA9DE}" type="pres">
      <dgm:prSet presAssocID="{2E85FB00-BF27-46BE-9DB5-ACC999230F59}" presName="composite" presStyleCnt="0"/>
      <dgm:spPr/>
    </dgm:pt>
    <dgm:pt modelId="{8E09F4EA-5E83-4017-91F1-5FFA8578857B}" type="pres">
      <dgm:prSet presAssocID="{2E85FB00-BF27-46BE-9DB5-ACC999230F59}" presName="background" presStyleLbl="node0" presStyleIdx="0" presStyleCnt="1"/>
      <dgm:spPr/>
    </dgm:pt>
    <dgm:pt modelId="{C3C7B457-6EC9-4F9A-80DC-02F97303E1E9}" type="pres">
      <dgm:prSet presAssocID="{2E85FB00-BF27-46BE-9DB5-ACC999230F59}" presName="text" presStyleLbl="fgAcc0" presStyleIdx="0" presStyleCnt="1" custScaleY="65553" custLinFactNeighborX="-14981" custLinFactNeighborY="-28727">
        <dgm:presLayoutVars>
          <dgm:chPref val="3"/>
        </dgm:presLayoutVars>
      </dgm:prSet>
      <dgm:spPr/>
      <dgm:t>
        <a:bodyPr/>
        <a:lstStyle/>
        <a:p>
          <a:endParaRPr lang="fr-FR"/>
        </a:p>
      </dgm:t>
    </dgm:pt>
    <dgm:pt modelId="{D0136A45-52C6-4B35-9E24-9A60F823D85A}" type="pres">
      <dgm:prSet presAssocID="{2E85FB00-BF27-46BE-9DB5-ACC999230F59}" presName="hierChild2" presStyleCnt="0"/>
      <dgm:spPr/>
    </dgm:pt>
    <dgm:pt modelId="{000D8C22-C109-443D-96E0-CBDD992FBA11}" type="pres">
      <dgm:prSet presAssocID="{C3AA1583-A36A-4D17-8512-3D6D613B4942}" presName="Name10" presStyleLbl="parChTrans1D2" presStyleIdx="0" presStyleCnt="2"/>
      <dgm:spPr/>
    </dgm:pt>
    <dgm:pt modelId="{7CD907C7-1135-4616-882E-98A00ACE2099}" type="pres">
      <dgm:prSet presAssocID="{8DFA6F47-D66F-48DC-88A1-6FD0B1267383}" presName="hierRoot2" presStyleCnt="0"/>
      <dgm:spPr/>
    </dgm:pt>
    <dgm:pt modelId="{FE05506D-6576-43E1-9DD5-198FFF306855}" type="pres">
      <dgm:prSet presAssocID="{8DFA6F47-D66F-48DC-88A1-6FD0B1267383}" presName="composite2" presStyleCnt="0"/>
      <dgm:spPr/>
    </dgm:pt>
    <dgm:pt modelId="{C423AD6D-5219-4CED-AA53-21826174C91E}" type="pres">
      <dgm:prSet presAssocID="{8DFA6F47-D66F-48DC-88A1-6FD0B1267383}" presName="background2" presStyleLbl="node2" presStyleIdx="0" presStyleCnt="2"/>
      <dgm:spPr/>
    </dgm:pt>
    <dgm:pt modelId="{39B95E6B-EF1A-4F20-AE6B-975003A0D7EA}" type="pres">
      <dgm:prSet presAssocID="{8DFA6F47-D66F-48DC-88A1-6FD0B1267383}" presName="text2" presStyleLbl="fgAcc2" presStyleIdx="0" presStyleCnt="2" custScaleY="46585" custLinFactNeighborX="712" custLinFactNeighborY="-25223">
        <dgm:presLayoutVars>
          <dgm:chPref val="3"/>
        </dgm:presLayoutVars>
      </dgm:prSet>
      <dgm:spPr/>
      <dgm:t>
        <a:bodyPr/>
        <a:lstStyle/>
        <a:p>
          <a:endParaRPr lang="fr-FR"/>
        </a:p>
      </dgm:t>
    </dgm:pt>
    <dgm:pt modelId="{2B014554-1AF3-49BD-87A1-3618E9130D6C}" type="pres">
      <dgm:prSet presAssocID="{8DFA6F47-D66F-48DC-88A1-6FD0B1267383}" presName="hierChild3" presStyleCnt="0"/>
      <dgm:spPr/>
    </dgm:pt>
    <dgm:pt modelId="{FB16C965-E065-4DF0-97D6-5144B38E95EE}" type="pres">
      <dgm:prSet presAssocID="{9E3CB9F5-3A11-4821-A38A-C60BA6B3DE8D}" presName="Name17" presStyleLbl="parChTrans1D3" presStyleIdx="0" presStyleCnt="4"/>
      <dgm:spPr/>
    </dgm:pt>
    <dgm:pt modelId="{17A7D04C-8A30-4FD1-B3BD-00F3F3F3D420}" type="pres">
      <dgm:prSet presAssocID="{DF163473-1B2B-406E-A264-1EAE6FFD260D}" presName="hierRoot3" presStyleCnt="0"/>
      <dgm:spPr/>
    </dgm:pt>
    <dgm:pt modelId="{C8C10ED3-AACE-4066-9F28-B60E3CD4CCE4}" type="pres">
      <dgm:prSet presAssocID="{DF163473-1B2B-406E-A264-1EAE6FFD260D}" presName="composite3" presStyleCnt="0"/>
      <dgm:spPr/>
    </dgm:pt>
    <dgm:pt modelId="{49E2B39D-A749-4568-8012-FA57AD5DD5D7}" type="pres">
      <dgm:prSet presAssocID="{DF163473-1B2B-406E-A264-1EAE6FFD260D}" presName="background3" presStyleLbl="node3" presStyleIdx="0" presStyleCnt="4"/>
      <dgm:spPr/>
    </dgm:pt>
    <dgm:pt modelId="{3EFA9F17-1506-416E-94BE-011D12E6FA89}" type="pres">
      <dgm:prSet presAssocID="{DF163473-1B2B-406E-A264-1EAE6FFD260D}" presName="text3" presStyleLbl="fgAcc3" presStyleIdx="0" presStyleCnt="4">
        <dgm:presLayoutVars>
          <dgm:chPref val="3"/>
        </dgm:presLayoutVars>
      </dgm:prSet>
      <dgm:spPr/>
      <dgm:t>
        <a:bodyPr/>
        <a:lstStyle/>
        <a:p>
          <a:endParaRPr lang="fr-FR"/>
        </a:p>
      </dgm:t>
    </dgm:pt>
    <dgm:pt modelId="{E05FEEB1-038B-4F27-8DCA-ECA825A793EF}" type="pres">
      <dgm:prSet presAssocID="{DF163473-1B2B-406E-A264-1EAE6FFD260D}" presName="hierChild4" presStyleCnt="0"/>
      <dgm:spPr/>
    </dgm:pt>
    <dgm:pt modelId="{07E47DEB-83AE-431C-BD72-2B6010114C7B}" type="pres">
      <dgm:prSet presAssocID="{4BCDE484-D38A-4022-AD41-D7F84282950F}" presName="Name17" presStyleLbl="parChTrans1D3" presStyleIdx="1" presStyleCnt="4"/>
      <dgm:spPr/>
    </dgm:pt>
    <dgm:pt modelId="{BF7EBB4C-3DD7-4EC3-A938-05E4DFC48670}" type="pres">
      <dgm:prSet presAssocID="{28551C9D-34DD-4267-9D07-7F8D12D30892}" presName="hierRoot3" presStyleCnt="0"/>
      <dgm:spPr/>
    </dgm:pt>
    <dgm:pt modelId="{0978077F-0AE1-425E-A818-C9891FA6F45A}" type="pres">
      <dgm:prSet presAssocID="{28551C9D-34DD-4267-9D07-7F8D12D30892}" presName="composite3" presStyleCnt="0"/>
      <dgm:spPr/>
    </dgm:pt>
    <dgm:pt modelId="{495CAE2D-1491-4F31-8FFC-9F35A2527748}" type="pres">
      <dgm:prSet presAssocID="{28551C9D-34DD-4267-9D07-7F8D12D30892}" presName="background3" presStyleLbl="node3" presStyleIdx="1" presStyleCnt="4"/>
      <dgm:spPr/>
    </dgm:pt>
    <dgm:pt modelId="{95592DB0-E541-4B13-B6DE-CA21E21BF14B}" type="pres">
      <dgm:prSet presAssocID="{28551C9D-34DD-4267-9D07-7F8D12D30892}" presName="text3" presStyleLbl="fgAcc3" presStyleIdx="1" presStyleCnt="4">
        <dgm:presLayoutVars>
          <dgm:chPref val="3"/>
        </dgm:presLayoutVars>
      </dgm:prSet>
      <dgm:spPr/>
    </dgm:pt>
    <dgm:pt modelId="{84F4AFDC-7FE7-4CC5-8726-E0133AC5E51E}" type="pres">
      <dgm:prSet presAssocID="{28551C9D-34DD-4267-9D07-7F8D12D30892}" presName="hierChild4" presStyleCnt="0"/>
      <dgm:spPr/>
    </dgm:pt>
    <dgm:pt modelId="{881B35C0-ABE7-4404-A142-7FF36CC57508}" type="pres">
      <dgm:prSet presAssocID="{77010617-F18C-47EA-9C11-DE42807EF4C8}" presName="Name10" presStyleLbl="parChTrans1D2" presStyleIdx="1" presStyleCnt="2"/>
      <dgm:spPr/>
    </dgm:pt>
    <dgm:pt modelId="{4A85C8D4-4824-4644-9BAD-844D6147BAA6}" type="pres">
      <dgm:prSet presAssocID="{28CC82DA-A915-4DA0-A9F2-712593370BF1}" presName="hierRoot2" presStyleCnt="0"/>
      <dgm:spPr/>
    </dgm:pt>
    <dgm:pt modelId="{0DD37870-6229-495F-ABA8-A06DF89B56B7}" type="pres">
      <dgm:prSet presAssocID="{28CC82DA-A915-4DA0-A9F2-712593370BF1}" presName="composite2" presStyleCnt="0"/>
      <dgm:spPr/>
    </dgm:pt>
    <dgm:pt modelId="{3E0C1BEF-1484-47E7-8145-B1D4C225C2C7}" type="pres">
      <dgm:prSet presAssocID="{28CC82DA-A915-4DA0-A9F2-712593370BF1}" presName="background2" presStyleLbl="node2" presStyleIdx="1" presStyleCnt="2"/>
      <dgm:spPr/>
    </dgm:pt>
    <dgm:pt modelId="{8D8E163E-8C1D-49EA-AF83-85A621A7E112}" type="pres">
      <dgm:prSet presAssocID="{28CC82DA-A915-4DA0-A9F2-712593370BF1}" presName="text2" presStyleLbl="fgAcc2" presStyleIdx="1" presStyleCnt="2" custScaleY="46585" custLinFactNeighborX="-285" custLinFactNeighborY="-25223">
        <dgm:presLayoutVars>
          <dgm:chPref val="3"/>
        </dgm:presLayoutVars>
      </dgm:prSet>
      <dgm:spPr/>
      <dgm:t>
        <a:bodyPr/>
        <a:lstStyle/>
        <a:p>
          <a:endParaRPr lang="fr-FR"/>
        </a:p>
      </dgm:t>
    </dgm:pt>
    <dgm:pt modelId="{D36412FE-807B-4DE4-A00C-8480AB5A598D}" type="pres">
      <dgm:prSet presAssocID="{28CC82DA-A915-4DA0-A9F2-712593370BF1}" presName="hierChild3" presStyleCnt="0"/>
      <dgm:spPr/>
    </dgm:pt>
    <dgm:pt modelId="{9924C373-E1DD-4BD3-A7D7-6F6597063F1F}" type="pres">
      <dgm:prSet presAssocID="{C1C91C27-69BE-4514-A5D9-70EDA0661AE9}" presName="Name17" presStyleLbl="parChTrans1D3" presStyleIdx="2" presStyleCnt="4"/>
      <dgm:spPr/>
    </dgm:pt>
    <dgm:pt modelId="{CEBDC14C-A8E5-4784-8EBE-70C099BF12BB}" type="pres">
      <dgm:prSet presAssocID="{4DE43233-1325-4690-BFE4-D39829F6A601}" presName="hierRoot3" presStyleCnt="0"/>
      <dgm:spPr/>
    </dgm:pt>
    <dgm:pt modelId="{5E6A2192-63F3-4D09-91AC-DD28FDD64943}" type="pres">
      <dgm:prSet presAssocID="{4DE43233-1325-4690-BFE4-D39829F6A601}" presName="composite3" presStyleCnt="0"/>
      <dgm:spPr/>
    </dgm:pt>
    <dgm:pt modelId="{7A313E25-C7B9-450E-B579-151EB2A7B84E}" type="pres">
      <dgm:prSet presAssocID="{4DE43233-1325-4690-BFE4-D39829F6A601}" presName="background3" presStyleLbl="node3" presStyleIdx="2" presStyleCnt="4"/>
      <dgm:spPr/>
    </dgm:pt>
    <dgm:pt modelId="{CFD6276F-4964-4504-87AB-412CBF5D671B}" type="pres">
      <dgm:prSet presAssocID="{4DE43233-1325-4690-BFE4-D39829F6A601}" presName="text3" presStyleLbl="fgAcc3" presStyleIdx="2" presStyleCnt="4">
        <dgm:presLayoutVars>
          <dgm:chPref val="3"/>
        </dgm:presLayoutVars>
      </dgm:prSet>
      <dgm:spPr/>
    </dgm:pt>
    <dgm:pt modelId="{69F61C9D-F1C9-4149-BD4D-567871120E89}" type="pres">
      <dgm:prSet presAssocID="{4DE43233-1325-4690-BFE4-D39829F6A601}" presName="hierChild4" presStyleCnt="0"/>
      <dgm:spPr/>
    </dgm:pt>
    <dgm:pt modelId="{7A25AE23-203D-49F6-86D2-4F3D2127793E}" type="pres">
      <dgm:prSet presAssocID="{8FDEAA9D-98AE-4587-B5C9-E96AE2934F7C}" presName="Name17" presStyleLbl="parChTrans1D3" presStyleIdx="3" presStyleCnt="4"/>
      <dgm:spPr/>
    </dgm:pt>
    <dgm:pt modelId="{C728AC4C-5A82-491A-810B-2F50F0FD5265}" type="pres">
      <dgm:prSet presAssocID="{96525709-A02C-4A5D-A663-D6D4A0524FE1}" presName="hierRoot3" presStyleCnt="0"/>
      <dgm:spPr/>
    </dgm:pt>
    <dgm:pt modelId="{FD8D3742-0E74-4D65-A29B-E197DB1DEF4C}" type="pres">
      <dgm:prSet presAssocID="{96525709-A02C-4A5D-A663-D6D4A0524FE1}" presName="composite3" presStyleCnt="0"/>
      <dgm:spPr/>
    </dgm:pt>
    <dgm:pt modelId="{5AB08043-3627-4A81-B611-E07B5D50CAF9}" type="pres">
      <dgm:prSet presAssocID="{96525709-A02C-4A5D-A663-D6D4A0524FE1}" presName="background3" presStyleLbl="node3" presStyleIdx="3" presStyleCnt="4"/>
      <dgm:spPr/>
    </dgm:pt>
    <dgm:pt modelId="{6A04372A-A14E-4930-8D71-FC138AC9A21D}" type="pres">
      <dgm:prSet presAssocID="{96525709-A02C-4A5D-A663-D6D4A0524FE1}" presName="text3" presStyleLbl="fgAcc3" presStyleIdx="3" presStyleCnt="4">
        <dgm:presLayoutVars>
          <dgm:chPref val="3"/>
        </dgm:presLayoutVars>
      </dgm:prSet>
      <dgm:spPr/>
    </dgm:pt>
    <dgm:pt modelId="{D686E6C8-FF96-443A-A1C6-D4CBF6726BE2}" type="pres">
      <dgm:prSet presAssocID="{96525709-A02C-4A5D-A663-D6D4A0524FE1}" presName="hierChild4" presStyleCnt="0"/>
      <dgm:spPr/>
    </dgm:pt>
  </dgm:ptLst>
  <dgm:cxnLst>
    <dgm:cxn modelId="{5B106FDB-7A57-417F-BD31-397A5A81ECAF}" srcId="{8DFA6F47-D66F-48DC-88A1-6FD0B1267383}" destId="{28551C9D-34DD-4267-9D07-7F8D12D30892}" srcOrd="1" destOrd="0" parTransId="{4BCDE484-D38A-4022-AD41-D7F84282950F}" sibTransId="{D38B78CB-2D5F-4ECB-83F7-0DD629592D1A}"/>
    <dgm:cxn modelId="{FC493101-349E-4AE5-946B-0CFF5D792B90}" srcId="{28CC82DA-A915-4DA0-A9F2-712593370BF1}" destId="{4DE43233-1325-4690-BFE4-D39829F6A601}" srcOrd="0" destOrd="0" parTransId="{C1C91C27-69BE-4514-A5D9-70EDA0661AE9}" sibTransId="{FFC5FAB9-176C-41BE-95F2-7D337477C32D}"/>
    <dgm:cxn modelId="{22DC43D0-BA4E-4521-B9B8-663FF9063596}" srcId="{2E85FB00-BF27-46BE-9DB5-ACC999230F59}" destId="{28CC82DA-A915-4DA0-A9F2-712593370BF1}" srcOrd="1" destOrd="0" parTransId="{77010617-F18C-47EA-9C11-DE42807EF4C8}" sibTransId="{536ACB45-99DE-485F-843B-910FB1BFF86E}"/>
    <dgm:cxn modelId="{A67A8D9E-3D2C-4AE0-BC1C-151F935D37F8}" type="presOf" srcId="{4BCDE484-D38A-4022-AD41-D7F84282950F}" destId="{07E47DEB-83AE-431C-BD72-2B6010114C7B}" srcOrd="0" destOrd="0" presId="urn:microsoft.com/office/officeart/2005/8/layout/hierarchy1"/>
    <dgm:cxn modelId="{EDA121C0-4C13-4FE9-8008-60A3233EBF87}" srcId="{8DFA6F47-D66F-48DC-88A1-6FD0B1267383}" destId="{DF163473-1B2B-406E-A264-1EAE6FFD260D}" srcOrd="0" destOrd="0" parTransId="{9E3CB9F5-3A11-4821-A38A-C60BA6B3DE8D}" sibTransId="{E77E6BF2-5C6C-4992-8FCA-CC1D201B24A4}"/>
    <dgm:cxn modelId="{CD22480B-96DC-4570-9705-2D86E439666C}" type="presOf" srcId="{C1C91C27-69BE-4514-A5D9-70EDA0661AE9}" destId="{9924C373-E1DD-4BD3-A7D7-6F6597063F1F}" srcOrd="0" destOrd="0" presId="urn:microsoft.com/office/officeart/2005/8/layout/hierarchy1"/>
    <dgm:cxn modelId="{85FCEA0C-27E9-447C-891E-876EF3B17C64}" type="presOf" srcId="{4DE43233-1325-4690-BFE4-D39829F6A601}" destId="{CFD6276F-4964-4504-87AB-412CBF5D671B}" srcOrd="0" destOrd="0" presId="urn:microsoft.com/office/officeart/2005/8/layout/hierarchy1"/>
    <dgm:cxn modelId="{4745B0E9-5E5F-438E-9A43-4BEC7E703698}" type="presOf" srcId="{8FDEAA9D-98AE-4587-B5C9-E96AE2934F7C}" destId="{7A25AE23-203D-49F6-86D2-4F3D2127793E}" srcOrd="0" destOrd="0" presId="urn:microsoft.com/office/officeart/2005/8/layout/hierarchy1"/>
    <dgm:cxn modelId="{876DA76E-2A31-4586-A5FA-72F0CFEEB82D}" srcId="{2E85FB00-BF27-46BE-9DB5-ACC999230F59}" destId="{8DFA6F47-D66F-48DC-88A1-6FD0B1267383}" srcOrd="0" destOrd="0" parTransId="{C3AA1583-A36A-4D17-8512-3D6D613B4942}" sibTransId="{64995337-A70B-4D47-8026-F8B1F0169F34}"/>
    <dgm:cxn modelId="{7A58048E-095D-4838-A9C1-383E7B0410D8}" type="presOf" srcId="{28551C9D-34DD-4267-9D07-7F8D12D30892}" destId="{95592DB0-E541-4B13-B6DE-CA21E21BF14B}" srcOrd="0" destOrd="0" presId="urn:microsoft.com/office/officeart/2005/8/layout/hierarchy1"/>
    <dgm:cxn modelId="{496C386A-1611-4E43-B65B-5EDDC4980812}" type="presOf" srcId="{77010617-F18C-47EA-9C11-DE42807EF4C8}" destId="{881B35C0-ABE7-4404-A142-7FF36CC57508}" srcOrd="0" destOrd="0" presId="urn:microsoft.com/office/officeart/2005/8/layout/hierarchy1"/>
    <dgm:cxn modelId="{49CCC7C2-796B-4AE6-BFBB-FD00A05CC896}" type="presOf" srcId="{2E85FB00-BF27-46BE-9DB5-ACC999230F59}" destId="{C3C7B457-6EC9-4F9A-80DC-02F97303E1E9}" srcOrd="0" destOrd="0" presId="urn:microsoft.com/office/officeart/2005/8/layout/hierarchy1"/>
    <dgm:cxn modelId="{39AD78BF-B9A7-4D9C-AFF1-E6DE0A0AFC46}" type="presOf" srcId="{96525709-A02C-4A5D-A663-D6D4A0524FE1}" destId="{6A04372A-A14E-4930-8D71-FC138AC9A21D}" srcOrd="0" destOrd="0" presId="urn:microsoft.com/office/officeart/2005/8/layout/hierarchy1"/>
    <dgm:cxn modelId="{6261B0AD-B331-41D1-880F-71404B4011BA}" type="presOf" srcId="{4B5C2010-3E8B-459E-ACD6-281E6B926806}" destId="{29337284-1518-4FAA-83A5-403AF34E7ED2}" srcOrd="0" destOrd="0" presId="urn:microsoft.com/office/officeart/2005/8/layout/hierarchy1"/>
    <dgm:cxn modelId="{7FDCE46C-33C0-44FA-A634-BD8E08096EE2}" type="presOf" srcId="{28CC82DA-A915-4DA0-A9F2-712593370BF1}" destId="{8D8E163E-8C1D-49EA-AF83-85A621A7E112}" srcOrd="0" destOrd="0" presId="urn:microsoft.com/office/officeart/2005/8/layout/hierarchy1"/>
    <dgm:cxn modelId="{8153E393-BB59-4271-84D6-9F2F7DDF1BDD}" type="presOf" srcId="{C3AA1583-A36A-4D17-8512-3D6D613B4942}" destId="{000D8C22-C109-443D-96E0-CBDD992FBA11}" srcOrd="0" destOrd="0" presId="urn:microsoft.com/office/officeart/2005/8/layout/hierarchy1"/>
    <dgm:cxn modelId="{86010859-3353-4CB0-B7C9-0FACB5A562E8}" srcId="{28CC82DA-A915-4DA0-A9F2-712593370BF1}" destId="{96525709-A02C-4A5D-A663-D6D4A0524FE1}" srcOrd="1" destOrd="0" parTransId="{8FDEAA9D-98AE-4587-B5C9-E96AE2934F7C}" sibTransId="{C8635F56-97D0-4F72-8FA0-FC27D8D5837C}"/>
    <dgm:cxn modelId="{CC620F82-99E7-4AC1-A891-F615FAB75C36}" srcId="{4B5C2010-3E8B-459E-ACD6-281E6B926806}" destId="{2E85FB00-BF27-46BE-9DB5-ACC999230F59}" srcOrd="0" destOrd="0" parTransId="{B3990ECA-70FE-4CD1-9676-B53E6E41B157}" sibTransId="{7A0168B5-913C-4683-A51F-DC6B24048773}"/>
    <dgm:cxn modelId="{65315166-8BA8-448D-B9A5-AC3B07965DA7}" type="presOf" srcId="{8DFA6F47-D66F-48DC-88A1-6FD0B1267383}" destId="{39B95E6B-EF1A-4F20-AE6B-975003A0D7EA}" srcOrd="0" destOrd="0" presId="urn:microsoft.com/office/officeart/2005/8/layout/hierarchy1"/>
    <dgm:cxn modelId="{2956D30A-62C5-404B-8FB3-C469DED2C6E7}" type="presOf" srcId="{9E3CB9F5-3A11-4821-A38A-C60BA6B3DE8D}" destId="{FB16C965-E065-4DF0-97D6-5144B38E95EE}" srcOrd="0" destOrd="0" presId="urn:microsoft.com/office/officeart/2005/8/layout/hierarchy1"/>
    <dgm:cxn modelId="{0F9D4957-AEC3-4891-9874-18285BBD9F4E}" type="presOf" srcId="{DF163473-1B2B-406E-A264-1EAE6FFD260D}" destId="{3EFA9F17-1506-416E-94BE-011D12E6FA89}" srcOrd="0" destOrd="0" presId="urn:microsoft.com/office/officeart/2005/8/layout/hierarchy1"/>
    <dgm:cxn modelId="{912F82E1-2CBE-4CB3-A6B7-F40BF396B058}" type="presParOf" srcId="{29337284-1518-4FAA-83A5-403AF34E7ED2}" destId="{B09804AD-40D0-40F5-A9B9-0AB4CB7DA2B2}" srcOrd="0" destOrd="0" presId="urn:microsoft.com/office/officeart/2005/8/layout/hierarchy1"/>
    <dgm:cxn modelId="{71DC175D-CE7E-4C71-B941-CA2B3CDF3AAF}" type="presParOf" srcId="{B09804AD-40D0-40F5-A9B9-0AB4CB7DA2B2}" destId="{7AA33699-B697-4338-8B59-62E00B4BA9DE}" srcOrd="0" destOrd="0" presId="urn:microsoft.com/office/officeart/2005/8/layout/hierarchy1"/>
    <dgm:cxn modelId="{C4575722-0C20-41EE-95E6-C62DBA7878FE}" type="presParOf" srcId="{7AA33699-B697-4338-8B59-62E00B4BA9DE}" destId="{8E09F4EA-5E83-4017-91F1-5FFA8578857B}" srcOrd="0" destOrd="0" presId="urn:microsoft.com/office/officeart/2005/8/layout/hierarchy1"/>
    <dgm:cxn modelId="{9ADE736D-CCEB-413F-B3F3-69DE8EDAC525}" type="presParOf" srcId="{7AA33699-B697-4338-8B59-62E00B4BA9DE}" destId="{C3C7B457-6EC9-4F9A-80DC-02F97303E1E9}" srcOrd="1" destOrd="0" presId="urn:microsoft.com/office/officeart/2005/8/layout/hierarchy1"/>
    <dgm:cxn modelId="{AFB91D38-C1F5-4A0B-9903-D59676D77168}" type="presParOf" srcId="{B09804AD-40D0-40F5-A9B9-0AB4CB7DA2B2}" destId="{D0136A45-52C6-4B35-9E24-9A60F823D85A}" srcOrd="1" destOrd="0" presId="urn:microsoft.com/office/officeart/2005/8/layout/hierarchy1"/>
    <dgm:cxn modelId="{EA7F141D-0837-4F94-B3B6-5C50FDD87C6D}" type="presParOf" srcId="{D0136A45-52C6-4B35-9E24-9A60F823D85A}" destId="{000D8C22-C109-443D-96E0-CBDD992FBA11}" srcOrd="0" destOrd="0" presId="urn:microsoft.com/office/officeart/2005/8/layout/hierarchy1"/>
    <dgm:cxn modelId="{7A4C7617-05E3-4535-AF97-296C067E1F51}" type="presParOf" srcId="{D0136A45-52C6-4B35-9E24-9A60F823D85A}" destId="{7CD907C7-1135-4616-882E-98A00ACE2099}" srcOrd="1" destOrd="0" presId="urn:microsoft.com/office/officeart/2005/8/layout/hierarchy1"/>
    <dgm:cxn modelId="{6F0B0957-DC2B-4A8B-95F6-1BEFE7A534ED}" type="presParOf" srcId="{7CD907C7-1135-4616-882E-98A00ACE2099}" destId="{FE05506D-6576-43E1-9DD5-198FFF306855}" srcOrd="0" destOrd="0" presId="urn:microsoft.com/office/officeart/2005/8/layout/hierarchy1"/>
    <dgm:cxn modelId="{FC89C983-0468-4849-8943-FA8E7FF6F402}" type="presParOf" srcId="{FE05506D-6576-43E1-9DD5-198FFF306855}" destId="{C423AD6D-5219-4CED-AA53-21826174C91E}" srcOrd="0" destOrd="0" presId="urn:microsoft.com/office/officeart/2005/8/layout/hierarchy1"/>
    <dgm:cxn modelId="{DBF472F6-5181-45A8-A6F8-8DE8523358D4}" type="presParOf" srcId="{FE05506D-6576-43E1-9DD5-198FFF306855}" destId="{39B95E6B-EF1A-4F20-AE6B-975003A0D7EA}" srcOrd="1" destOrd="0" presId="urn:microsoft.com/office/officeart/2005/8/layout/hierarchy1"/>
    <dgm:cxn modelId="{ECC3FCEE-B47E-4E10-922D-602DB8CF895A}" type="presParOf" srcId="{7CD907C7-1135-4616-882E-98A00ACE2099}" destId="{2B014554-1AF3-49BD-87A1-3618E9130D6C}" srcOrd="1" destOrd="0" presId="urn:microsoft.com/office/officeart/2005/8/layout/hierarchy1"/>
    <dgm:cxn modelId="{8BB42FA0-B842-424C-A3AC-00A11A741641}" type="presParOf" srcId="{2B014554-1AF3-49BD-87A1-3618E9130D6C}" destId="{FB16C965-E065-4DF0-97D6-5144B38E95EE}" srcOrd="0" destOrd="0" presId="urn:microsoft.com/office/officeart/2005/8/layout/hierarchy1"/>
    <dgm:cxn modelId="{E2B81920-5CAF-4728-A81C-00A197A91E37}" type="presParOf" srcId="{2B014554-1AF3-49BD-87A1-3618E9130D6C}" destId="{17A7D04C-8A30-4FD1-B3BD-00F3F3F3D420}" srcOrd="1" destOrd="0" presId="urn:microsoft.com/office/officeart/2005/8/layout/hierarchy1"/>
    <dgm:cxn modelId="{B3767502-C58A-4AE9-A057-B67C79E61F3B}" type="presParOf" srcId="{17A7D04C-8A30-4FD1-B3BD-00F3F3F3D420}" destId="{C8C10ED3-AACE-4066-9F28-B60E3CD4CCE4}" srcOrd="0" destOrd="0" presId="urn:microsoft.com/office/officeart/2005/8/layout/hierarchy1"/>
    <dgm:cxn modelId="{EF615495-38C5-49B0-9211-ECE7873F3B15}" type="presParOf" srcId="{C8C10ED3-AACE-4066-9F28-B60E3CD4CCE4}" destId="{49E2B39D-A749-4568-8012-FA57AD5DD5D7}" srcOrd="0" destOrd="0" presId="urn:microsoft.com/office/officeart/2005/8/layout/hierarchy1"/>
    <dgm:cxn modelId="{63CBEEDA-7FF4-4106-B72A-7C7C4AAE07C6}" type="presParOf" srcId="{C8C10ED3-AACE-4066-9F28-B60E3CD4CCE4}" destId="{3EFA9F17-1506-416E-94BE-011D12E6FA89}" srcOrd="1" destOrd="0" presId="urn:microsoft.com/office/officeart/2005/8/layout/hierarchy1"/>
    <dgm:cxn modelId="{36FAEC73-8596-4BAF-9A6B-A4D3AFB306E9}" type="presParOf" srcId="{17A7D04C-8A30-4FD1-B3BD-00F3F3F3D420}" destId="{E05FEEB1-038B-4F27-8DCA-ECA825A793EF}" srcOrd="1" destOrd="0" presId="urn:microsoft.com/office/officeart/2005/8/layout/hierarchy1"/>
    <dgm:cxn modelId="{9E2DDA5F-C6FB-4F68-8B77-84BABC0A1F2E}" type="presParOf" srcId="{2B014554-1AF3-49BD-87A1-3618E9130D6C}" destId="{07E47DEB-83AE-431C-BD72-2B6010114C7B}" srcOrd="2" destOrd="0" presId="urn:microsoft.com/office/officeart/2005/8/layout/hierarchy1"/>
    <dgm:cxn modelId="{518CD5A5-B474-41F1-A149-F2335EC2F724}" type="presParOf" srcId="{2B014554-1AF3-49BD-87A1-3618E9130D6C}" destId="{BF7EBB4C-3DD7-4EC3-A938-05E4DFC48670}" srcOrd="3" destOrd="0" presId="urn:microsoft.com/office/officeart/2005/8/layout/hierarchy1"/>
    <dgm:cxn modelId="{B59D5F8E-09B0-4BB8-93BB-0F3D8E4EEE93}" type="presParOf" srcId="{BF7EBB4C-3DD7-4EC3-A938-05E4DFC48670}" destId="{0978077F-0AE1-425E-A818-C9891FA6F45A}" srcOrd="0" destOrd="0" presId="urn:microsoft.com/office/officeart/2005/8/layout/hierarchy1"/>
    <dgm:cxn modelId="{6FCCEC87-FDC4-4A3D-9476-C4B899528896}" type="presParOf" srcId="{0978077F-0AE1-425E-A818-C9891FA6F45A}" destId="{495CAE2D-1491-4F31-8FFC-9F35A2527748}" srcOrd="0" destOrd="0" presId="urn:microsoft.com/office/officeart/2005/8/layout/hierarchy1"/>
    <dgm:cxn modelId="{DA1E6B22-878C-4BCD-AB74-08361266504E}" type="presParOf" srcId="{0978077F-0AE1-425E-A818-C9891FA6F45A}" destId="{95592DB0-E541-4B13-B6DE-CA21E21BF14B}" srcOrd="1" destOrd="0" presId="urn:microsoft.com/office/officeart/2005/8/layout/hierarchy1"/>
    <dgm:cxn modelId="{B0B22E3A-E22C-4478-93AA-43B75F2612E6}" type="presParOf" srcId="{BF7EBB4C-3DD7-4EC3-A938-05E4DFC48670}" destId="{84F4AFDC-7FE7-4CC5-8726-E0133AC5E51E}" srcOrd="1" destOrd="0" presId="urn:microsoft.com/office/officeart/2005/8/layout/hierarchy1"/>
    <dgm:cxn modelId="{B3A3C830-6C2F-436C-96D4-CC8CFCE2FB56}" type="presParOf" srcId="{D0136A45-52C6-4B35-9E24-9A60F823D85A}" destId="{881B35C0-ABE7-4404-A142-7FF36CC57508}" srcOrd="2" destOrd="0" presId="urn:microsoft.com/office/officeart/2005/8/layout/hierarchy1"/>
    <dgm:cxn modelId="{D574DBC7-F426-4B2E-917A-896612790A84}" type="presParOf" srcId="{D0136A45-52C6-4B35-9E24-9A60F823D85A}" destId="{4A85C8D4-4824-4644-9BAD-844D6147BAA6}" srcOrd="3" destOrd="0" presId="urn:microsoft.com/office/officeart/2005/8/layout/hierarchy1"/>
    <dgm:cxn modelId="{3D44BFEA-669F-448B-A44D-CCFDAADE044B}" type="presParOf" srcId="{4A85C8D4-4824-4644-9BAD-844D6147BAA6}" destId="{0DD37870-6229-495F-ABA8-A06DF89B56B7}" srcOrd="0" destOrd="0" presId="urn:microsoft.com/office/officeart/2005/8/layout/hierarchy1"/>
    <dgm:cxn modelId="{6E64256E-E496-4770-9036-5A76A6F74080}" type="presParOf" srcId="{0DD37870-6229-495F-ABA8-A06DF89B56B7}" destId="{3E0C1BEF-1484-47E7-8145-B1D4C225C2C7}" srcOrd="0" destOrd="0" presId="urn:microsoft.com/office/officeart/2005/8/layout/hierarchy1"/>
    <dgm:cxn modelId="{30E9D73C-6C2B-45C5-A68A-0FEFFC550EB4}" type="presParOf" srcId="{0DD37870-6229-495F-ABA8-A06DF89B56B7}" destId="{8D8E163E-8C1D-49EA-AF83-85A621A7E112}" srcOrd="1" destOrd="0" presId="urn:microsoft.com/office/officeart/2005/8/layout/hierarchy1"/>
    <dgm:cxn modelId="{26FFBE2C-B7A9-4BDC-9AC4-FE73E97583F9}" type="presParOf" srcId="{4A85C8D4-4824-4644-9BAD-844D6147BAA6}" destId="{D36412FE-807B-4DE4-A00C-8480AB5A598D}" srcOrd="1" destOrd="0" presId="urn:microsoft.com/office/officeart/2005/8/layout/hierarchy1"/>
    <dgm:cxn modelId="{7CF340C7-A40E-43F1-BA96-CBEE3FA05DB7}" type="presParOf" srcId="{D36412FE-807B-4DE4-A00C-8480AB5A598D}" destId="{9924C373-E1DD-4BD3-A7D7-6F6597063F1F}" srcOrd="0" destOrd="0" presId="urn:microsoft.com/office/officeart/2005/8/layout/hierarchy1"/>
    <dgm:cxn modelId="{80EC8A60-BBDB-47DA-989B-163B73095E16}" type="presParOf" srcId="{D36412FE-807B-4DE4-A00C-8480AB5A598D}" destId="{CEBDC14C-A8E5-4784-8EBE-70C099BF12BB}" srcOrd="1" destOrd="0" presId="urn:microsoft.com/office/officeart/2005/8/layout/hierarchy1"/>
    <dgm:cxn modelId="{3C24C437-D991-4FEC-9016-4E08A3697500}" type="presParOf" srcId="{CEBDC14C-A8E5-4784-8EBE-70C099BF12BB}" destId="{5E6A2192-63F3-4D09-91AC-DD28FDD64943}" srcOrd="0" destOrd="0" presId="urn:microsoft.com/office/officeart/2005/8/layout/hierarchy1"/>
    <dgm:cxn modelId="{79245971-4166-4C11-80E2-413E99FE5E20}" type="presParOf" srcId="{5E6A2192-63F3-4D09-91AC-DD28FDD64943}" destId="{7A313E25-C7B9-450E-B579-151EB2A7B84E}" srcOrd="0" destOrd="0" presId="urn:microsoft.com/office/officeart/2005/8/layout/hierarchy1"/>
    <dgm:cxn modelId="{9344804A-5FA6-4A9D-84AE-840510555891}" type="presParOf" srcId="{5E6A2192-63F3-4D09-91AC-DD28FDD64943}" destId="{CFD6276F-4964-4504-87AB-412CBF5D671B}" srcOrd="1" destOrd="0" presId="urn:microsoft.com/office/officeart/2005/8/layout/hierarchy1"/>
    <dgm:cxn modelId="{64372F8A-4E2B-4B29-A783-E979A8AEF8C0}" type="presParOf" srcId="{CEBDC14C-A8E5-4784-8EBE-70C099BF12BB}" destId="{69F61C9D-F1C9-4149-BD4D-567871120E89}" srcOrd="1" destOrd="0" presId="urn:microsoft.com/office/officeart/2005/8/layout/hierarchy1"/>
    <dgm:cxn modelId="{C75E7307-1632-4FFE-B679-11856FABD5BD}" type="presParOf" srcId="{D36412FE-807B-4DE4-A00C-8480AB5A598D}" destId="{7A25AE23-203D-49F6-86D2-4F3D2127793E}" srcOrd="2" destOrd="0" presId="urn:microsoft.com/office/officeart/2005/8/layout/hierarchy1"/>
    <dgm:cxn modelId="{AA36137C-6A9E-45E5-9B71-8F8B4B119BB6}" type="presParOf" srcId="{D36412FE-807B-4DE4-A00C-8480AB5A598D}" destId="{C728AC4C-5A82-491A-810B-2F50F0FD5265}" srcOrd="3" destOrd="0" presId="urn:microsoft.com/office/officeart/2005/8/layout/hierarchy1"/>
    <dgm:cxn modelId="{C7D91D47-B572-4D98-8C4E-E9822A93EED3}" type="presParOf" srcId="{C728AC4C-5A82-491A-810B-2F50F0FD5265}" destId="{FD8D3742-0E74-4D65-A29B-E197DB1DEF4C}" srcOrd="0" destOrd="0" presId="urn:microsoft.com/office/officeart/2005/8/layout/hierarchy1"/>
    <dgm:cxn modelId="{E63E59B9-3C25-4630-98EE-052C78048DE6}" type="presParOf" srcId="{FD8D3742-0E74-4D65-A29B-E197DB1DEF4C}" destId="{5AB08043-3627-4A81-B611-E07B5D50CAF9}" srcOrd="0" destOrd="0" presId="urn:microsoft.com/office/officeart/2005/8/layout/hierarchy1"/>
    <dgm:cxn modelId="{20FBF5A6-37FE-4026-9639-31F936880B92}" type="presParOf" srcId="{FD8D3742-0E74-4D65-A29B-E197DB1DEF4C}" destId="{6A04372A-A14E-4930-8D71-FC138AC9A21D}" srcOrd="1" destOrd="0" presId="urn:microsoft.com/office/officeart/2005/8/layout/hierarchy1"/>
    <dgm:cxn modelId="{0E9A1E9A-83EF-47CC-A2DD-A90934B9F7E4}" type="presParOf" srcId="{C728AC4C-5A82-491A-810B-2F50F0FD5265}" destId="{D686E6C8-FF96-443A-A1C6-D4CBF6726BE2}"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93219F1-1493-4116-AA29-8C5F31D5B6B2}" type="datetimeFigureOut">
              <a:rPr lang="fr-FR" smtClean="0"/>
              <a:t>09/04/2020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3219F1-1493-4116-AA29-8C5F31D5B6B2}" type="datetimeFigureOut">
              <a:rPr lang="fr-FR" smtClean="0"/>
              <a:t>09/04/2020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3219F1-1493-4116-AA29-8C5F31D5B6B2}" type="datetimeFigureOut">
              <a:rPr lang="fr-FR" smtClean="0"/>
              <a:t>09/04/2020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3219F1-1493-4116-AA29-8C5F31D5B6B2}" type="datetimeFigureOut">
              <a:rPr lang="fr-FR" smtClean="0"/>
              <a:t>09/04/2020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93219F1-1493-4116-AA29-8C5F31D5B6B2}" type="datetimeFigureOut">
              <a:rPr lang="fr-FR" smtClean="0"/>
              <a:t>09/04/2020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93219F1-1493-4116-AA29-8C5F31D5B6B2}" type="datetimeFigureOut">
              <a:rPr lang="fr-FR" smtClean="0"/>
              <a:t>09/04/2020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93219F1-1493-4116-AA29-8C5F31D5B6B2}" type="datetimeFigureOut">
              <a:rPr lang="fr-FR" smtClean="0"/>
              <a:t>09/04/2020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93219F1-1493-4116-AA29-8C5F31D5B6B2}" type="datetimeFigureOut">
              <a:rPr lang="fr-FR" smtClean="0"/>
              <a:t>09/04/2020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3219F1-1493-4116-AA29-8C5F31D5B6B2}" type="datetimeFigureOut">
              <a:rPr lang="fr-FR" smtClean="0"/>
              <a:t>09/04/2020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93219F1-1493-4116-AA29-8C5F31D5B6B2}" type="datetimeFigureOut">
              <a:rPr lang="fr-FR" smtClean="0"/>
              <a:t>09/04/2020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93219F1-1493-4116-AA29-8C5F31D5B6B2}" type="datetimeFigureOut">
              <a:rPr lang="fr-FR" smtClean="0"/>
              <a:t>09/04/2020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EA1CC2-A44A-42A4-9F98-5FF5B9A7D821}"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219F1-1493-4116-AA29-8C5F31D5B6B2}" type="datetimeFigureOut">
              <a:rPr lang="fr-FR" smtClean="0"/>
              <a:t>09/04/2020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A1CC2-A44A-42A4-9F98-5FF5B9A7D821}"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UNIT VI</a:t>
            </a:r>
            <a:endParaRPr lang="fr-FR" dirty="0"/>
          </a:p>
        </p:txBody>
      </p:sp>
      <p:sp>
        <p:nvSpPr>
          <p:cNvPr id="3" name="Sous-titre 2"/>
          <p:cNvSpPr>
            <a:spLocks noGrp="1"/>
          </p:cNvSpPr>
          <p:nvPr>
            <p:ph type="subTitle" idx="1"/>
          </p:nvPr>
        </p:nvSpPr>
        <p:spPr/>
        <p:txBody>
          <a:bodyPr/>
          <a:lstStyle/>
          <a:p>
            <a:r>
              <a:rPr lang="en-US" b="1" dirty="0" smtClean="0">
                <a:solidFill>
                  <a:schemeClr val="accent2"/>
                </a:solidFill>
              </a:rPr>
              <a:t>BOOK REVIEW </a:t>
            </a:r>
            <a:endParaRPr lang="fr-FR" b="1" dirty="0">
              <a:solidFill>
                <a:schemeClr val="accent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329642" cy="5626121"/>
          </a:xfrm>
        </p:spPr>
        <p:txBody>
          <a:bodyPr>
            <a:normAutofit fontScale="92500"/>
          </a:bodyPr>
          <a:lstStyle/>
          <a:p>
            <a:pPr>
              <a:buNone/>
            </a:pPr>
            <a:r>
              <a:rPr lang="en-US" b="1" dirty="0" smtClean="0">
                <a:solidFill>
                  <a:schemeClr val="accent2"/>
                </a:solidFill>
              </a:rPr>
              <a:t>5. Evaluation </a:t>
            </a:r>
            <a:r>
              <a:rPr lang="en-US" b="1" dirty="0">
                <a:solidFill>
                  <a:schemeClr val="accent2"/>
                </a:solidFill>
              </a:rPr>
              <a:t>of the </a:t>
            </a:r>
            <a:r>
              <a:rPr lang="en-US" b="1" dirty="0" smtClean="0">
                <a:solidFill>
                  <a:schemeClr val="accent2"/>
                </a:solidFill>
              </a:rPr>
              <a:t>book</a:t>
            </a:r>
          </a:p>
          <a:p>
            <a:pPr>
              <a:buFont typeface="Courier New" pitchFamily="49" charset="0"/>
              <a:buChar char="o"/>
            </a:pPr>
            <a:r>
              <a:rPr lang="en-US" sz="2800" dirty="0" smtClean="0"/>
              <a:t>  </a:t>
            </a:r>
            <a:r>
              <a:rPr lang="en-US" dirty="0" smtClean="0"/>
              <a:t>How </a:t>
            </a:r>
            <a:r>
              <a:rPr lang="en-US" dirty="0"/>
              <a:t>effectively did the author develop his thesis</a:t>
            </a:r>
            <a:r>
              <a:rPr lang="en-US" dirty="0" smtClean="0"/>
              <a:t>?</a:t>
            </a:r>
          </a:p>
          <a:p>
            <a:pPr>
              <a:buFont typeface="Courier New" pitchFamily="49" charset="0"/>
              <a:buChar char="o"/>
            </a:pPr>
            <a:r>
              <a:rPr lang="en-US" dirty="0" smtClean="0"/>
              <a:t>  How </a:t>
            </a:r>
            <a:r>
              <a:rPr lang="en-US" dirty="0"/>
              <a:t>well did </a:t>
            </a:r>
            <a:r>
              <a:rPr lang="en-US" dirty="0" smtClean="0"/>
              <a:t>she </a:t>
            </a:r>
            <a:r>
              <a:rPr lang="fr-FR" dirty="0" err="1" smtClean="0"/>
              <a:t>achieve</a:t>
            </a:r>
            <a:r>
              <a:rPr lang="fr-FR" dirty="0" smtClean="0"/>
              <a:t> </a:t>
            </a:r>
            <a:r>
              <a:rPr lang="fr-FR" dirty="0" err="1"/>
              <a:t>her</a:t>
            </a:r>
            <a:r>
              <a:rPr lang="fr-FR" dirty="0"/>
              <a:t> </a:t>
            </a:r>
            <a:r>
              <a:rPr lang="fr-FR" dirty="0" err="1"/>
              <a:t>purpose</a:t>
            </a:r>
            <a:r>
              <a:rPr lang="fr-FR" dirty="0" smtClean="0"/>
              <a:t>?</a:t>
            </a:r>
          </a:p>
          <a:p>
            <a:pPr>
              <a:buNone/>
            </a:pPr>
            <a:r>
              <a:rPr lang="en-US" dirty="0" smtClean="0">
                <a:solidFill>
                  <a:schemeClr val="accent2"/>
                </a:solidFill>
              </a:rPr>
              <a:t>This is the most important section of the review.  It is a descriptive analysis and evaluation of the text.</a:t>
            </a:r>
          </a:p>
          <a:p>
            <a:pPr lvl="1">
              <a:buFont typeface="Arial" pitchFamily="34" charset="0"/>
              <a:buChar char="•"/>
            </a:pPr>
            <a:r>
              <a:rPr lang="en-US" dirty="0" smtClean="0"/>
              <a:t> you </a:t>
            </a:r>
            <a:r>
              <a:rPr lang="en-US" dirty="0"/>
              <a:t>are now in a position </a:t>
            </a:r>
            <a:r>
              <a:rPr lang="en-US" dirty="0" smtClean="0"/>
              <a:t>to </a:t>
            </a:r>
            <a:r>
              <a:rPr lang="en-US" dirty="0"/>
              <a:t>judge whether he or she achieves them. </a:t>
            </a:r>
            <a:endParaRPr lang="en-US" dirty="0" smtClean="0"/>
          </a:p>
          <a:p>
            <a:pPr lvl="1">
              <a:buFont typeface="Arial" pitchFamily="34" charset="0"/>
              <a:buChar char="•"/>
            </a:pPr>
            <a:r>
              <a:rPr lang="en-US" dirty="0" smtClean="0"/>
              <a:t>This </a:t>
            </a:r>
            <a:r>
              <a:rPr lang="en-US" dirty="0"/>
              <a:t>section forms the body of the book review. </a:t>
            </a:r>
            <a:endParaRPr lang="en-US" dirty="0" smtClean="0"/>
          </a:p>
          <a:p>
            <a:pPr lvl="1">
              <a:buFont typeface="Arial" pitchFamily="34" charset="0"/>
              <a:buChar char="•"/>
            </a:pPr>
            <a:r>
              <a:rPr lang="en-US" dirty="0" smtClean="0"/>
              <a:t>Support </a:t>
            </a:r>
            <a:r>
              <a:rPr lang="en-US" dirty="0"/>
              <a:t>your arguments with examples from the book, but mostly put these into your own words. </a:t>
            </a:r>
            <a:endParaRPr lang="en-US" dirty="0" smtClean="0">
              <a:solidFill>
                <a:schemeClr val="accent2"/>
              </a:solidFill>
            </a:endParaRPr>
          </a:p>
          <a:p>
            <a:pPr>
              <a:buNone/>
            </a:pPr>
            <a:endParaRPr lang="fr-FR" sz="2800" dirty="0">
              <a:solidFill>
                <a:schemeClr val="accent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normAutofit fontScale="77500" lnSpcReduction="20000"/>
          </a:bodyPr>
          <a:lstStyle/>
          <a:p>
            <a:pPr>
              <a:buNone/>
            </a:pPr>
            <a:r>
              <a:rPr lang="en-US" b="1" dirty="0" smtClean="0">
                <a:solidFill>
                  <a:schemeClr val="accent6"/>
                </a:solidFill>
              </a:rPr>
              <a:t>Points to consider</a:t>
            </a:r>
            <a:endParaRPr lang="fr-FR" b="1" dirty="0">
              <a:solidFill>
                <a:schemeClr val="accent6"/>
              </a:solidFill>
            </a:endParaRPr>
          </a:p>
          <a:p>
            <a:pPr marL="514350" indent="-514350">
              <a:buNone/>
            </a:pPr>
            <a:endParaRPr lang="en-US" dirty="0" smtClean="0"/>
          </a:p>
          <a:p>
            <a:pPr marL="514350" indent="-514350">
              <a:buAutoNum type="alphaLcPeriod"/>
            </a:pPr>
            <a:r>
              <a:rPr lang="en-US" dirty="0" smtClean="0"/>
              <a:t>clearly </a:t>
            </a:r>
            <a:r>
              <a:rPr lang="en-US" dirty="0"/>
              <a:t>set out the author’s purpose in writing the book, and whether or not you think the author has succeeded. </a:t>
            </a:r>
            <a:endParaRPr lang="en-US" dirty="0" smtClean="0"/>
          </a:p>
          <a:p>
            <a:pPr marL="514350" indent="-514350">
              <a:buNone/>
            </a:pPr>
            <a:endParaRPr lang="en-US" dirty="0" smtClean="0"/>
          </a:p>
          <a:p>
            <a:pPr marL="514350" indent="-514350">
              <a:buAutoNum type="alphaLcPeriod"/>
            </a:pPr>
            <a:r>
              <a:rPr lang="en-US" dirty="0" smtClean="0"/>
              <a:t>b</a:t>
            </a:r>
            <a:r>
              <a:rPr lang="en-US" dirty="0"/>
              <a:t>. describe the author’s arguments and the themes of the book, and give your appraisal of their validity and effectiveness. </a:t>
            </a:r>
            <a:endParaRPr lang="en-US" dirty="0" smtClean="0"/>
          </a:p>
          <a:p>
            <a:pPr marL="514350" indent="-514350">
              <a:buNone/>
            </a:pPr>
            <a:endParaRPr lang="en-US" dirty="0"/>
          </a:p>
          <a:p>
            <a:pPr>
              <a:buNone/>
            </a:pPr>
            <a:r>
              <a:rPr lang="en-US" dirty="0"/>
              <a:t>c. describe the sources and evidence the author uses to prove his case, and evaluate their appropriateness and sufficiency. What are the author’s sources? Should the author have used more, or different, sources? </a:t>
            </a:r>
          </a:p>
          <a:p>
            <a:pPr>
              <a:buNone/>
            </a:pPr>
            <a:endParaRPr lang="en-US" dirty="0"/>
          </a:p>
          <a:p>
            <a:pPr>
              <a:buNone/>
            </a:pPr>
            <a:r>
              <a:rPr lang="en-US" dirty="0"/>
              <a:t>d. Comment on the author’s organization and writing style.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200" b="1" dirty="0" smtClean="0">
                <a:solidFill>
                  <a:schemeClr val="accent6"/>
                </a:solidFill>
              </a:rPr>
              <a:t>Criteria</a:t>
            </a:r>
            <a:r>
              <a:rPr lang="en-US" sz="3600" b="1" dirty="0" smtClean="0">
                <a:solidFill>
                  <a:schemeClr val="tx2"/>
                </a:solidFill>
              </a:rPr>
              <a:t> </a:t>
            </a:r>
            <a:r>
              <a:rPr lang="en-US" sz="3600" b="1" dirty="0" smtClean="0">
                <a:solidFill>
                  <a:schemeClr val="accent6"/>
                </a:solidFill>
              </a:rPr>
              <a:t>of evaluation </a:t>
            </a:r>
            <a:endParaRPr lang="fr-FR" sz="3600" b="1" dirty="0">
              <a:solidFill>
                <a:schemeClr val="accent6"/>
              </a:solidFill>
            </a:endParaRPr>
          </a:p>
        </p:txBody>
      </p:sp>
      <p:sp>
        <p:nvSpPr>
          <p:cNvPr id="3" name="Espace réservé du contenu 2"/>
          <p:cNvSpPr>
            <a:spLocks noGrp="1"/>
          </p:cNvSpPr>
          <p:nvPr>
            <p:ph idx="1"/>
          </p:nvPr>
        </p:nvSpPr>
        <p:spPr>
          <a:xfrm>
            <a:off x="457200" y="1357298"/>
            <a:ext cx="8229600" cy="5000660"/>
          </a:xfrm>
        </p:spPr>
        <p:txBody>
          <a:bodyPr>
            <a:normAutofit fontScale="70000" lnSpcReduction="20000"/>
          </a:bodyPr>
          <a:lstStyle/>
          <a:p>
            <a:pPr>
              <a:buNone/>
            </a:pPr>
            <a:r>
              <a:rPr lang="en-US" sz="3400" b="1" i="1" dirty="0" smtClean="0">
                <a:solidFill>
                  <a:schemeClr val="accent2"/>
                </a:solidFill>
              </a:rPr>
              <a:t>1. Presuppositions</a:t>
            </a:r>
            <a:r>
              <a:rPr lang="en-US" i="1" dirty="0"/>
              <a:t>. </a:t>
            </a:r>
            <a:endParaRPr lang="en-US" i="1" dirty="0" smtClean="0"/>
          </a:p>
          <a:p>
            <a:r>
              <a:rPr lang="en-US" i="1" dirty="0" smtClean="0"/>
              <a:t>Does </a:t>
            </a:r>
            <a:r>
              <a:rPr lang="en-US" i="1" dirty="0"/>
              <a:t>the author state his assumptions honestly? </a:t>
            </a:r>
            <a:endParaRPr lang="en-US" i="1" dirty="0" smtClean="0"/>
          </a:p>
          <a:p>
            <a:r>
              <a:rPr lang="en-US" i="1" dirty="0" smtClean="0"/>
              <a:t>Are </a:t>
            </a:r>
            <a:r>
              <a:rPr lang="en-US" dirty="0" smtClean="0"/>
              <a:t>they </a:t>
            </a:r>
            <a:r>
              <a:rPr lang="en-US" dirty="0"/>
              <a:t>appropriate</a:t>
            </a:r>
            <a:r>
              <a:rPr lang="en-US" dirty="0" smtClean="0"/>
              <a:t>?</a:t>
            </a:r>
          </a:p>
          <a:p>
            <a:r>
              <a:rPr lang="en-US" dirty="0" smtClean="0"/>
              <a:t> </a:t>
            </a:r>
            <a:r>
              <a:rPr lang="en-US" dirty="0"/>
              <a:t>Does personal bias undermine his </a:t>
            </a:r>
            <a:r>
              <a:rPr lang="en-US" dirty="0" smtClean="0"/>
              <a:t>objectivity</a:t>
            </a:r>
            <a:r>
              <a:rPr lang="fr-FR" dirty="0" smtClean="0"/>
              <a:t>?</a:t>
            </a:r>
            <a:endParaRPr lang="fr-FR" dirty="0"/>
          </a:p>
          <a:p>
            <a:pPr>
              <a:buNone/>
            </a:pPr>
            <a:endParaRPr lang="fr-FR" dirty="0"/>
          </a:p>
          <a:p>
            <a:pPr marL="514350" indent="-514350">
              <a:buAutoNum type="arabicPeriod" startAt="2"/>
            </a:pPr>
            <a:r>
              <a:rPr lang="en-US" sz="3400" b="1" i="1" dirty="0" err="1" smtClean="0">
                <a:solidFill>
                  <a:schemeClr val="accent2"/>
                </a:solidFill>
              </a:rPr>
              <a:t>Organisation</a:t>
            </a:r>
            <a:endParaRPr lang="en-US" sz="3400" b="1" i="1" dirty="0" smtClean="0">
              <a:solidFill>
                <a:schemeClr val="accent2"/>
              </a:solidFill>
            </a:endParaRPr>
          </a:p>
          <a:p>
            <a:pPr marL="514350" indent="-514350"/>
            <a:r>
              <a:rPr lang="en-US" i="1" dirty="0" smtClean="0"/>
              <a:t> </a:t>
            </a:r>
            <a:r>
              <a:rPr lang="en-US" i="1" dirty="0"/>
              <a:t>Is the book clearly and logically structured</a:t>
            </a:r>
            <a:r>
              <a:rPr lang="en-US" i="1" dirty="0" smtClean="0"/>
              <a:t>?</a:t>
            </a:r>
          </a:p>
          <a:p>
            <a:pPr marL="514350" indent="-514350"/>
            <a:r>
              <a:rPr lang="en-US" i="1" dirty="0" smtClean="0"/>
              <a:t> </a:t>
            </a:r>
            <a:r>
              <a:rPr lang="en-US" i="1" dirty="0"/>
              <a:t>Does it </a:t>
            </a:r>
            <a:r>
              <a:rPr lang="en-US" i="1" dirty="0" smtClean="0"/>
              <a:t>use </a:t>
            </a:r>
            <a:r>
              <a:rPr lang="fr-FR" dirty="0" err="1" smtClean="0"/>
              <a:t>suitable</a:t>
            </a:r>
            <a:r>
              <a:rPr lang="fr-FR" dirty="0" smtClean="0"/>
              <a:t> </a:t>
            </a:r>
            <a:r>
              <a:rPr lang="fr-FR" dirty="0"/>
              <a:t>structural </a:t>
            </a:r>
            <a:r>
              <a:rPr lang="fr-FR" dirty="0" err="1"/>
              <a:t>devices</a:t>
            </a:r>
            <a:r>
              <a:rPr lang="fr-FR" dirty="0"/>
              <a:t> to support </a:t>
            </a:r>
            <a:r>
              <a:rPr lang="fr-FR" dirty="0" err="1"/>
              <a:t>its</a:t>
            </a:r>
            <a:r>
              <a:rPr lang="fr-FR" dirty="0"/>
              <a:t> </a:t>
            </a:r>
            <a:r>
              <a:rPr lang="fr-FR" dirty="0" err="1"/>
              <a:t>purpose</a:t>
            </a:r>
            <a:r>
              <a:rPr lang="fr-FR" dirty="0"/>
              <a:t> (e.g., tables, indexes</a:t>
            </a:r>
            <a:r>
              <a:rPr lang="fr-FR" dirty="0" smtClean="0"/>
              <a:t>, transitions</a:t>
            </a:r>
            <a:r>
              <a:rPr lang="fr-FR" dirty="0"/>
              <a:t>, </a:t>
            </a:r>
            <a:r>
              <a:rPr lang="fr-FR" dirty="0" err="1"/>
              <a:t>headings</a:t>
            </a:r>
            <a:r>
              <a:rPr lang="fr-FR" dirty="0" smtClean="0"/>
              <a:t>).</a:t>
            </a:r>
          </a:p>
          <a:p>
            <a:pPr marL="514350" indent="-514350">
              <a:buNone/>
            </a:pPr>
            <a:endParaRPr lang="fr-FR" dirty="0"/>
          </a:p>
          <a:p>
            <a:pPr>
              <a:buNone/>
            </a:pPr>
            <a:r>
              <a:rPr lang="en-US" sz="3400" b="1" i="1" dirty="0" smtClean="0">
                <a:solidFill>
                  <a:schemeClr val="accent2"/>
                </a:solidFill>
              </a:rPr>
              <a:t>3. Methodology</a:t>
            </a:r>
          </a:p>
          <a:p>
            <a:r>
              <a:rPr lang="en-US" i="1" dirty="0" smtClean="0"/>
              <a:t> </a:t>
            </a:r>
            <a:r>
              <a:rPr lang="en-US" i="1" dirty="0"/>
              <a:t>If it is a research work, is the author's </a:t>
            </a:r>
            <a:r>
              <a:rPr lang="en-US" i="1" dirty="0" smtClean="0"/>
              <a:t>methodology </a:t>
            </a:r>
            <a:r>
              <a:rPr lang="en-US" dirty="0" smtClean="0"/>
              <a:t>sound </a:t>
            </a:r>
            <a:r>
              <a:rPr lang="en-US" dirty="0"/>
              <a:t>and suitable</a:t>
            </a:r>
            <a:r>
              <a:rPr lang="en-US" dirty="0" smtClean="0"/>
              <a:t>?</a:t>
            </a:r>
          </a:p>
          <a:p>
            <a:r>
              <a:rPr lang="en-US" dirty="0" smtClean="0"/>
              <a:t> </a:t>
            </a:r>
            <a:r>
              <a:rPr lang="en-US" dirty="0"/>
              <a:t>Did she describe it transparently</a:t>
            </a:r>
            <a:r>
              <a:rPr lang="en-US" dirty="0" smtClean="0"/>
              <a: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normAutofit fontScale="77500" lnSpcReduction="20000"/>
          </a:bodyPr>
          <a:lstStyle/>
          <a:p>
            <a:pPr marL="514350" indent="-514350">
              <a:buAutoNum type="arabicPeriod" startAt="4"/>
            </a:pPr>
            <a:r>
              <a:rPr lang="en-US" sz="3300" b="1" dirty="0" smtClean="0">
                <a:solidFill>
                  <a:schemeClr val="accent2"/>
                </a:solidFill>
              </a:rPr>
              <a:t>Accuracy</a:t>
            </a:r>
          </a:p>
          <a:p>
            <a:pPr marL="514350" indent="-514350"/>
            <a:r>
              <a:rPr lang="en-US" i="1" dirty="0" smtClean="0"/>
              <a:t> Has the author done thorough research? </a:t>
            </a:r>
          </a:p>
          <a:p>
            <a:pPr marL="514350" indent="-514350"/>
            <a:r>
              <a:rPr lang="en-US" dirty="0" smtClean="0"/>
              <a:t>Does she represent others' views fairly and truly?</a:t>
            </a:r>
          </a:p>
          <a:p>
            <a:pPr marL="514350" indent="-514350">
              <a:buNone/>
            </a:pPr>
            <a:endParaRPr lang="en-US" dirty="0" smtClean="0"/>
          </a:p>
          <a:p>
            <a:pPr>
              <a:buNone/>
            </a:pPr>
            <a:r>
              <a:rPr lang="en-US" sz="3300" b="1" dirty="0" smtClean="0">
                <a:solidFill>
                  <a:schemeClr val="accent2"/>
                </a:solidFill>
              </a:rPr>
              <a:t>5. </a:t>
            </a:r>
            <a:r>
              <a:rPr lang="en-US" sz="3300" b="1" dirty="0" smtClean="0">
                <a:solidFill>
                  <a:schemeClr val="accent2"/>
                </a:solidFill>
              </a:rPr>
              <a:t>Suitability </a:t>
            </a:r>
          </a:p>
          <a:p>
            <a:r>
              <a:rPr lang="en-US" i="1" dirty="0" smtClean="0"/>
              <a:t>How suitable is the book for its target audience?</a:t>
            </a:r>
          </a:p>
          <a:p>
            <a:r>
              <a:rPr lang="en-US" i="1" dirty="0" smtClean="0"/>
              <a:t> Is it </a:t>
            </a:r>
            <a:r>
              <a:rPr lang="en-US" dirty="0" smtClean="0"/>
              <a:t>readable? Is it interesting? Is it useful?</a:t>
            </a:r>
          </a:p>
          <a:p>
            <a:pPr>
              <a:buNone/>
            </a:pPr>
            <a:endParaRPr lang="en-US" dirty="0" smtClean="0"/>
          </a:p>
          <a:p>
            <a:pPr>
              <a:buNone/>
            </a:pPr>
            <a:r>
              <a:rPr lang="en-US" b="1" dirty="0" smtClean="0">
                <a:solidFill>
                  <a:schemeClr val="accent2"/>
                </a:solidFill>
              </a:rPr>
              <a:t>6. </a:t>
            </a:r>
            <a:r>
              <a:rPr lang="en-US" b="1" dirty="0" smtClean="0">
                <a:solidFill>
                  <a:schemeClr val="accent2"/>
                </a:solidFill>
              </a:rPr>
              <a:t>Comparisons </a:t>
            </a:r>
          </a:p>
          <a:p>
            <a:r>
              <a:rPr lang="en-US" i="1" dirty="0" smtClean="0"/>
              <a:t>How does the book compare with other works in the </a:t>
            </a:r>
            <a:r>
              <a:rPr lang="en-US" dirty="0" smtClean="0"/>
              <a:t>field?</a:t>
            </a:r>
          </a:p>
          <a:p>
            <a:r>
              <a:rPr lang="en-US" dirty="0" smtClean="0"/>
              <a:t> What contribution does it make? </a:t>
            </a:r>
          </a:p>
          <a:p>
            <a:pPr>
              <a:buNone/>
            </a:pPr>
            <a:endParaRPr lang="en-US" dirty="0" smtClean="0"/>
          </a:p>
          <a:p>
            <a:pPr>
              <a:buNone/>
            </a:pPr>
            <a:r>
              <a:rPr lang="en-US" sz="3300" b="1" dirty="0" smtClean="0">
                <a:solidFill>
                  <a:schemeClr val="accent2"/>
                </a:solidFill>
              </a:rPr>
              <a:t>7. </a:t>
            </a:r>
            <a:r>
              <a:rPr lang="en-US" sz="3300" b="1" dirty="0" smtClean="0">
                <a:solidFill>
                  <a:schemeClr val="accent2"/>
                </a:solidFill>
              </a:rPr>
              <a:t>Impact </a:t>
            </a:r>
          </a:p>
          <a:p>
            <a:r>
              <a:rPr lang="en-US" i="1" dirty="0" smtClean="0"/>
              <a:t>How did the book affect you?</a:t>
            </a:r>
          </a:p>
          <a:p>
            <a:r>
              <a:rPr lang="en-US" i="1" dirty="0" smtClean="0"/>
              <a:t> What was your personal </a:t>
            </a:r>
            <a:r>
              <a:rPr lang="fr-FR" dirty="0" err="1" smtClean="0"/>
              <a:t>response</a:t>
            </a:r>
            <a:r>
              <a:rPr lang="fr-FR" dirty="0" smtClean="0"/>
              <a:t> to </a:t>
            </a:r>
            <a:r>
              <a:rPr lang="fr-FR" dirty="0" err="1" smtClean="0"/>
              <a:t>it</a:t>
            </a:r>
            <a:r>
              <a:rPr lang="fr-FR" dirty="0" smtClean="0"/>
              <a:t>?</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200" b="1" dirty="0" smtClean="0">
                <a:solidFill>
                  <a:schemeClr val="accent2"/>
                </a:solidFill>
              </a:rPr>
              <a:t>6. CONCLUSION </a:t>
            </a:r>
            <a:endParaRPr lang="fr-FR" sz="3200" b="1" dirty="0">
              <a:solidFill>
                <a:schemeClr val="accent2"/>
              </a:solidFill>
            </a:endParaRPr>
          </a:p>
        </p:txBody>
      </p:sp>
      <p:sp>
        <p:nvSpPr>
          <p:cNvPr id="3" name="Espace réservé du contenu 2"/>
          <p:cNvSpPr>
            <a:spLocks noGrp="1"/>
          </p:cNvSpPr>
          <p:nvPr>
            <p:ph idx="1"/>
          </p:nvPr>
        </p:nvSpPr>
        <p:spPr/>
        <p:txBody>
          <a:bodyPr/>
          <a:lstStyle/>
          <a:p>
            <a:r>
              <a:rPr lang="en-US" dirty="0" smtClean="0"/>
              <a:t>Make a final judgment of the book</a:t>
            </a:r>
          </a:p>
          <a:p>
            <a:r>
              <a:rPr lang="en-US" dirty="0" smtClean="0"/>
              <a:t>Indicate whether the book is worthwhile and for what audience (do you recommend it for reading?)</a:t>
            </a:r>
          </a:p>
          <a:p>
            <a:r>
              <a:rPr lang="en-US" dirty="0" smtClean="0"/>
              <a:t>Does the book contribute to the its field? </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BOOK REVIEW: DEFINITION </a:t>
            </a:r>
            <a:endParaRPr lang="fr-FR" sz="3600" b="1" dirty="0">
              <a:solidFill>
                <a:schemeClr val="tx2"/>
              </a:solidFill>
            </a:endParaRPr>
          </a:p>
        </p:txBody>
      </p:sp>
      <p:sp>
        <p:nvSpPr>
          <p:cNvPr id="3" name="Espace réservé du contenu 2"/>
          <p:cNvSpPr>
            <a:spLocks noGrp="1"/>
          </p:cNvSpPr>
          <p:nvPr>
            <p:ph idx="1"/>
          </p:nvPr>
        </p:nvSpPr>
        <p:spPr/>
        <p:txBody>
          <a:bodyPr>
            <a:normAutofit fontScale="85000" lnSpcReduction="20000"/>
          </a:bodyPr>
          <a:lstStyle/>
          <a:p>
            <a:endParaRPr lang="fr-FR" dirty="0"/>
          </a:p>
          <a:p>
            <a:pPr>
              <a:buFont typeface="Wingdings" pitchFamily="2" charset="2"/>
              <a:buChar char="v"/>
            </a:pPr>
            <a:r>
              <a:rPr lang="en-US" dirty="0"/>
              <a:t> </a:t>
            </a:r>
            <a:r>
              <a:rPr lang="en-US" dirty="0" smtClean="0"/>
              <a:t> A book </a:t>
            </a:r>
            <a:r>
              <a:rPr lang="en-US" dirty="0"/>
              <a:t>review is a thoughtful discussion of a </a:t>
            </a:r>
            <a:r>
              <a:rPr lang="en-US" dirty="0" smtClean="0"/>
              <a:t>book’s </a:t>
            </a:r>
            <a:r>
              <a:rPr lang="en-US" dirty="0"/>
              <a:t>contents, strengths, and limitations. </a:t>
            </a:r>
            <a:endParaRPr lang="en-US" dirty="0" smtClean="0"/>
          </a:p>
          <a:p>
            <a:pPr>
              <a:buNone/>
            </a:pPr>
            <a:endParaRPr lang="en-US" dirty="0" smtClean="0"/>
          </a:p>
          <a:p>
            <a:pPr>
              <a:buFont typeface="Wingdings" pitchFamily="2" charset="2"/>
              <a:buChar char="v"/>
            </a:pPr>
            <a:r>
              <a:rPr lang="en-US" dirty="0" smtClean="0"/>
              <a:t> A </a:t>
            </a:r>
            <a:r>
              <a:rPr lang="en-US" dirty="0"/>
              <a:t>book review should reflect your capacity to read critically and to evaluate an author’s arguments and evidence </a:t>
            </a:r>
            <a:endParaRPr lang="en-US" dirty="0" smtClean="0"/>
          </a:p>
          <a:p>
            <a:pPr>
              <a:buFont typeface="Wingdings" pitchFamily="2" charset="2"/>
              <a:buChar char="v"/>
            </a:pPr>
            <a:endParaRPr lang="en-US" dirty="0" smtClean="0"/>
          </a:p>
          <a:p>
            <a:pPr>
              <a:buFont typeface="Wingdings" pitchFamily="2" charset="2"/>
              <a:buChar char="v"/>
            </a:pPr>
            <a:r>
              <a:rPr lang="en-US" dirty="0" smtClean="0"/>
              <a:t> Reading </a:t>
            </a:r>
            <a:r>
              <a:rPr lang="en-US" dirty="0"/>
              <a:t>reviews </a:t>
            </a:r>
            <a:r>
              <a:rPr lang="en-US" dirty="0" smtClean="0"/>
              <a:t>( written by scholars/ reviewers) is </a:t>
            </a:r>
            <a:r>
              <a:rPr lang="en-US" dirty="0"/>
              <a:t>a </a:t>
            </a:r>
            <a:r>
              <a:rPr lang="en-US" dirty="0" smtClean="0"/>
              <a:t>valuable means </a:t>
            </a:r>
            <a:r>
              <a:rPr lang="en-US" dirty="0"/>
              <a:t>of keeping abreast of the vast body of literature being published.</a:t>
            </a:r>
            <a:endParaRPr lang="en-US" dirty="0" smtClean="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BOOK REVIEW: OBJECTIVE</a:t>
            </a:r>
            <a:endParaRPr lang="fr-FR" sz="3600" b="1" dirty="0">
              <a:solidFill>
                <a:schemeClr val="tx2"/>
              </a:solidFill>
            </a:endParaRPr>
          </a:p>
        </p:txBody>
      </p:sp>
      <p:sp>
        <p:nvSpPr>
          <p:cNvPr id="3" name="Espace réservé du contenu 2"/>
          <p:cNvSpPr>
            <a:spLocks noGrp="1"/>
          </p:cNvSpPr>
          <p:nvPr>
            <p:ph idx="1"/>
          </p:nvPr>
        </p:nvSpPr>
        <p:spPr/>
        <p:txBody>
          <a:bodyPr>
            <a:normAutofit/>
          </a:bodyPr>
          <a:lstStyle/>
          <a:p>
            <a:pPr>
              <a:buFont typeface="Wingdings" pitchFamily="2" charset="2"/>
              <a:buChar char="v"/>
            </a:pPr>
            <a:r>
              <a:rPr lang="en-US" dirty="0"/>
              <a:t>The objective of a book review is to evaluate how well the author has </a:t>
            </a:r>
            <a:r>
              <a:rPr lang="en-US" dirty="0" smtClean="0"/>
              <a:t>achieved his/her </a:t>
            </a:r>
            <a:r>
              <a:rPr lang="en-US" dirty="0"/>
              <a:t>purpose. </a:t>
            </a:r>
            <a:endParaRPr lang="en-US" dirty="0" smtClean="0"/>
          </a:p>
          <a:p>
            <a:pPr>
              <a:buNone/>
            </a:pPr>
            <a:endParaRPr lang="en-US" dirty="0" smtClean="0"/>
          </a:p>
          <a:p>
            <a:pPr>
              <a:buFont typeface="Wingdings" pitchFamily="2" charset="2"/>
              <a:buChar char="v"/>
            </a:pPr>
            <a:r>
              <a:rPr lang="en-US" dirty="0" smtClean="0"/>
              <a:t>The </a:t>
            </a:r>
            <a:r>
              <a:rPr lang="en-US" dirty="0"/>
              <a:t>reviewer should state how well he believes the </a:t>
            </a:r>
            <a:r>
              <a:rPr lang="en-US" dirty="0" smtClean="0"/>
              <a:t>author has </a:t>
            </a:r>
            <a:r>
              <a:rPr lang="en-US" dirty="0"/>
              <a:t>achieved </a:t>
            </a:r>
            <a:r>
              <a:rPr lang="en-US" dirty="0" smtClean="0"/>
              <a:t>her/his </a:t>
            </a:r>
            <a:r>
              <a:rPr lang="en-US" dirty="0"/>
              <a:t>purpose, supporting his conclusions with evidence from </a:t>
            </a:r>
            <a:r>
              <a:rPr lang="en-US" dirty="0" smtClean="0"/>
              <a:t>the </a:t>
            </a:r>
            <a:r>
              <a:rPr lang="fr-FR" dirty="0" smtClean="0"/>
              <a:t>book</a:t>
            </a:r>
            <a:r>
              <a:rPr lang="fr-FR" dirty="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BOOK REVIEW: TYPES</a:t>
            </a:r>
            <a:endParaRPr lang="fr-FR" sz="3600" b="1" dirty="0">
              <a:solidFill>
                <a:schemeClr val="tx2"/>
              </a:solidFill>
            </a:endParaRPr>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BOOK REVIEW: STEPS AND COMPONENTS </a:t>
            </a:r>
            <a:endParaRPr lang="fr-FR" sz="3600" b="1" dirty="0">
              <a:solidFill>
                <a:schemeClr val="tx2"/>
              </a:solidFill>
            </a:endParaRPr>
          </a:p>
        </p:txBody>
      </p:sp>
      <p:graphicFrame>
        <p:nvGraphicFramePr>
          <p:cNvPr id="4" name="Diagramme 3"/>
          <p:cNvGraphicFramePr/>
          <p:nvPr/>
        </p:nvGraphicFramePr>
        <p:xfrm>
          <a:off x="0" y="1285860"/>
          <a:ext cx="9144000" cy="55721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200" b="1" dirty="0" smtClean="0">
                <a:solidFill>
                  <a:schemeClr val="accent2"/>
                </a:solidFill>
              </a:rPr>
              <a:t>Questions to consider </a:t>
            </a:r>
            <a:endParaRPr lang="fr-FR" sz="3200" b="1" dirty="0">
              <a:solidFill>
                <a:schemeClr val="accent2"/>
              </a:solidFill>
            </a:endParaRPr>
          </a:p>
        </p:txBody>
      </p:sp>
      <p:sp>
        <p:nvSpPr>
          <p:cNvPr id="3" name="Espace réservé du contenu 2"/>
          <p:cNvSpPr>
            <a:spLocks noGrp="1"/>
          </p:cNvSpPr>
          <p:nvPr>
            <p:ph idx="1"/>
          </p:nvPr>
        </p:nvSpPr>
        <p:spPr>
          <a:xfrm>
            <a:off x="457200" y="1214422"/>
            <a:ext cx="8229600" cy="4911741"/>
          </a:xfrm>
        </p:spPr>
        <p:txBody>
          <a:bodyPr>
            <a:normAutofit fontScale="85000" lnSpcReduction="20000"/>
          </a:bodyPr>
          <a:lstStyle/>
          <a:p>
            <a:pPr>
              <a:buNone/>
            </a:pPr>
            <a:r>
              <a:rPr lang="fr-FR" b="1" dirty="0" err="1">
                <a:solidFill>
                  <a:schemeClr val="accent1"/>
                </a:solidFill>
              </a:rPr>
              <a:t>Analysis</a:t>
            </a:r>
            <a:r>
              <a:rPr lang="fr-FR" b="1" dirty="0">
                <a:solidFill>
                  <a:schemeClr val="accent1"/>
                </a:solidFill>
              </a:rPr>
              <a:t> of Content: </a:t>
            </a:r>
            <a:endParaRPr lang="fr-FR" b="1" dirty="0" smtClean="0">
              <a:solidFill>
                <a:schemeClr val="accent1"/>
              </a:solidFill>
            </a:endParaRPr>
          </a:p>
          <a:p>
            <a:pPr>
              <a:buNone/>
            </a:pPr>
            <a:endParaRPr lang="fr-FR" b="1" dirty="0">
              <a:solidFill>
                <a:schemeClr val="accent1"/>
              </a:solidFill>
            </a:endParaRPr>
          </a:p>
          <a:p>
            <a:pPr marL="514350" indent="-514350">
              <a:buAutoNum type="arabicPeriod"/>
            </a:pPr>
            <a:r>
              <a:rPr lang="en-US" dirty="0" smtClean="0"/>
              <a:t>Who is the author? Is he/she qualified to write this work? </a:t>
            </a:r>
          </a:p>
          <a:p>
            <a:pPr marL="514350" indent="-514350">
              <a:buAutoNum type="arabicPeriod"/>
            </a:pPr>
            <a:r>
              <a:rPr lang="en-US" dirty="0" smtClean="0"/>
              <a:t>What </a:t>
            </a:r>
            <a:r>
              <a:rPr lang="en-US" dirty="0"/>
              <a:t>is the author’s principal argument? What are her/his conclusions? </a:t>
            </a:r>
          </a:p>
          <a:p>
            <a:pPr>
              <a:buNone/>
            </a:pPr>
            <a:r>
              <a:rPr lang="en-US" dirty="0" smtClean="0"/>
              <a:t>3. What </a:t>
            </a:r>
            <a:r>
              <a:rPr lang="en-US" dirty="0"/>
              <a:t>does the author choose to emphasize? </a:t>
            </a:r>
          </a:p>
          <a:p>
            <a:pPr>
              <a:buNone/>
            </a:pPr>
            <a:r>
              <a:rPr lang="en-US" dirty="0" smtClean="0"/>
              <a:t>4. Does </a:t>
            </a:r>
            <a:r>
              <a:rPr lang="en-US" dirty="0"/>
              <a:t>the author’s presentation contradict or refute alternative interpretations? </a:t>
            </a:r>
          </a:p>
          <a:p>
            <a:pPr>
              <a:buNone/>
            </a:pPr>
            <a:r>
              <a:rPr lang="en-US" dirty="0" smtClean="0"/>
              <a:t>5. What </a:t>
            </a:r>
            <a:r>
              <a:rPr lang="en-US" dirty="0"/>
              <a:t>methods of analysis does the author employ? </a:t>
            </a:r>
          </a:p>
          <a:p>
            <a:pPr>
              <a:buNone/>
            </a:pPr>
            <a:r>
              <a:rPr lang="en-US" dirty="0" smtClean="0"/>
              <a:t>6. What </a:t>
            </a:r>
            <a:r>
              <a:rPr lang="en-US" dirty="0"/>
              <a:t>sorts of evidence does the author employ? </a:t>
            </a:r>
          </a:p>
          <a:p>
            <a:pPr>
              <a:buNone/>
            </a:pPr>
            <a:r>
              <a:rPr lang="en-US" dirty="0" smtClean="0"/>
              <a:t>7</a:t>
            </a:r>
            <a:r>
              <a:rPr lang="en-US" dirty="0"/>
              <a:t>. When was the work written? How relevant is it today?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572272"/>
          </a:xfrm>
        </p:spPr>
        <p:txBody>
          <a:bodyPr>
            <a:normAutofit/>
          </a:bodyPr>
          <a:lstStyle/>
          <a:p>
            <a:pPr>
              <a:buNone/>
            </a:pPr>
            <a:r>
              <a:rPr lang="fr-FR" sz="2400" b="1" dirty="0">
                <a:solidFill>
                  <a:schemeClr val="accent1"/>
                </a:solidFill>
              </a:rPr>
              <a:t>Evaluation of Content: </a:t>
            </a:r>
          </a:p>
          <a:p>
            <a:pPr>
              <a:buNone/>
            </a:pPr>
            <a:r>
              <a:rPr lang="en-US" sz="2000" dirty="0"/>
              <a:t>1. Is the book convincing in style and substance? Why or why not? </a:t>
            </a:r>
          </a:p>
          <a:p>
            <a:pPr>
              <a:buNone/>
            </a:pPr>
            <a:r>
              <a:rPr lang="en-US" sz="2000" dirty="0"/>
              <a:t>2. Does the author accomplish her/his purpose? </a:t>
            </a:r>
          </a:p>
          <a:p>
            <a:pPr>
              <a:buNone/>
            </a:pPr>
            <a:r>
              <a:rPr lang="en-US" sz="2000" dirty="0"/>
              <a:t>3. Is the author fair to his/her subjects, or is the author overly biased? Is the </a:t>
            </a:r>
            <a:r>
              <a:rPr lang="en-US" sz="2000" dirty="0" smtClean="0"/>
              <a:t> </a:t>
            </a:r>
            <a:r>
              <a:rPr lang="fr-FR" sz="2000" dirty="0" smtClean="0"/>
              <a:t>book </a:t>
            </a:r>
            <a:r>
              <a:rPr lang="fr-FR" sz="2000" dirty="0" err="1"/>
              <a:t>accurate</a:t>
            </a:r>
            <a:r>
              <a:rPr lang="fr-FR" sz="2000" dirty="0"/>
              <a:t> or </a:t>
            </a:r>
            <a:r>
              <a:rPr lang="fr-FR" sz="2000" dirty="0" err="1"/>
              <a:t>misleading</a:t>
            </a:r>
            <a:r>
              <a:rPr lang="fr-FR" sz="2000" dirty="0"/>
              <a:t>? </a:t>
            </a:r>
          </a:p>
          <a:p>
            <a:pPr>
              <a:buNone/>
            </a:pPr>
            <a:r>
              <a:rPr lang="en-US" sz="2000" dirty="0"/>
              <a:t>4. Does the author describe but not analyze? </a:t>
            </a:r>
          </a:p>
          <a:p>
            <a:pPr>
              <a:buNone/>
            </a:pPr>
            <a:r>
              <a:rPr lang="en-US" sz="2000" dirty="0"/>
              <a:t>5. Does the author treat all available data equally well? </a:t>
            </a:r>
          </a:p>
          <a:p>
            <a:pPr>
              <a:buNone/>
            </a:pPr>
            <a:r>
              <a:rPr lang="en-US" sz="2000" dirty="0"/>
              <a:t>6. Are all arguments in the book equally well </a:t>
            </a:r>
            <a:r>
              <a:rPr lang="en-US" sz="2000" dirty="0" smtClean="0"/>
              <a:t>supported</a:t>
            </a:r>
          </a:p>
          <a:p>
            <a:pPr>
              <a:buNone/>
            </a:pPr>
            <a:r>
              <a:rPr lang="en-US" sz="2000" dirty="0" smtClean="0"/>
              <a:t>7</a:t>
            </a:r>
            <a:r>
              <a:rPr lang="en-US" sz="2000" dirty="0"/>
              <a:t>. Is the author’s use of evidence adequate and convincing? </a:t>
            </a:r>
          </a:p>
          <a:p>
            <a:pPr>
              <a:buNone/>
            </a:pPr>
            <a:r>
              <a:rPr lang="en-US" sz="2000" dirty="0"/>
              <a:t>8. Does the author omit possible alternative interpretations? Is the author’s approach flexible, or is it dogmatic? </a:t>
            </a:r>
          </a:p>
          <a:p>
            <a:pPr>
              <a:buNone/>
            </a:pPr>
            <a:r>
              <a:rPr lang="en-US" sz="2000" dirty="0"/>
              <a:t>9. Is the book well-organized? Are all parts of the book equally well reasoned </a:t>
            </a:r>
            <a:r>
              <a:rPr lang="en-US" sz="2000" dirty="0" smtClean="0"/>
              <a:t> </a:t>
            </a:r>
            <a:r>
              <a:rPr lang="fr-FR" sz="2000" dirty="0" smtClean="0"/>
              <a:t>and </a:t>
            </a:r>
            <a:r>
              <a:rPr lang="fr-FR" sz="2000" dirty="0" err="1"/>
              <a:t>developed</a:t>
            </a:r>
            <a:r>
              <a:rPr lang="fr-FR" sz="2000" dirty="0"/>
              <a:t>? </a:t>
            </a:r>
          </a:p>
          <a:p>
            <a:pPr>
              <a:buNone/>
            </a:pPr>
            <a:r>
              <a:rPr lang="en-US" sz="2000" dirty="0"/>
              <a:t>10. Is the book well written, or is it in some way repetitive, obscure, or confusing? </a:t>
            </a:r>
          </a:p>
          <a:p>
            <a:pPr>
              <a:buNone/>
            </a:pPr>
            <a:r>
              <a:rPr lang="en-US" sz="2000" dirty="0"/>
              <a:t>11. To whom would the book appeal? What audience did the author intend? </a:t>
            </a:r>
            <a:endParaRPr lang="fr-F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Components of the review</a:t>
            </a:r>
            <a:endParaRPr lang="fr-FR" sz="3600" b="1" dirty="0">
              <a:solidFill>
                <a:schemeClr val="tx2"/>
              </a:solidFill>
            </a:endParaRPr>
          </a:p>
        </p:txBody>
      </p:sp>
      <p:sp>
        <p:nvSpPr>
          <p:cNvPr id="3" name="Espace réservé du contenu 2"/>
          <p:cNvSpPr>
            <a:spLocks noGrp="1"/>
          </p:cNvSpPr>
          <p:nvPr>
            <p:ph idx="1"/>
          </p:nvPr>
        </p:nvSpPr>
        <p:spPr>
          <a:xfrm>
            <a:off x="457200" y="1600200"/>
            <a:ext cx="8401080" cy="4525963"/>
          </a:xfrm>
        </p:spPr>
        <p:txBody>
          <a:bodyPr>
            <a:normAutofit fontScale="92500"/>
          </a:bodyPr>
          <a:lstStyle/>
          <a:p>
            <a:pPr>
              <a:buNone/>
            </a:pPr>
            <a:r>
              <a:rPr lang="en-US" b="1" dirty="0">
                <a:solidFill>
                  <a:schemeClr val="accent2"/>
                </a:solidFill>
              </a:rPr>
              <a:t>1. </a:t>
            </a:r>
            <a:r>
              <a:rPr lang="en-US" b="1" dirty="0" smtClean="0">
                <a:solidFill>
                  <a:schemeClr val="accent2"/>
                </a:solidFill>
              </a:rPr>
              <a:t>Bibliographic info</a:t>
            </a:r>
            <a:endParaRPr lang="en-US" b="1" dirty="0">
              <a:solidFill>
                <a:schemeClr val="accent2"/>
              </a:solidFill>
            </a:endParaRPr>
          </a:p>
          <a:p>
            <a:pPr algn="just">
              <a:buNone/>
            </a:pPr>
            <a:r>
              <a:rPr lang="en-US" dirty="0" smtClean="0"/>
              <a:t>    </a:t>
            </a:r>
            <a:r>
              <a:rPr lang="en-US" sz="2800" dirty="0" smtClean="0"/>
              <a:t>Provide </a:t>
            </a:r>
            <a:r>
              <a:rPr lang="en-US" sz="2800" dirty="0"/>
              <a:t>a full bibliographic entry for the </a:t>
            </a:r>
            <a:r>
              <a:rPr lang="en-US" sz="2800" dirty="0" smtClean="0"/>
              <a:t>book: the </a:t>
            </a:r>
            <a:r>
              <a:rPr lang="en-US" sz="2800" dirty="0"/>
              <a:t>author’s name, the book’s full title, place of publication, publisher, edition, date, pagination, </a:t>
            </a:r>
            <a:r>
              <a:rPr lang="en-US" sz="2800" dirty="0" smtClean="0"/>
              <a:t>ISBN number </a:t>
            </a:r>
            <a:r>
              <a:rPr lang="en-US" sz="2800" dirty="0" smtClean="0"/>
              <a:t>and </a:t>
            </a:r>
            <a:r>
              <a:rPr lang="en-US" sz="2800" dirty="0"/>
              <a:t>cost, if known.</a:t>
            </a:r>
            <a:r>
              <a:rPr lang="en-US" dirty="0"/>
              <a:t> </a:t>
            </a:r>
          </a:p>
          <a:p>
            <a:pPr algn="just">
              <a:buNone/>
            </a:pPr>
            <a:endParaRPr lang="en-US" dirty="0" smtClean="0"/>
          </a:p>
          <a:p>
            <a:pPr>
              <a:buNone/>
            </a:pPr>
            <a:r>
              <a:rPr lang="en-US" b="1" dirty="0">
                <a:solidFill>
                  <a:schemeClr val="accent2"/>
                </a:solidFill>
              </a:rPr>
              <a:t>2. Background of the author</a:t>
            </a:r>
          </a:p>
          <a:p>
            <a:pPr>
              <a:buNone/>
            </a:pPr>
            <a:r>
              <a:rPr lang="en-US" dirty="0" smtClean="0"/>
              <a:t>    </a:t>
            </a:r>
            <a:r>
              <a:rPr lang="en-US" sz="2800" dirty="0" smtClean="0"/>
              <a:t>Do </a:t>
            </a:r>
            <a:r>
              <a:rPr lang="en-US" sz="2800" dirty="0"/>
              <a:t>some research about the </a:t>
            </a:r>
            <a:r>
              <a:rPr lang="en-US" sz="2800" dirty="0" smtClean="0"/>
              <a:t>author—qualifications</a:t>
            </a:r>
            <a:r>
              <a:rPr lang="en-US" sz="2800" dirty="0"/>
              <a:t>, background, </a:t>
            </a:r>
            <a:r>
              <a:rPr lang="fr-FR" sz="2800" dirty="0" smtClean="0"/>
              <a:t>affiliation</a:t>
            </a:r>
            <a:r>
              <a:rPr lang="fr-FR" sz="2800" dirty="0"/>
              <a:t>, </a:t>
            </a:r>
            <a:r>
              <a:rPr lang="fr-FR" sz="2800" dirty="0" smtClean="0"/>
              <a:t>position </a:t>
            </a:r>
            <a:r>
              <a:rPr lang="fr-FR" sz="2800" dirty="0"/>
              <a:t>or </a:t>
            </a:r>
            <a:r>
              <a:rPr lang="fr-FR" sz="2800" dirty="0" err="1"/>
              <a:t>experience</a:t>
            </a:r>
            <a:r>
              <a:rPr lang="fr-FR" sz="2800" dirty="0"/>
              <a:t>, </a:t>
            </a:r>
            <a:r>
              <a:rPr lang="fr-FR" sz="2800" dirty="0" err="1"/>
              <a:t>previous</a:t>
            </a:r>
            <a:r>
              <a:rPr lang="fr-FR" sz="2800" dirty="0"/>
              <a:t> publications, </a:t>
            </a:r>
            <a:r>
              <a:rPr lang="fr-FR" sz="2800" dirty="0" err="1" smtClean="0"/>
              <a:t>etc</a:t>
            </a:r>
            <a:endParaRPr lang="fr-F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buNone/>
            </a:pPr>
            <a:r>
              <a:rPr lang="en-US" b="1" dirty="0" smtClean="0">
                <a:solidFill>
                  <a:schemeClr val="accent2"/>
                </a:solidFill>
              </a:rPr>
              <a:t>3. Brief summary of the book </a:t>
            </a:r>
          </a:p>
          <a:p>
            <a:pPr>
              <a:buNone/>
            </a:pPr>
            <a:r>
              <a:rPr lang="en-US" dirty="0" smtClean="0"/>
              <a:t>    </a:t>
            </a:r>
            <a:r>
              <a:rPr lang="en-US" sz="2800" dirty="0" smtClean="0"/>
              <a:t>Outline </a:t>
            </a:r>
            <a:r>
              <a:rPr lang="en-US" sz="2800" dirty="0"/>
              <a:t>the main sections or components that develop the text. </a:t>
            </a:r>
            <a:r>
              <a:rPr lang="en-US" sz="2800" dirty="0" smtClean="0"/>
              <a:t>Don’t </a:t>
            </a:r>
            <a:r>
              <a:rPr lang="en-US" sz="2800" dirty="0"/>
              <a:t>try to cover everything. </a:t>
            </a:r>
            <a:r>
              <a:rPr lang="en-US" sz="2800" dirty="0" smtClean="0"/>
              <a:t>Your </a:t>
            </a:r>
            <a:r>
              <a:rPr lang="en-US" sz="2800" dirty="0"/>
              <a:t>summary should only take up one </a:t>
            </a:r>
            <a:r>
              <a:rPr lang="en-US" sz="2800" dirty="0" smtClean="0"/>
              <a:t>paragraph. </a:t>
            </a:r>
          </a:p>
          <a:p>
            <a:pPr>
              <a:buNone/>
            </a:pPr>
            <a:endParaRPr lang="en-US" sz="2800" dirty="0" smtClean="0"/>
          </a:p>
          <a:p>
            <a:pPr>
              <a:buNone/>
            </a:pPr>
            <a:r>
              <a:rPr lang="en-US" b="1" dirty="0" smtClean="0">
                <a:solidFill>
                  <a:schemeClr val="accent2"/>
                </a:solidFill>
              </a:rPr>
              <a:t>4. Description of the purpose </a:t>
            </a:r>
            <a:endParaRPr lang="fr-FR" b="1" dirty="0" smtClean="0">
              <a:solidFill>
                <a:schemeClr val="accent2"/>
              </a:solidFill>
            </a:endParaRPr>
          </a:p>
          <a:p>
            <a:pPr>
              <a:buNone/>
            </a:pPr>
            <a:r>
              <a:rPr lang="en-US" sz="2800" dirty="0"/>
              <a:t> </a:t>
            </a:r>
            <a:r>
              <a:rPr lang="en-US" sz="2800" dirty="0" smtClean="0"/>
              <a:t>  It </a:t>
            </a:r>
            <a:r>
              <a:rPr lang="en-US" sz="2800" dirty="0"/>
              <a:t>should extract and state the author's main purpose and thesis (authors </a:t>
            </a:r>
            <a:r>
              <a:rPr lang="en-US" sz="2800" dirty="0" smtClean="0"/>
              <a:t>often state </a:t>
            </a:r>
            <a:r>
              <a:rPr lang="en-US" sz="2800" dirty="0"/>
              <a:t>their purpose in the preface or introduction</a:t>
            </a:r>
            <a:r>
              <a:rPr lang="en-US" sz="2800" dirty="0" smtClean="0"/>
              <a:t>), </a:t>
            </a:r>
            <a:r>
              <a:rPr lang="fr-FR" sz="2800" dirty="0" smtClean="0"/>
              <a:t>and </a:t>
            </a:r>
            <a:r>
              <a:rPr lang="en-US" sz="2800" dirty="0" smtClean="0"/>
              <a:t>    how </a:t>
            </a:r>
            <a:r>
              <a:rPr lang="en-US" sz="2800" dirty="0"/>
              <a:t>the author went about achieving it.</a:t>
            </a:r>
            <a:endParaRPr lang="en-US" sz="2800" b="1" dirty="0" smtClean="0">
              <a:solidFill>
                <a:schemeClr val="accent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386</TotalTime>
  <Words>989</Words>
  <Application>Microsoft Office PowerPoint</Application>
  <PresentationFormat>Affichage à l'écran (4:3)</PresentationFormat>
  <Paragraphs>109</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UNIT VI</vt:lpstr>
      <vt:lpstr>BOOK REVIEW: DEFINITION </vt:lpstr>
      <vt:lpstr>BOOK REVIEW: OBJECTIVE</vt:lpstr>
      <vt:lpstr>BOOK REVIEW: TYPES</vt:lpstr>
      <vt:lpstr>BOOK REVIEW: STEPS AND COMPONENTS </vt:lpstr>
      <vt:lpstr>Questions to consider </vt:lpstr>
      <vt:lpstr>Diapositive 7</vt:lpstr>
      <vt:lpstr>Components of the review</vt:lpstr>
      <vt:lpstr>Diapositive 9</vt:lpstr>
      <vt:lpstr>Diapositive 10</vt:lpstr>
      <vt:lpstr>Diapositive 11</vt:lpstr>
      <vt:lpstr>Criteria of evaluation </vt:lpstr>
      <vt:lpstr>Diapositive 13</vt:lpstr>
      <vt:lpstr>6. 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VI</dc:title>
  <dc:creator>MOSTEFA</dc:creator>
  <cp:lastModifiedBy>MOSTEFA</cp:lastModifiedBy>
  <cp:revision>32</cp:revision>
  <dcterms:created xsi:type="dcterms:W3CDTF">2020-04-09T11:22:35Z</dcterms:created>
  <dcterms:modified xsi:type="dcterms:W3CDTF">2020-04-09T17:48:52Z</dcterms:modified>
</cp:coreProperties>
</file>