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176" y="1906185"/>
            <a:ext cx="9144000" cy="3045629"/>
          </a:xfrm>
        </p:spPr>
        <p:txBody>
          <a:bodyPr>
            <a:normAutofit fontScale="90000"/>
          </a:bodyPr>
          <a:lstStyle/>
          <a:p>
            <a:r>
              <a:rPr lang="ar-DZ" dirty="0">
                <a:solidFill>
                  <a:srgbClr val="C00000"/>
                </a:solidFill>
              </a:rPr>
              <a:t>المحاضرة الثالثة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dirty="0">
                <a:solidFill>
                  <a:srgbClr val="C00000"/>
                </a:solidFill>
              </a:rPr>
              <a:t>اثار الفساد الاداري والمالي</a:t>
            </a:r>
            <a:br>
              <a:rPr lang="ar-DZ" dirty="0">
                <a:solidFill>
                  <a:srgbClr val="C00000"/>
                </a:solidFill>
              </a:rPr>
            </a:br>
            <a:br>
              <a:rPr lang="ar-DZ" dirty="0">
                <a:solidFill>
                  <a:srgbClr val="C00000"/>
                </a:solidFill>
              </a:rPr>
            </a:br>
            <a:r>
              <a:rPr lang="ar-DZ" sz="4000" dirty="0">
                <a:solidFill>
                  <a:srgbClr val="C00000"/>
                </a:solidFill>
                <a:highlight>
                  <a:srgbClr val="FFFF00"/>
                </a:highlight>
              </a:rPr>
              <a:t>تم تناولها بالمدرج قبل جائحة المرض كوفيد </a:t>
            </a:r>
            <a:r>
              <a:rPr lang="ar-DZ" sz="4400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br>
              <a:rPr lang="ar-DZ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176" y="5028542"/>
            <a:ext cx="9144000" cy="416762"/>
          </a:xfrm>
        </p:spPr>
        <p:txBody>
          <a:bodyPr>
            <a:normAutofit lnSpcReduction="10000"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6015" y="816568"/>
            <a:ext cx="6518144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العناصر التي تم تناولها في المحاضرة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369" y="2680748"/>
            <a:ext cx="10178378" cy="12850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DZ" b="1" dirty="0"/>
              <a:t>الاثار على الايرادات الحكومية</a:t>
            </a:r>
            <a:endParaRPr lang="en-GB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b="1" dirty="0"/>
              <a:t>الاثار على النمو الاقتصادي والفقر وتوزيع الثروات </a:t>
            </a:r>
            <a:endParaRPr lang="en-GB" dirty="0"/>
          </a:p>
          <a:p>
            <a:pPr marL="457200" indent="-457200" algn="r" rtl="1">
              <a:buFont typeface="+mj-lt"/>
              <a:buAutoNum type="arabicPeriod"/>
            </a:pPr>
            <a:r>
              <a:rPr lang="ar-DZ" b="1" dirty="0"/>
              <a:t>الاثار على النواحي الاجتماعية والسياسية</a:t>
            </a:r>
            <a:endParaRPr lang="ar-DZ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المحاضرة الثالثة اثار الفساد الاداري والمالي  تم تناولها بالمدرج قبل جائحة المرض كوفيد 19 </vt:lpstr>
      <vt:lpstr>العناصر التي تم تناولها في المحاضرة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18</cp:revision>
  <dcterms:created xsi:type="dcterms:W3CDTF">2020-04-15T12:27:46Z</dcterms:created>
  <dcterms:modified xsi:type="dcterms:W3CDTF">2020-06-09T15:49:15Z</dcterms:modified>
  <cp:contentStatus/>
</cp:coreProperties>
</file>