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3462" y="-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E6E13-C7A4-422D-9F1F-73D62755AEC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C0FDE-A89C-4DD6-A0F3-55CE2288E6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C0FDE-A89C-4DD6-A0F3-55CE2288E6AF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C0FDE-A89C-4DD6-A0F3-55CE2288E6A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C0FDE-A89C-4DD6-A0F3-55CE2288E6A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8E6A23C-E6BA-4A41-93E1-A0DB9F8EC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2910" y="3014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Université Mohamed </a:t>
            </a:r>
            <a:r>
              <a:rPr kumimoji="0" lang="fr-F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khider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Biskra</a:t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Département de Mathématique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000100" y="1857364"/>
            <a:ext cx="7343804" cy="42862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0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Module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Algorithmes et structure de données 2 (ASD2)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0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Chapitre 2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les fichiers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0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TD</a:t>
            </a:r>
            <a:endParaRPr kumimoji="0" lang="fr-FR" sz="3000" b="1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Djihane BABAHENINI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On veut gérer un stock, chaque élément de ce stock représente un article. Un article est caractérisé par:</a:t>
            </a:r>
          </a:p>
          <a:p>
            <a:pPr>
              <a:buNone/>
            </a:pPr>
            <a:r>
              <a:rPr lang="fr-FR" sz="2800" dirty="0" smtClean="0"/>
              <a:t>	- une référence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800" dirty="0" smtClean="0"/>
              <a:t>- un nom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800" dirty="0" smtClean="0"/>
              <a:t>- quantité en stock de chaque article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800" dirty="0" smtClean="0"/>
              <a:t>- prix unitaire de chaque article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800" dirty="0" smtClean="0"/>
              <a:t>- prix total de chaque article en stock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Proposer les structures de données nécessaires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Ecrire la procédure </a:t>
            </a:r>
            <a:r>
              <a:rPr lang="fr-FR" sz="2800" dirty="0" smtClean="0"/>
              <a:t>initialisation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Ecriture dans un fichier</a:t>
            </a:r>
            <a:endParaRPr lang="ar-DZ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Dr. Djihane BABAHENINI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Elle se fait de la même manière que l’écriture sur un écran, sauf il faut définir le nom logique de fichier dans la fonction « </a:t>
            </a:r>
            <a:r>
              <a:rPr lang="fr-FR" dirty="0" err="1" smtClean="0"/>
              <a:t>ecrire</a:t>
            </a:r>
            <a:r>
              <a:rPr lang="fr-FR" dirty="0" smtClean="0"/>
              <a:t> » </a:t>
            </a:r>
          </a:p>
          <a:p>
            <a:pPr>
              <a:buNone/>
            </a:pPr>
            <a:r>
              <a:rPr lang="fr-FR" u="sng" dirty="0" smtClean="0"/>
              <a:t>En Algorithmique: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Pour les fichiers textes, il faut remplir les données d’un seul enregistrement, et le mettre dans un fichier.</a:t>
            </a:r>
            <a:endParaRPr lang="ar-DZ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571604" y="3500438"/>
          <a:ext cx="6096000" cy="741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r-FR" dirty="0" smtClean="0"/>
                        <a:t>Ecriture dans un fichier</a:t>
                      </a:r>
                      <a:endParaRPr lang="a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r-FR" dirty="0" smtClean="0"/>
                        <a:t>Ecriture</a:t>
                      </a:r>
                      <a:r>
                        <a:rPr lang="fr-FR" baseline="0" dirty="0" smtClean="0"/>
                        <a:t> sur un écran</a:t>
                      </a:r>
                      <a:endParaRPr lang="ar-D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ecrire</a:t>
                      </a:r>
                      <a:r>
                        <a:rPr lang="fr-FR" dirty="0" smtClean="0"/>
                        <a:t> (F,</a:t>
                      </a:r>
                      <a:r>
                        <a:rPr lang="fr-FR" baseline="0" dirty="0" smtClean="0"/>
                        <a:t> x)</a:t>
                      </a:r>
                      <a:endParaRPr lang="a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r-FR" dirty="0" err="1" smtClean="0"/>
                        <a:t>ecrire</a:t>
                      </a:r>
                      <a:r>
                        <a:rPr lang="fr-FR" dirty="0" smtClean="0"/>
                        <a:t> (x)</a:t>
                      </a:r>
                      <a:endParaRPr lang="ar-D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Ecriture dans un fichier: étapes</a:t>
            </a:r>
            <a:endParaRPr lang="ar-DZ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Dr. Djihane BABAHENINI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872442" cy="4572000"/>
          </a:xfrm>
        </p:spPr>
        <p:txBody>
          <a:bodyPr>
            <a:normAutofit fontScale="92500"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0:</a:t>
            </a:r>
            <a:r>
              <a:rPr lang="fr-FR" dirty="0" smtClean="0"/>
              <a:t> déclaration d’une variable de type enregistrement (e)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1:</a:t>
            </a:r>
            <a:r>
              <a:rPr lang="fr-FR" dirty="0" smtClean="0"/>
              <a:t> ouverture de fichier en mode ajout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2:</a:t>
            </a:r>
            <a:r>
              <a:rPr lang="fr-FR" dirty="0" smtClean="0"/>
              <a:t> lecture de nombre d’enregistrement à rajouter (N)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3:</a:t>
            </a:r>
            <a:r>
              <a:rPr lang="fr-FR" dirty="0" smtClean="0"/>
              <a:t> faire une boucle qui se répète N fois: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	      - lecture e.champ1;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	      - lecture e.champ2;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			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	       - lecture </a:t>
            </a:r>
            <a:r>
              <a:rPr lang="fr-FR" dirty="0" err="1" smtClean="0"/>
              <a:t>e.champi</a:t>
            </a:r>
            <a:r>
              <a:rPr lang="fr-FR" dirty="0" smtClean="0"/>
              <a:t>;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4:</a:t>
            </a:r>
            <a:r>
              <a:rPr lang="fr-FR" dirty="0" smtClean="0"/>
              <a:t> </a:t>
            </a:r>
            <a:r>
              <a:rPr lang="fr-FR" dirty="0" smtClean="0"/>
              <a:t>é</a:t>
            </a:r>
            <a:r>
              <a:rPr lang="fr-FR" dirty="0" smtClean="0"/>
              <a:t>criture des champs de l’enregistrement dans le fichier f 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Etape 5:</a:t>
            </a:r>
            <a:r>
              <a:rPr lang="fr-FR" dirty="0" smtClean="0"/>
              <a:t> fermeture du fichier </a:t>
            </a:r>
            <a:endParaRPr lang="ar-DZ" dirty="0"/>
          </a:p>
        </p:txBody>
      </p:sp>
      <p:sp>
        <p:nvSpPr>
          <p:cNvPr id="7" name="ZoneTexte 6"/>
          <p:cNvSpPr txBox="1"/>
          <p:nvPr/>
        </p:nvSpPr>
        <p:spPr>
          <a:xfrm rot="5400000">
            <a:off x="3440193" y="4132179"/>
            <a:ext cx="489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b="1" dirty="0" smtClean="0"/>
              <a:t>….</a:t>
            </a:r>
            <a:endParaRPr lang="ar-D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71414"/>
            <a:ext cx="7772400" cy="1143000"/>
          </a:xfrm>
        </p:spPr>
        <p:txBody>
          <a:bodyPr/>
          <a:lstStyle/>
          <a:p>
            <a:r>
              <a:rPr lang="fr-FR" dirty="0" smtClean="0"/>
              <a:t>Ecriture dans un fichier: étapes</a:t>
            </a:r>
            <a:endParaRPr lang="ar-DZ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28596" y="1928802"/>
            <a:ext cx="1714512" cy="7143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Déclaration de l’enregistrement e </a:t>
            </a:r>
            <a:endParaRPr lang="ar-DZ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3071810"/>
            <a:ext cx="1714512" cy="7143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Déclaration de fichier f</a:t>
            </a:r>
            <a:endParaRPr lang="ar-DZ" dirty="0">
              <a:solidFill>
                <a:schemeClr val="tx1"/>
              </a:solidFill>
            </a:endParaRPr>
          </a:p>
        </p:txBody>
      </p:sp>
      <p:cxnSp>
        <p:nvCxnSpPr>
          <p:cNvPr id="10" name="Connecteur droit avec flèche 9"/>
          <p:cNvCxnSpPr>
            <a:stCxn id="8" idx="2"/>
          </p:cNvCxnSpPr>
          <p:nvPr/>
        </p:nvCxnSpPr>
        <p:spPr>
          <a:xfrm rot="5400000">
            <a:off x="1142976" y="3929066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500034" y="4071942"/>
            <a:ext cx="1571636" cy="5715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Ouverture mode (a)</a:t>
            </a:r>
            <a:endParaRPr lang="ar-DZ" dirty="0">
              <a:solidFill>
                <a:schemeClr val="tx1"/>
              </a:solidFill>
            </a:endParaRPr>
          </a:p>
        </p:txBody>
      </p:sp>
      <p:cxnSp>
        <p:nvCxnSpPr>
          <p:cNvPr id="16" name="Connecteur en angle 15"/>
          <p:cNvCxnSpPr>
            <a:stCxn id="12" idx="6"/>
            <a:endCxn id="29" idx="1"/>
          </p:cNvCxnSpPr>
          <p:nvPr/>
        </p:nvCxnSpPr>
        <p:spPr>
          <a:xfrm flipV="1">
            <a:off x="2071670" y="3393281"/>
            <a:ext cx="1857388" cy="964413"/>
          </a:xfrm>
          <a:prstGeom prst="bentConnector3">
            <a:avLst>
              <a:gd name="adj1" fmla="val 5000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429124" y="1928802"/>
            <a:ext cx="2286016" cy="1928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lire (e.champ1);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lire (</a:t>
            </a:r>
            <a:r>
              <a:rPr lang="fr-FR" dirty="0" smtClean="0">
                <a:solidFill>
                  <a:schemeClr val="tx1"/>
                </a:solidFill>
              </a:rPr>
              <a:t>e.champ2);</a:t>
            </a:r>
            <a:endParaRPr lang="fr-FR" dirty="0" smtClean="0">
              <a:solidFill>
                <a:schemeClr val="tx1"/>
              </a:solidFill>
            </a:endParaRP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lire (</a:t>
            </a:r>
            <a:r>
              <a:rPr lang="fr-FR" dirty="0" smtClean="0">
                <a:solidFill>
                  <a:schemeClr val="tx1"/>
                </a:solidFill>
              </a:rPr>
              <a:t>e.champ3);</a:t>
            </a:r>
            <a:endParaRPr lang="fr-FR" dirty="0" smtClean="0">
              <a:solidFill>
                <a:schemeClr val="tx1"/>
              </a:solidFill>
            </a:endParaRP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…</a:t>
            </a:r>
            <a:endParaRPr lang="ar-DZ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14876" y="1357298"/>
            <a:ext cx="1714512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</a:t>
            </a:r>
            <a:r>
              <a:rPr lang="fr-FR" dirty="0" smtClean="0">
                <a:solidFill>
                  <a:schemeClr val="tx1"/>
                </a:solidFill>
              </a:rPr>
              <a:t>our i=1 à N</a:t>
            </a:r>
            <a:endParaRPr lang="ar-DZ" dirty="0">
              <a:solidFill>
                <a:schemeClr val="tx1"/>
              </a:solidFill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5501488" y="3999710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071934" y="4143380"/>
            <a:ext cx="3071834" cy="7143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ecrire</a:t>
            </a:r>
            <a:r>
              <a:rPr lang="fr-FR" dirty="0" smtClean="0">
                <a:solidFill>
                  <a:schemeClr val="tx1"/>
                </a:solidFill>
              </a:rPr>
              <a:t> (f,e.champ1, e.champ2,…);</a:t>
            </a:r>
            <a:endParaRPr lang="ar-DZ" dirty="0">
              <a:solidFill>
                <a:schemeClr val="tx1"/>
              </a:solidFill>
            </a:endParaRPr>
          </a:p>
        </p:txBody>
      </p:sp>
      <p:sp>
        <p:nvSpPr>
          <p:cNvPr id="25" name="Flèche courbée vers la gauche 24"/>
          <p:cNvSpPr/>
          <p:nvPr/>
        </p:nvSpPr>
        <p:spPr>
          <a:xfrm>
            <a:off x="7215206" y="3071810"/>
            <a:ext cx="285752" cy="500066"/>
          </a:xfrm>
          <a:prstGeom prst="curved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 rot="5400000">
            <a:off x="5501488" y="4999842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4857752" y="5143512"/>
            <a:ext cx="1571636" cy="5715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Fermeture(f)</a:t>
            </a:r>
            <a:endParaRPr lang="ar-DZ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29058" y="1785926"/>
            <a:ext cx="3286148" cy="32147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Rappel: définition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Un fichier est un ensemble d’informations stockées sur un support physique comme le disque dur de </a:t>
            </a:r>
            <a:r>
              <a:rPr lang="fr-FR" sz="2800" b="1" dirty="0" smtClean="0"/>
              <a:t>façon permanente.</a:t>
            </a:r>
          </a:p>
          <a:p>
            <a:r>
              <a:rPr lang="fr-FR" sz="2800" dirty="0" smtClean="0"/>
              <a:t>Par</a:t>
            </a:r>
            <a:r>
              <a:rPr lang="fr-FR" sz="2800" b="1" dirty="0" smtClean="0"/>
              <a:t> </a:t>
            </a:r>
            <a:r>
              <a:rPr lang="fr-FR" sz="2800" dirty="0" smtClean="0"/>
              <a:t>exemple, le programme que vous l’écrivez sur </a:t>
            </a:r>
            <a:r>
              <a:rPr lang="fr-FR" sz="2800" dirty="0" err="1" smtClean="0"/>
              <a:t>codeBlocks</a:t>
            </a:r>
            <a:r>
              <a:rPr lang="fr-FR" sz="2800" dirty="0" smtClean="0"/>
              <a:t> est un fichier contenant un ensemble d’instructions ou des sous programme, on sauvegarde ce fichier dans la partition ‘\D’ de disque dur pour pouvoir lui y accéder une autre fois.</a:t>
            </a:r>
            <a:endParaRPr lang="fr-FR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Rappel: types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Il existe deux types de fichiers:</a:t>
            </a:r>
          </a:p>
          <a:p>
            <a:pPr>
              <a:buFontTx/>
              <a:buChar char="-"/>
            </a:pPr>
            <a:r>
              <a:rPr lang="fr-FR" sz="3600" b="1" dirty="0" smtClean="0"/>
              <a:t>Fichiers textes:</a:t>
            </a:r>
            <a:r>
              <a:rPr lang="fr-FR" sz="3600" dirty="0" smtClean="0"/>
              <a:t> le contenu de ce type de fichier représente une suite de caractères, d’espaces, de retours à la ligne (.</a:t>
            </a:r>
            <a:r>
              <a:rPr lang="fr-FR" sz="3600" dirty="0" err="1" smtClean="0"/>
              <a:t>txt</a:t>
            </a:r>
            <a:r>
              <a:rPr lang="fr-FR" sz="3600" dirty="0" smtClean="0"/>
              <a:t>), ils peuvent être lus par un éditeur de texte.</a:t>
            </a:r>
          </a:p>
          <a:p>
            <a:pPr>
              <a:buFontTx/>
              <a:buChar char="-"/>
            </a:pPr>
            <a:r>
              <a:rPr lang="fr-FR" sz="3600" b="1" dirty="0" smtClean="0"/>
              <a:t>Fichiers binaires:</a:t>
            </a:r>
            <a:r>
              <a:rPr lang="fr-FR" sz="3600" dirty="0" smtClean="0"/>
              <a:t> dont le contenu n’est pas lisible par un éditeur de texte (.</a:t>
            </a:r>
            <a:r>
              <a:rPr lang="fr-FR" sz="3600" dirty="0" err="1" smtClean="0"/>
              <a:t>exe</a:t>
            </a:r>
            <a:r>
              <a:rPr lang="fr-FR" sz="3600" dirty="0" smtClean="0"/>
              <a:t>, .o)</a:t>
            </a:r>
            <a:endParaRPr lang="fr-FR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Rappel: manipulation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Un fichier est organisé en un ensemble des lignes, où chaque ligne représente un enregistrement</a:t>
            </a:r>
          </a:p>
          <a:p>
            <a:r>
              <a:rPr lang="fr-FR" sz="3600" dirty="0" smtClean="0"/>
              <a:t>Pour manipuler les fichiers, on a besoin de certaines fonctions:</a:t>
            </a:r>
          </a:p>
          <a:p>
            <a:pPr>
              <a:buNone/>
            </a:pPr>
            <a:r>
              <a:rPr lang="fr-FR" sz="3600" dirty="0" smtClean="0"/>
              <a:t>	- ajouter un nouvel enregistrement,</a:t>
            </a:r>
          </a:p>
          <a:p>
            <a:pPr>
              <a:buNone/>
            </a:pPr>
            <a:r>
              <a:rPr lang="fr-FR" sz="3600" dirty="0"/>
              <a:t>	</a:t>
            </a:r>
            <a:r>
              <a:rPr lang="fr-FR" sz="3600" dirty="0" smtClean="0"/>
              <a:t>- rechercher un enregistrement,</a:t>
            </a:r>
          </a:p>
          <a:p>
            <a:pPr>
              <a:buNone/>
            </a:pPr>
            <a:r>
              <a:rPr lang="fr-FR" sz="3600" dirty="0"/>
              <a:t>	</a:t>
            </a:r>
            <a:r>
              <a:rPr lang="fr-FR" sz="3600" dirty="0" smtClean="0"/>
              <a:t>- supprimer un enregistrement,</a:t>
            </a:r>
            <a:endParaRPr lang="fr-FR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Fichiers en </a:t>
            </a:r>
            <a:r>
              <a:rPr lang="fr-FR" dirty="0" err="1" smtClean="0"/>
              <a:t>Algo</a:t>
            </a:r>
            <a:r>
              <a:rPr lang="fr-FR" dirty="0" smtClean="0"/>
              <a:t>: déclaration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Type enregistrement = </a:t>
            </a:r>
            <a:r>
              <a:rPr lang="fr-FR" sz="3600" dirty="0" err="1" smtClean="0"/>
              <a:t>nom_enr</a:t>
            </a:r>
            <a:endParaRPr lang="fr-FR" sz="3600" dirty="0" smtClean="0"/>
          </a:p>
          <a:p>
            <a:pPr>
              <a:buNone/>
            </a:pPr>
            <a:r>
              <a:rPr lang="fr-FR" sz="3600" dirty="0"/>
              <a:t>	</a:t>
            </a:r>
            <a:r>
              <a:rPr lang="fr-FR" sz="3600" dirty="0" smtClean="0"/>
              <a:t>champ1: type1;</a:t>
            </a:r>
          </a:p>
          <a:p>
            <a:pPr>
              <a:buNone/>
            </a:pPr>
            <a:r>
              <a:rPr lang="fr-FR" sz="3600" dirty="0"/>
              <a:t>	</a:t>
            </a:r>
            <a:r>
              <a:rPr lang="fr-FR" sz="3600" dirty="0" smtClean="0"/>
              <a:t>champ2: type2;</a:t>
            </a:r>
          </a:p>
          <a:p>
            <a:pPr>
              <a:buNone/>
            </a:pPr>
            <a:r>
              <a:rPr lang="fr-FR" sz="3600" dirty="0"/>
              <a:t>	</a:t>
            </a:r>
            <a:r>
              <a:rPr lang="fr-FR" sz="3600" dirty="0" smtClean="0"/>
              <a:t>champ3: type3;</a:t>
            </a:r>
          </a:p>
          <a:p>
            <a:pPr>
              <a:buNone/>
            </a:pPr>
            <a:endParaRPr lang="fr-FR" sz="3600" dirty="0" smtClean="0"/>
          </a:p>
          <a:p>
            <a:pPr>
              <a:buNone/>
            </a:pPr>
            <a:r>
              <a:rPr lang="fr-FR" sz="3600" dirty="0" smtClean="0"/>
              <a:t>Var F: file of </a:t>
            </a:r>
            <a:r>
              <a:rPr lang="fr-FR" sz="3600" dirty="0" err="1" smtClean="0"/>
              <a:t>nom_enr</a:t>
            </a:r>
            <a:r>
              <a:rPr lang="fr-FR" sz="3600" dirty="0" smtClean="0"/>
              <a:t>;</a:t>
            </a:r>
            <a:endParaRPr lang="fr-FR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Fichiers en </a:t>
            </a:r>
            <a:r>
              <a:rPr lang="fr-FR" dirty="0" err="1" smtClean="0"/>
              <a:t>Algo</a:t>
            </a:r>
            <a:r>
              <a:rPr lang="fr-FR" dirty="0" smtClean="0"/>
              <a:t>: fonctions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Associer(</a:t>
            </a:r>
            <a:r>
              <a:rPr lang="fr-FR" sz="4000" dirty="0" err="1" smtClean="0"/>
              <a:t>nom_logique</a:t>
            </a:r>
            <a:r>
              <a:rPr lang="fr-FR" sz="4000" dirty="0" smtClean="0"/>
              <a:t>,</a:t>
            </a:r>
            <a:r>
              <a:rPr lang="fr-FR" sz="4000" dirty="0" err="1" smtClean="0"/>
              <a:t>nom_physique</a:t>
            </a:r>
            <a:r>
              <a:rPr lang="fr-FR" sz="4000" dirty="0" smtClean="0"/>
              <a:t>);</a:t>
            </a:r>
          </a:p>
          <a:p>
            <a:pPr>
              <a:buNone/>
            </a:pPr>
            <a:r>
              <a:rPr lang="fr-FR" sz="4000" dirty="0" smtClean="0"/>
              <a:t>La fonction associer permet de faire un lien entre le nom logique de fichier et le nom physique qui représente une chaine de caractères.  </a:t>
            </a:r>
            <a:endParaRPr lang="fr-FR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7290" y="2714620"/>
            <a:ext cx="1571636" cy="15716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F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Nom logique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15140" y="2714620"/>
            <a:ext cx="1571636" cy="15716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Biblio.txt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Nom physique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857620" y="3071810"/>
            <a:ext cx="2000264" cy="92869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Associer</a:t>
            </a:r>
            <a:endParaRPr lang="fr-FR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4" idx="3"/>
            <a:endCxn id="6" idx="2"/>
          </p:cNvCxnSpPr>
          <p:nvPr/>
        </p:nvCxnSpPr>
        <p:spPr>
          <a:xfrm>
            <a:off x="2928926" y="3500438"/>
            <a:ext cx="92869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6"/>
            <a:endCxn id="5" idx="1"/>
          </p:cNvCxnSpPr>
          <p:nvPr/>
        </p:nvCxnSpPr>
        <p:spPr>
          <a:xfrm flipV="1">
            <a:off x="5857884" y="3500438"/>
            <a:ext cx="85725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Fichiers en </a:t>
            </a:r>
            <a:r>
              <a:rPr lang="fr-FR" dirty="0" err="1" smtClean="0"/>
              <a:t>Algo</a:t>
            </a:r>
            <a:r>
              <a:rPr lang="fr-FR" dirty="0" smtClean="0"/>
              <a:t>: fonctions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sz="3200" dirty="0" smtClean="0"/>
              <a:t>Ouvrir(</a:t>
            </a:r>
            <a:r>
              <a:rPr lang="fr-FR" sz="3200" dirty="0" err="1" smtClean="0"/>
              <a:t>nom_logique</a:t>
            </a:r>
            <a:r>
              <a:rPr lang="fr-FR" sz="3200" dirty="0" smtClean="0"/>
              <a:t>, mode);</a:t>
            </a:r>
          </a:p>
          <a:p>
            <a:pPr>
              <a:buNone/>
            </a:pPr>
            <a:r>
              <a:rPr lang="fr-FR" sz="3200" dirty="0" smtClean="0"/>
              <a:t>Permet d’ouvrir un fichier en mode:</a:t>
            </a:r>
          </a:p>
          <a:p>
            <a:pPr>
              <a:buFontTx/>
              <a:buChar char="-"/>
            </a:pPr>
            <a:r>
              <a:rPr lang="fr-FR" sz="3200" b="1" dirty="0" smtClean="0"/>
              <a:t>Lecture</a:t>
            </a:r>
            <a:r>
              <a:rPr lang="fr-FR" sz="3200" dirty="0" smtClean="0"/>
              <a:t>: on peut lire les données de fichier sans les modifier « r »</a:t>
            </a:r>
          </a:p>
          <a:p>
            <a:pPr>
              <a:buFontTx/>
              <a:buChar char="-"/>
            </a:pPr>
            <a:r>
              <a:rPr lang="fr-FR" sz="3200" b="1" dirty="0" smtClean="0"/>
              <a:t>Ecriture</a:t>
            </a:r>
            <a:r>
              <a:rPr lang="fr-FR" sz="3200" dirty="0" smtClean="0"/>
              <a:t>: on peut modifier les données de fichier </a:t>
            </a:r>
          </a:p>
          <a:p>
            <a:pPr>
              <a:buNone/>
            </a:pPr>
            <a:r>
              <a:rPr lang="fr-FR" sz="3200" dirty="0"/>
              <a:t>	</a:t>
            </a:r>
            <a:r>
              <a:rPr lang="fr-FR" sz="3200" dirty="0" smtClean="0"/>
              <a:t>« w »: écraser le contenu de fichier</a:t>
            </a:r>
          </a:p>
          <a:p>
            <a:pPr>
              <a:buNone/>
            </a:pPr>
            <a:r>
              <a:rPr lang="fr-FR" sz="3200" dirty="0"/>
              <a:t>	</a:t>
            </a:r>
            <a:r>
              <a:rPr lang="fr-FR" sz="3200" dirty="0" smtClean="0"/>
              <a:t>« a »: ajouter des données à la fin de fichier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Fichiers en </a:t>
            </a:r>
            <a:r>
              <a:rPr lang="fr-FR" dirty="0" err="1" smtClean="0"/>
              <a:t>Algo</a:t>
            </a:r>
            <a:r>
              <a:rPr lang="fr-FR" dirty="0" smtClean="0"/>
              <a:t>: fonctions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Fermer(</a:t>
            </a:r>
            <a:r>
              <a:rPr lang="fr-FR" sz="3600" dirty="0" err="1" smtClean="0"/>
              <a:t>nom_logique</a:t>
            </a:r>
            <a:r>
              <a:rPr lang="fr-FR" sz="3600" dirty="0" smtClean="0"/>
              <a:t>);</a:t>
            </a:r>
          </a:p>
          <a:p>
            <a:pPr>
              <a:buNone/>
            </a:pPr>
            <a:r>
              <a:rPr lang="fr-FR" sz="3600" dirty="0" smtClean="0"/>
              <a:t>Après l’utilisation de fichier, on doit le fermer.</a:t>
            </a:r>
            <a:endParaRPr lang="fr-FR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DZ" smtClean="0"/>
              <a:t>14/04/2020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6A23C-E6BA-4A41-93E1-A0DB9F8EC6E2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Djihane BABAHENINI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2222</TotalTime>
  <Words>568</Words>
  <Application>Microsoft Office PowerPoint</Application>
  <PresentationFormat>Affichage à l'écran (4:3)</PresentationFormat>
  <Paragraphs>131</Paragraphs>
  <Slides>13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Equity</vt:lpstr>
      <vt:lpstr>Diapositive 1</vt:lpstr>
      <vt:lpstr>Rappel: définition</vt:lpstr>
      <vt:lpstr>Rappel: types</vt:lpstr>
      <vt:lpstr>Rappel: manipulation</vt:lpstr>
      <vt:lpstr>Fichiers en Algo: déclaration</vt:lpstr>
      <vt:lpstr>Fichiers en Algo: fonctions</vt:lpstr>
      <vt:lpstr>Diapositive 7</vt:lpstr>
      <vt:lpstr>Fichiers en Algo: fonctions</vt:lpstr>
      <vt:lpstr>Fichiers en Algo: fonctions</vt:lpstr>
      <vt:lpstr>Exercice</vt:lpstr>
      <vt:lpstr>Ecriture dans un fichier</vt:lpstr>
      <vt:lpstr>Ecriture dans un fichier: étapes</vt:lpstr>
      <vt:lpstr>Ecriture dans un fichier: étapes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PRO-TECH</cp:lastModifiedBy>
  <cp:revision>4</cp:revision>
  <dcterms:created xsi:type="dcterms:W3CDTF">2020-04-06T04:00:20Z</dcterms:created>
  <dcterms:modified xsi:type="dcterms:W3CDTF">2020-04-14T21:13:18Z</dcterms:modified>
</cp:coreProperties>
</file>