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diagrams/quickStyle3.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4.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Default Extension="vml" ContentType="application/vnd.openxmlformats-officedocument.vmlDrawing"/>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5" d="100"/>
          <a:sy n="45" d="100"/>
        </p:scale>
        <p:origin x="-123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00538CA-1CF7-48F1-92B1-080A729E2EB7}" type="doc">
      <dgm:prSet loTypeId="urn:microsoft.com/office/officeart/2005/8/layout/vList5" loCatId="list" qsTypeId="urn:microsoft.com/office/officeart/2005/8/quickstyle/simple3" qsCatId="simple" csTypeId="urn:microsoft.com/office/officeart/2005/8/colors/accent2_1" csCatId="accent2" phldr="1"/>
      <dgm:spPr/>
      <dgm:t>
        <a:bodyPr/>
        <a:lstStyle/>
        <a:p>
          <a:endParaRPr lang="fr-FR"/>
        </a:p>
      </dgm:t>
    </dgm:pt>
    <dgm:pt modelId="{93EF6780-20BE-425B-8F7C-86CA589F886E}">
      <dgm:prSet phldrT="[Texte]"/>
      <dgm:spPr>
        <a:solidFill>
          <a:schemeClr val="accent2">
            <a:lumMod val="20000"/>
            <a:lumOff val="80000"/>
          </a:schemeClr>
        </a:solidFill>
      </dgm:spPr>
      <dgm:t>
        <a:bodyPr/>
        <a:lstStyle/>
        <a:p>
          <a:r>
            <a:rPr lang="en-US" b="1" dirty="0" smtClean="0"/>
            <a:t>Simplicity </a:t>
          </a:r>
          <a:endParaRPr lang="fr-FR" b="1" dirty="0"/>
        </a:p>
      </dgm:t>
    </dgm:pt>
    <dgm:pt modelId="{17099806-A0F3-41E0-B020-DA468A52823D}" type="parTrans" cxnId="{15528D8C-6BB1-41C1-A9C3-50E415FACEB6}">
      <dgm:prSet/>
      <dgm:spPr/>
      <dgm:t>
        <a:bodyPr/>
        <a:lstStyle/>
        <a:p>
          <a:endParaRPr lang="fr-FR"/>
        </a:p>
      </dgm:t>
    </dgm:pt>
    <dgm:pt modelId="{F6DDC507-358C-44CC-A71D-D267CC85F60C}" type="sibTrans" cxnId="{15528D8C-6BB1-41C1-A9C3-50E415FACEB6}">
      <dgm:prSet/>
      <dgm:spPr/>
      <dgm:t>
        <a:bodyPr/>
        <a:lstStyle/>
        <a:p>
          <a:endParaRPr lang="fr-FR"/>
        </a:p>
      </dgm:t>
    </dgm:pt>
    <dgm:pt modelId="{DE90892F-F05B-47A2-A828-F4DB3332E39F}">
      <dgm:prSet phldrT="[Texte]"/>
      <dgm:spPr/>
      <dgm:t>
        <a:bodyPr/>
        <a:lstStyle/>
        <a:p>
          <a:r>
            <a:rPr lang="en-US" dirty="0" smtClean="0"/>
            <a:t>Simple words shows credibility and sincerity of the speaker</a:t>
          </a:r>
          <a:endParaRPr lang="fr-FR" dirty="0"/>
        </a:p>
      </dgm:t>
    </dgm:pt>
    <dgm:pt modelId="{2F2733C0-6F0F-4CA0-8556-11EB44576A23}" type="parTrans" cxnId="{70F7B172-8359-4C95-8843-573A0AC6247E}">
      <dgm:prSet/>
      <dgm:spPr/>
      <dgm:t>
        <a:bodyPr/>
        <a:lstStyle/>
        <a:p>
          <a:endParaRPr lang="fr-FR"/>
        </a:p>
      </dgm:t>
    </dgm:pt>
    <dgm:pt modelId="{1C155FC2-E773-4565-B3BD-CAC3F6AE8960}" type="sibTrans" cxnId="{70F7B172-8359-4C95-8843-573A0AC6247E}">
      <dgm:prSet/>
      <dgm:spPr/>
      <dgm:t>
        <a:bodyPr/>
        <a:lstStyle/>
        <a:p>
          <a:endParaRPr lang="fr-FR"/>
        </a:p>
      </dgm:t>
    </dgm:pt>
    <dgm:pt modelId="{7F72F5D9-680A-4A4A-9B08-CDA770971987}">
      <dgm:prSet phldrT="[Texte]"/>
      <dgm:spPr/>
      <dgm:t>
        <a:bodyPr/>
        <a:lstStyle/>
        <a:p>
          <a:r>
            <a:rPr lang="en-US" dirty="0" smtClean="0"/>
            <a:t>The audience pays more attention to simple  and clear language</a:t>
          </a:r>
          <a:endParaRPr lang="fr-FR" dirty="0"/>
        </a:p>
      </dgm:t>
    </dgm:pt>
    <dgm:pt modelId="{0D345BA5-5887-45F9-8600-927B98F316F9}" type="parTrans" cxnId="{EA1F513A-6491-4ADA-960D-076DEB5E6BD1}">
      <dgm:prSet/>
      <dgm:spPr/>
      <dgm:t>
        <a:bodyPr/>
        <a:lstStyle/>
        <a:p>
          <a:endParaRPr lang="fr-FR"/>
        </a:p>
      </dgm:t>
    </dgm:pt>
    <dgm:pt modelId="{30B70BCF-CDCF-4703-B381-2C68B789DFE6}" type="sibTrans" cxnId="{EA1F513A-6491-4ADA-960D-076DEB5E6BD1}">
      <dgm:prSet/>
      <dgm:spPr/>
      <dgm:t>
        <a:bodyPr/>
        <a:lstStyle/>
        <a:p>
          <a:endParaRPr lang="fr-FR"/>
        </a:p>
      </dgm:t>
    </dgm:pt>
    <dgm:pt modelId="{79659892-FD4A-4E80-9139-507A0B8D60A2}">
      <dgm:prSet phldrT="[Texte]"/>
      <dgm:spPr>
        <a:solidFill>
          <a:schemeClr val="accent2">
            <a:lumMod val="20000"/>
            <a:lumOff val="80000"/>
          </a:schemeClr>
        </a:solidFill>
      </dgm:spPr>
      <dgm:t>
        <a:bodyPr/>
        <a:lstStyle/>
        <a:p>
          <a:r>
            <a:rPr lang="en-US" b="1" dirty="0" smtClean="0"/>
            <a:t>Precision</a:t>
          </a:r>
          <a:r>
            <a:rPr lang="en-US" dirty="0" smtClean="0"/>
            <a:t> </a:t>
          </a:r>
          <a:endParaRPr lang="fr-FR" dirty="0"/>
        </a:p>
      </dgm:t>
    </dgm:pt>
    <dgm:pt modelId="{8F7343F9-5FDD-4EBE-BFF0-2224C1A835A1}" type="parTrans" cxnId="{34B524BB-BBB3-43A2-BED8-2ED59B9229D2}">
      <dgm:prSet/>
      <dgm:spPr/>
      <dgm:t>
        <a:bodyPr/>
        <a:lstStyle/>
        <a:p>
          <a:endParaRPr lang="fr-FR"/>
        </a:p>
      </dgm:t>
    </dgm:pt>
    <dgm:pt modelId="{56651B9D-3F73-4F50-AEBA-DC68085F6B48}" type="sibTrans" cxnId="{34B524BB-BBB3-43A2-BED8-2ED59B9229D2}">
      <dgm:prSet/>
      <dgm:spPr/>
      <dgm:t>
        <a:bodyPr/>
        <a:lstStyle/>
        <a:p>
          <a:endParaRPr lang="fr-FR"/>
        </a:p>
      </dgm:t>
    </dgm:pt>
    <dgm:pt modelId="{D9304EC2-6E47-40BF-BE1B-0B8C028FC301}">
      <dgm:prSet phldrT="[Texte]"/>
      <dgm:spPr/>
      <dgm:t>
        <a:bodyPr/>
        <a:lstStyle/>
        <a:p>
          <a:r>
            <a:rPr lang="en-US" dirty="0" smtClean="0"/>
            <a:t>Imprecise language sends  a weaker or even a different message</a:t>
          </a:r>
          <a:endParaRPr lang="fr-FR" dirty="0"/>
        </a:p>
      </dgm:t>
    </dgm:pt>
    <dgm:pt modelId="{B78F96C4-D3CD-47F2-9E81-E6F22CE42931}" type="parTrans" cxnId="{AEFFA490-F591-4CD2-B24B-2C3DAAB6B9E4}">
      <dgm:prSet/>
      <dgm:spPr/>
      <dgm:t>
        <a:bodyPr/>
        <a:lstStyle/>
        <a:p>
          <a:endParaRPr lang="fr-FR"/>
        </a:p>
      </dgm:t>
    </dgm:pt>
    <dgm:pt modelId="{1AD82C28-FF81-4472-B665-DF22A43BD75A}" type="sibTrans" cxnId="{AEFFA490-F591-4CD2-B24B-2C3DAAB6B9E4}">
      <dgm:prSet/>
      <dgm:spPr/>
      <dgm:t>
        <a:bodyPr/>
        <a:lstStyle/>
        <a:p>
          <a:endParaRPr lang="fr-FR"/>
        </a:p>
      </dgm:t>
    </dgm:pt>
    <dgm:pt modelId="{AD06B48D-5D8E-4A53-884C-8F612E5EA010}">
      <dgm:prSet phldrT="[Texte]"/>
      <dgm:spPr/>
      <dgm:t>
        <a:bodyPr/>
        <a:lstStyle/>
        <a:p>
          <a:r>
            <a:rPr lang="en-US" dirty="0" smtClean="0"/>
            <a:t>Instead of  saying </a:t>
          </a:r>
          <a:r>
            <a:rPr lang="en-US" i="1" dirty="0" smtClean="0"/>
            <a:t>bad weather, s</a:t>
          </a:r>
          <a:r>
            <a:rPr lang="en-US" i="0" dirty="0" smtClean="0"/>
            <a:t>ay </a:t>
          </a:r>
          <a:r>
            <a:rPr lang="en-US" i="1" dirty="0" smtClean="0"/>
            <a:t>windy or rainy </a:t>
          </a:r>
          <a:endParaRPr lang="fr-FR" i="1" dirty="0"/>
        </a:p>
      </dgm:t>
    </dgm:pt>
    <dgm:pt modelId="{C99010DF-9047-426B-9089-CED42FEC3F4B}" type="parTrans" cxnId="{3477E482-930E-49A6-9CA5-6CD02F3DEB1F}">
      <dgm:prSet/>
      <dgm:spPr/>
      <dgm:t>
        <a:bodyPr/>
        <a:lstStyle/>
        <a:p>
          <a:endParaRPr lang="fr-FR"/>
        </a:p>
      </dgm:t>
    </dgm:pt>
    <dgm:pt modelId="{95018D38-C8E9-4B3C-8E2C-7B924D7B3FD4}" type="sibTrans" cxnId="{3477E482-930E-49A6-9CA5-6CD02F3DEB1F}">
      <dgm:prSet/>
      <dgm:spPr/>
      <dgm:t>
        <a:bodyPr/>
        <a:lstStyle/>
        <a:p>
          <a:endParaRPr lang="fr-FR"/>
        </a:p>
      </dgm:t>
    </dgm:pt>
    <dgm:pt modelId="{F280F602-AFF2-4F09-82FC-0670E4DB4059}">
      <dgm:prSet phldrT="[Texte]"/>
      <dgm:spPr>
        <a:solidFill>
          <a:schemeClr val="accent2">
            <a:lumMod val="20000"/>
            <a:lumOff val="80000"/>
          </a:schemeClr>
        </a:solidFill>
      </dgm:spPr>
      <dgm:t>
        <a:bodyPr/>
        <a:lstStyle/>
        <a:p>
          <a:r>
            <a:rPr lang="en-US" b="1" dirty="0" smtClean="0"/>
            <a:t>Stylized language</a:t>
          </a:r>
          <a:endParaRPr lang="fr-FR" b="1" dirty="0"/>
        </a:p>
      </dgm:t>
    </dgm:pt>
    <dgm:pt modelId="{265316EA-A20F-4D65-983A-248A56F5784F}" type="parTrans" cxnId="{F941BE26-57B2-433B-BC0C-6F785F203FAF}">
      <dgm:prSet/>
      <dgm:spPr/>
      <dgm:t>
        <a:bodyPr/>
        <a:lstStyle/>
        <a:p>
          <a:endParaRPr lang="fr-FR"/>
        </a:p>
      </dgm:t>
    </dgm:pt>
    <dgm:pt modelId="{BC5989FC-9192-468F-AC6A-80FC04129C1B}" type="sibTrans" cxnId="{F941BE26-57B2-433B-BC0C-6F785F203FAF}">
      <dgm:prSet/>
      <dgm:spPr/>
      <dgm:t>
        <a:bodyPr/>
        <a:lstStyle/>
        <a:p>
          <a:endParaRPr lang="fr-FR"/>
        </a:p>
      </dgm:t>
    </dgm:pt>
    <dgm:pt modelId="{0F35A376-CCDD-4BFD-A8B7-529957DD329D}">
      <dgm:prSet phldrT="[Texte]"/>
      <dgm:spPr/>
      <dgm:t>
        <a:bodyPr/>
        <a:lstStyle/>
        <a:p>
          <a:r>
            <a:rPr lang="en-US" dirty="0" smtClean="0"/>
            <a:t>It makes the speech vivid and memorable</a:t>
          </a:r>
          <a:endParaRPr lang="fr-FR" dirty="0"/>
        </a:p>
      </dgm:t>
    </dgm:pt>
    <dgm:pt modelId="{220A1C47-36AC-4C68-9699-0E4E5E18D3CC}" type="parTrans" cxnId="{C9CF1368-AF2F-4211-8092-D5942A0F5EA8}">
      <dgm:prSet/>
      <dgm:spPr/>
      <dgm:t>
        <a:bodyPr/>
        <a:lstStyle/>
        <a:p>
          <a:endParaRPr lang="fr-FR"/>
        </a:p>
      </dgm:t>
    </dgm:pt>
    <dgm:pt modelId="{84176724-669E-46E9-83D1-C94D219C89B1}" type="sibTrans" cxnId="{C9CF1368-AF2F-4211-8092-D5942A0F5EA8}">
      <dgm:prSet/>
      <dgm:spPr/>
      <dgm:t>
        <a:bodyPr/>
        <a:lstStyle/>
        <a:p>
          <a:endParaRPr lang="fr-FR"/>
        </a:p>
      </dgm:t>
    </dgm:pt>
    <dgm:pt modelId="{59A13F8E-4E39-44AE-9F6D-86FE9464C459}">
      <dgm:prSet phldrT="[Texte]"/>
      <dgm:spPr/>
      <dgm:t>
        <a:bodyPr/>
        <a:lstStyle/>
        <a:p>
          <a:r>
            <a:rPr lang="en-US" dirty="0" smtClean="0"/>
            <a:t>If your audience can’t understand your vocabulary, they can’t understand your message.</a:t>
          </a:r>
          <a:endParaRPr lang="fr-FR" dirty="0"/>
        </a:p>
      </dgm:t>
    </dgm:pt>
    <dgm:pt modelId="{F5E5704F-1B44-44C1-B860-10AC62A10D18}" type="parTrans" cxnId="{3B8C4DA6-E3E0-412A-86FD-54280C5EA0EE}">
      <dgm:prSet/>
      <dgm:spPr/>
      <dgm:t>
        <a:bodyPr/>
        <a:lstStyle/>
        <a:p>
          <a:endParaRPr lang="fr-FR"/>
        </a:p>
      </dgm:t>
    </dgm:pt>
    <dgm:pt modelId="{C678E3A1-C0A7-4117-9644-603EBAD5A6C9}" type="sibTrans" cxnId="{3B8C4DA6-E3E0-412A-86FD-54280C5EA0EE}">
      <dgm:prSet/>
      <dgm:spPr/>
      <dgm:t>
        <a:bodyPr/>
        <a:lstStyle/>
        <a:p>
          <a:endParaRPr lang="fr-FR"/>
        </a:p>
      </dgm:t>
    </dgm:pt>
    <dgm:pt modelId="{FA4CB6B2-C1DD-4860-9A32-9EC78F81DBA4}">
      <dgm:prSet phldrT="[Texte]"/>
      <dgm:spPr/>
      <dgm:t>
        <a:bodyPr/>
        <a:lstStyle/>
        <a:p>
          <a:r>
            <a:rPr lang="en-US" i="0" dirty="0" smtClean="0"/>
            <a:t>Instead of : </a:t>
          </a:r>
          <a:r>
            <a:rPr lang="en-US" i="1" dirty="0" smtClean="0"/>
            <a:t>A lot of people were affected ,   you may say: 200  citizens  were  affected</a:t>
          </a:r>
          <a:endParaRPr lang="fr-FR" i="1" dirty="0"/>
        </a:p>
      </dgm:t>
    </dgm:pt>
    <dgm:pt modelId="{9D67C136-7258-4708-A20E-3DBEF54FC3A9}" type="parTrans" cxnId="{C53666EB-061F-46D8-8FFC-AAFD2DEE63D7}">
      <dgm:prSet/>
      <dgm:spPr/>
      <dgm:t>
        <a:bodyPr/>
        <a:lstStyle/>
        <a:p>
          <a:endParaRPr lang="fr-FR"/>
        </a:p>
      </dgm:t>
    </dgm:pt>
    <dgm:pt modelId="{26B14161-B4B3-495E-817E-BACDDE2FDED5}" type="sibTrans" cxnId="{C53666EB-061F-46D8-8FFC-AAFD2DEE63D7}">
      <dgm:prSet/>
      <dgm:spPr/>
      <dgm:t>
        <a:bodyPr/>
        <a:lstStyle/>
        <a:p>
          <a:endParaRPr lang="fr-FR"/>
        </a:p>
      </dgm:t>
    </dgm:pt>
    <dgm:pt modelId="{08ABB819-46D0-4DE2-B345-C79D6CE963C3}" type="pres">
      <dgm:prSet presAssocID="{500538CA-1CF7-48F1-92B1-080A729E2EB7}" presName="Name0" presStyleCnt="0">
        <dgm:presLayoutVars>
          <dgm:dir/>
          <dgm:animLvl val="lvl"/>
          <dgm:resizeHandles val="exact"/>
        </dgm:presLayoutVars>
      </dgm:prSet>
      <dgm:spPr/>
    </dgm:pt>
    <dgm:pt modelId="{A012FBF1-0B70-4057-9239-56A454002247}" type="pres">
      <dgm:prSet presAssocID="{93EF6780-20BE-425B-8F7C-86CA589F886E}" presName="linNode" presStyleCnt="0"/>
      <dgm:spPr/>
    </dgm:pt>
    <dgm:pt modelId="{D5CAEA6B-AEED-4FC5-9BC5-FD76BDB0EE45}" type="pres">
      <dgm:prSet presAssocID="{93EF6780-20BE-425B-8F7C-86CA589F886E}" presName="parentText" presStyleLbl="node1" presStyleIdx="0" presStyleCnt="3" custScaleX="62963" custScaleY="93754" custLinFactNeighborX="-24415" custLinFactNeighborY="13181">
        <dgm:presLayoutVars>
          <dgm:chMax val="1"/>
          <dgm:bulletEnabled val="1"/>
        </dgm:presLayoutVars>
      </dgm:prSet>
      <dgm:spPr/>
    </dgm:pt>
    <dgm:pt modelId="{96FFF7F0-4DB3-48A7-BBAF-14B86FE2F44C}" type="pres">
      <dgm:prSet presAssocID="{93EF6780-20BE-425B-8F7C-86CA589F886E}" presName="descendantText" presStyleLbl="alignAccFollowNode1" presStyleIdx="0" presStyleCnt="3" custScaleX="186150" custLinFactNeighborX="-611" custLinFactNeighborY="16991">
        <dgm:presLayoutVars>
          <dgm:bulletEnabled val="1"/>
        </dgm:presLayoutVars>
      </dgm:prSet>
      <dgm:spPr/>
      <dgm:t>
        <a:bodyPr/>
        <a:lstStyle/>
        <a:p>
          <a:endParaRPr lang="fr-FR"/>
        </a:p>
      </dgm:t>
    </dgm:pt>
    <dgm:pt modelId="{CBA686CC-2DC5-4B68-904E-759FC5D60FAF}" type="pres">
      <dgm:prSet presAssocID="{F6DDC507-358C-44CC-A71D-D267CC85F60C}" presName="sp" presStyleCnt="0"/>
      <dgm:spPr/>
    </dgm:pt>
    <dgm:pt modelId="{FCA4717E-ECA9-4B14-8659-2DFABE93D70D}" type="pres">
      <dgm:prSet presAssocID="{79659892-FD4A-4E80-9139-507A0B8D60A2}" presName="linNode" presStyleCnt="0"/>
      <dgm:spPr/>
    </dgm:pt>
    <dgm:pt modelId="{AB6AD1EF-710E-4A11-A480-DBE01F0BD211}" type="pres">
      <dgm:prSet presAssocID="{79659892-FD4A-4E80-9139-507A0B8D60A2}" presName="parentText" presStyleLbl="node1" presStyleIdx="1" presStyleCnt="3" custScaleX="52036" custScaleY="82645" custLinFactNeighborX="-12" custLinFactNeighborY="9189">
        <dgm:presLayoutVars>
          <dgm:chMax val="1"/>
          <dgm:bulletEnabled val="1"/>
        </dgm:presLayoutVars>
      </dgm:prSet>
      <dgm:spPr/>
    </dgm:pt>
    <dgm:pt modelId="{A1B44773-009E-4D98-A6A9-192BA5F58F73}" type="pres">
      <dgm:prSet presAssocID="{79659892-FD4A-4E80-9139-507A0B8D60A2}" presName="descendantText" presStyleLbl="alignAccFollowNode1" presStyleIdx="1" presStyleCnt="3" custScaleX="147843" custLinFactNeighborX="-2182" custLinFactNeighborY="5058">
        <dgm:presLayoutVars>
          <dgm:bulletEnabled val="1"/>
        </dgm:presLayoutVars>
      </dgm:prSet>
      <dgm:spPr/>
      <dgm:t>
        <a:bodyPr/>
        <a:lstStyle/>
        <a:p>
          <a:endParaRPr lang="fr-FR"/>
        </a:p>
      </dgm:t>
    </dgm:pt>
    <dgm:pt modelId="{9C6D5987-38AE-42F6-8E71-CB00D491CE94}" type="pres">
      <dgm:prSet presAssocID="{56651B9D-3F73-4F50-AEBA-DC68085F6B48}" presName="sp" presStyleCnt="0"/>
      <dgm:spPr/>
    </dgm:pt>
    <dgm:pt modelId="{45ECE60A-9F89-45AF-BAC9-DCE5E676A67E}" type="pres">
      <dgm:prSet presAssocID="{F280F602-AFF2-4F09-82FC-0670E4DB4059}" presName="linNode" presStyleCnt="0"/>
      <dgm:spPr/>
    </dgm:pt>
    <dgm:pt modelId="{270C6902-EF7E-4295-B78F-C0F12B063021}" type="pres">
      <dgm:prSet presAssocID="{F280F602-AFF2-4F09-82FC-0670E4DB4059}" presName="parentText" presStyleLbl="node1" presStyleIdx="2" presStyleCnt="3" custScaleX="46651" custScaleY="82645">
        <dgm:presLayoutVars>
          <dgm:chMax val="1"/>
          <dgm:bulletEnabled val="1"/>
        </dgm:presLayoutVars>
      </dgm:prSet>
      <dgm:spPr/>
    </dgm:pt>
    <dgm:pt modelId="{91522A09-F821-453F-B936-E306E3DD477B}" type="pres">
      <dgm:prSet presAssocID="{F280F602-AFF2-4F09-82FC-0670E4DB4059}" presName="descendantText" presStyleLbl="alignAccFollowNode1" presStyleIdx="2" presStyleCnt="3" custScaleX="133100">
        <dgm:presLayoutVars>
          <dgm:bulletEnabled val="1"/>
        </dgm:presLayoutVars>
      </dgm:prSet>
      <dgm:spPr/>
      <dgm:t>
        <a:bodyPr/>
        <a:lstStyle/>
        <a:p>
          <a:endParaRPr lang="fr-FR"/>
        </a:p>
      </dgm:t>
    </dgm:pt>
  </dgm:ptLst>
  <dgm:cxnLst>
    <dgm:cxn modelId="{3B8C4DA6-E3E0-412A-86FD-54280C5EA0EE}" srcId="{93EF6780-20BE-425B-8F7C-86CA589F886E}" destId="{59A13F8E-4E39-44AE-9F6D-86FE9464C459}" srcOrd="2" destOrd="0" parTransId="{F5E5704F-1B44-44C1-B860-10AC62A10D18}" sibTransId="{C678E3A1-C0A7-4117-9644-603EBAD5A6C9}"/>
    <dgm:cxn modelId="{F8E391B4-86BF-4B7F-B938-46D937778EDA}" type="presOf" srcId="{AD06B48D-5D8E-4A53-884C-8F612E5EA010}" destId="{A1B44773-009E-4D98-A6A9-192BA5F58F73}" srcOrd="0" destOrd="1" presId="urn:microsoft.com/office/officeart/2005/8/layout/vList5"/>
    <dgm:cxn modelId="{1363C512-4FE0-400B-BD8E-CE51D73B1A29}" type="presOf" srcId="{D9304EC2-6E47-40BF-BE1B-0B8C028FC301}" destId="{A1B44773-009E-4D98-A6A9-192BA5F58F73}" srcOrd="0" destOrd="0" presId="urn:microsoft.com/office/officeart/2005/8/layout/vList5"/>
    <dgm:cxn modelId="{9D878424-1D63-4800-9184-38955528240B}" type="presOf" srcId="{500538CA-1CF7-48F1-92B1-080A729E2EB7}" destId="{08ABB819-46D0-4DE2-B345-C79D6CE963C3}" srcOrd="0" destOrd="0" presId="urn:microsoft.com/office/officeart/2005/8/layout/vList5"/>
    <dgm:cxn modelId="{2F09CFF5-D2A9-43D7-878D-FE89AA778E8A}" type="presOf" srcId="{7F72F5D9-680A-4A4A-9B08-CDA770971987}" destId="{96FFF7F0-4DB3-48A7-BBAF-14B86FE2F44C}" srcOrd="0" destOrd="1" presId="urn:microsoft.com/office/officeart/2005/8/layout/vList5"/>
    <dgm:cxn modelId="{283E0602-B4ED-4EE9-98E4-5332B145AD0C}" type="presOf" srcId="{DE90892F-F05B-47A2-A828-F4DB3332E39F}" destId="{96FFF7F0-4DB3-48A7-BBAF-14B86FE2F44C}" srcOrd="0" destOrd="0" presId="urn:microsoft.com/office/officeart/2005/8/layout/vList5"/>
    <dgm:cxn modelId="{659E8009-3D19-4B49-A56A-D7D8051626B3}" type="presOf" srcId="{F280F602-AFF2-4F09-82FC-0670E4DB4059}" destId="{270C6902-EF7E-4295-B78F-C0F12B063021}" srcOrd="0" destOrd="0" presId="urn:microsoft.com/office/officeart/2005/8/layout/vList5"/>
    <dgm:cxn modelId="{F941BE26-57B2-433B-BC0C-6F785F203FAF}" srcId="{500538CA-1CF7-48F1-92B1-080A729E2EB7}" destId="{F280F602-AFF2-4F09-82FC-0670E4DB4059}" srcOrd="2" destOrd="0" parTransId="{265316EA-A20F-4D65-983A-248A56F5784F}" sibTransId="{BC5989FC-9192-468F-AC6A-80FC04129C1B}"/>
    <dgm:cxn modelId="{EA1F513A-6491-4ADA-960D-076DEB5E6BD1}" srcId="{93EF6780-20BE-425B-8F7C-86CA589F886E}" destId="{7F72F5D9-680A-4A4A-9B08-CDA770971987}" srcOrd="1" destOrd="0" parTransId="{0D345BA5-5887-45F9-8600-927B98F316F9}" sibTransId="{30B70BCF-CDCF-4703-B381-2C68B789DFE6}"/>
    <dgm:cxn modelId="{2067BFF0-F691-4BA3-9EFA-5F014A47245C}" type="presOf" srcId="{93EF6780-20BE-425B-8F7C-86CA589F886E}" destId="{D5CAEA6B-AEED-4FC5-9BC5-FD76BDB0EE45}" srcOrd="0" destOrd="0" presId="urn:microsoft.com/office/officeart/2005/8/layout/vList5"/>
    <dgm:cxn modelId="{15528D8C-6BB1-41C1-A9C3-50E415FACEB6}" srcId="{500538CA-1CF7-48F1-92B1-080A729E2EB7}" destId="{93EF6780-20BE-425B-8F7C-86CA589F886E}" srcOrd="0" destOrd="0" parTransId="{17099806-A0F3-41E0-B020-DA468A52823D}" sibTransId="{F6DDC507-358C-44CC-A71D-D267CC85F60C}"/>
    <dgm:cxn modelId="{B13EFA6C-78A4-4960-B386-C72089D44891}" type="presOf" srcId="{59A13F8E-4E39-44AE-9F6D-86FE9464C459}" destId="{96FFF7F0-4DB3-48A7-BBAF-14B86FE2F44C}" srcOrd="0" destOrd="2" presId="urn:microsoft.com/office/officeart/2005/8/layout/vList5"/>
    <dgm:cxn modelId="{AEFFA490-F591-4CD2-B24B-2C3DAAB6B9E4}" srcId="{79659892-FD4A-4E80-9139-507A0B8D60A2}" destId="{D9304EC2-6E47-40BF-BE1B-0B8C028FC301}" srcOrd="0" destOrd="0" parTransId="{B78F96C4-D3CD-47F2-9E81-E6F22CE42931}" sibTransId="{1AD82C28-FF81-4472-B665-DF22A43BD75A}"/>
    <dgm:cxn modelId="{3477E482-930E-49A6-9CA5-6CD02F3DEB1F}" srcId="{79659892-FD4A-4E80-9139-507A0B8D60A2}" destId="{AD06B48D-5D8E-4A53-884C-8F612E5EA010}" srcOrd="1" destOrd="0" parTransId="{C99010DF-9047-426B-9089-CED42FEC3F4B}" sibTransId="{95018D38-C8E9-4B3C-8E2C-7B924D7B3FD4}"/>
    <dgm:cxn modelId="{C9CF1368-AF2F-4211-8092-D5942A0F5EA8}" srcId="{F280F602-AFF2-4F09-82FC-0670E4DB4059}" destId="{0F35A376-CCDD-4BFD-A8B7-529957DD329D}" srcOrd="0" destOrd="0" parTransId="{220A1C47-36AC-4C68-9699-0E4E5E18D3CC}" sibTransId="{84176724-669E-46E9-83D1-C94D219C89B1}"/>
    <dgm:cxn modelId="{F957C54C-35FD-4AC3-AC55-30B6DDE487ED}" type="presOf" srcId="{0F35A376-CCDD-4BFD-A8B7-529957DD329D}" destId="{91522A09-F821-453F-B936-E306E3DD477B}" srcOrd="0" destOrd="0" presId="urn:microsoft.com/office/officeart/2005/8/layout/vList5"/>
    <dgm:cxn modelId="{34B524BB-BBB3-43A2-BED8-2ED59B9229D2}" srcId="{500538CA-1CF7-48F1-92B1-080A729E2EB7}" destId="{79659892-FD4A-4E80-9139-507A0B8D60A2}" srcOrd="1" destOrd="0" parTransId="{8F7343F9-5FDD-4EBE-BFF0-2224C1A835A1}" sibTransId="{56651B9D-3F73-4F50-AEBA-DC68085F6B48}"/>
    <dgm:cxn modelId="{C53666EB-061F-46D8-8FFC-AAFD2DEE63D7}" srcId="{79659892-FD4A-4E80-9139-507A0B8D60A2}" destId="{FA4CB6B2-C1DD-4860-9A32-9EC78F81DBA4}" srcOrd="2" destOrd="0" parTransId="{9D67C136-7258-4708-A20E-3DBEF54FC3A9}" sibTransId="{26B14161-B4B3-495E-817E-BACDDE2FDED5}"/>
    <dgm:cxn modelId="{849DCC28-C5AB-448D-ACEC-E14BB3A7BDF1}" type="presOf" srcId="{79659892-FD4A-4E80-9139-507A0B8D60A2}" destId="{AB6AD1EF-710E-4A11-A480-DBE01F0BD211}" srcOrd="0" destOrd="0" presId="urn:microsoft.com/office/officeart/2005/8/layout/vList5"/>
    <dgm:cxn modelId="{70F7B172-8359-4C95-8843-573A0AC6247E}" srcId="{93EF6780-20BE-425B-8F7C-86CA589F886E}" destId="{DE90892F-F05B-47A2-A828-F4DB3332E39F}" srcOrd="0" destOrd="0" parTransId="{2F2733C0-6F0F-4CA0-8556-11EB44576A23}" sibTransId="{1C155FC2-E773-4565-B3BD-CAC3F6AE8960}"/>
    <dgm:cxn modelId="{0158C1E7-A342-442A-B294-1980B9468C40}" type="presOf" srcId="{FA4CB6B2-C1DD-4860-9A32-9EC78F81DBA4}" destId="{A1B44773-009E-4D98-A6A9-192BA5F58F73}" srcOrd="0" destOrd="2" presId="urn:microsoft.com/office/officeart/2005/8/layout/vList5"/>
    <dgm:cxn modelId="{376B7B7A-EDCA-4DC2-9614-7C774EEB1E83}" type="presParOf" srcId="{08ABB819-46D0-4DE2-B345-C79D6CE963C3}" destId="{A012FBF1-0B70-4057-9239-56A454002247}" srcOrd="0" destOrd="0" presId="urn:microsoft.com/office/officeart/2005/8/layout/vList5"/>
    <dgm:cxn modelId="{4EE46F03-B073-42EC-8344-4589761BDF9D}" type="presParOf" srcId="{A012FBF1-0B70-4057-9239-56A454002247}" destId="{D5CAEA6B-AEED-4FC5-9BC5-FD76BDB0EE45}" srcOrd="0" destOrd="0" presId="urn:microsoft.com/office/officeart/2005/8/layout/vList5"/>
    <dgm:cxn modelId="{EC04A4C7-8CD6-4DED-9DAF-B4BD47AC513A}" type="presParOf" srcId="{A012FBF1-0B70-4057-9239-56A454002247}" destId="{96FFF7F0-4DB3-48A7-BBAF-14B86FE2F44C}" srcOrd="1" destOrd="0" presId="urn:microsoft.com/office/officeart/2005/8/layout/vList5"/>
    <dgm:cxn modelId="{847BBBE8-B360-4F6E-8192-E8FD4DE98C0A}" type="presParOf" srcId="{08ABB819-46D0-4DE2-B345-C79D6CE963C3}" destId="{CBA686CC-2DC5-4B68-904E-759FC5D60FAF}" srcOrd="1" destOrd="0" presId="urn:microsoft.com/office/officeart/2005/8/layout/vList5"/>
    <dgm:cxn modelId="{30129D33-9AD4-4CCA-AC7B-C342B44B1246}" type="presParOf" srcId="{08ABB819-46D0-4DE2-B345-C79D6CE963C3}" destId="{FCA4717E-ECA9-4B14-8659-2DFABE93D70D}" srcOrd="2" destOrd="0" presId="urn:microsoft.com/office/officeart/2005/8/layout/vList5"/>
    <dgm:cxn modelId="{B63D5C99-4EBC-4B96-ABEE-0A9E9C2C72D7}" type="presParOf" srcId="{FCA4717E-ECA9-4B14-8659-2DFABE93D70D}" destId="{AB6AD1EF-710E-4A11-A480-DBE01F0BD211}" srcOrd="0" destOrd="0" presId="urn:microsoft.com/office/officeart/2005/8/layout/vList5"/>
    <dgm:cxn modelId="{DFD48CE1-F8C8-4502-BDA9-43C418AC822D}" type="presParOf" srcId="{FCA4717E-ECA9-4B14-8659-2DFABE93D70D}" destId="{A1B44773-009E-4D98-A6A9-192BA5F58F73}" srcOrd="1" destOrd="0" presId="urn:microsoft.com/office/officeart/2005/8/layout/vList5"/>
    <dgm:cxn modelId="{A954DE4B-26B3-4367-A064-357B1567858A}" type="presParOf" srcId="{08ABB819-46D0-4DE2-B345-C79D6CE963C3}" destId="{9C6D5987-38AE-42F6-8E71-CB00D491CE94}" srcOrd="3" destOrd="0" presId="urn:microsoft.com/office/officeart/2005/8/layout/vList5"/>
    <dgm:cxn modelId="{768365A4-FD40-46B3-9CA1-1557E430CF53}" type="presParOf" srcId="{08ABB819-46D0-4DE2-B345-C79D6CE963C3}" destId="{45ECE60A-9F89-45AF-BAC9-DCE5E676A67E}" srcOrd="4" destOrd="0" presId="urn:microsoft.com/office/officeart/2005/8/layout/vList5"/>
    <dgm:cxn modelId="{4EACAB99-458A-4F78-AD56-BB41CCA4587F}" type="presParOf" srcId="{45ECE60A-9F89-45AF-BAC9-DCE5E676A67E}" destId="{270C6902-EF7E-4295-B78F-C0F12B063021}" srcOrd="0" destOrd="0" presId="urn:microsoft.com/office/officeart/2005/8/layout/vList5"/>
    <dgm:cxn modelId="{D7640CA6-744E-4417-A6D8-9493C08FE09E}" type="presParOf" srcId="{45ECE60A-9F89-45AF-BAC9-DCE5E676A67E}" destId="{91522A09-F821-453F-B936-E306E3DD477B}" srcOrd="1" destOrd="0" presId="urn:microsoft.com/office/officeart/2005/8/layout/vList5"/>
  </dgm:cxnLst>
  <dgm:bg/>
  <dgm:whole/>
</dgm:dataModel>
</file>

<file path=ppt/diagrams/data2.xml><?xml version="1.0" encoding="utf-8"?>
<dgm:dataModel xmlns:dgm="http://schemas.openxmlformats.org/drawingml/2006/diagram" xmlns:a="http://schemas.openxmlformats.org/drawingml/2006/main">
  <dgm:ptLst>
    <dgm:pt modelId="{81F6F01E-0322-47FC-BFF7-D8005038FD3E}" type="doc">
      <dgm:prSet loTypeId="urn:microsoft.com/office/officeart/2005/8/layout/vList2" loCatId="list" qsTypeId="urn:microsoft.com/office/officeart/2005/8/quickstyle/simple3" qsCatId="simple" csTypeId="urn:microsoft.com/office/officeart/2005/8/colors/accent2_2" csCatId="accent2" phldr="1"/>
      <dgm:spPr/>
      <dgm:t>
        <a:bodyPr/>
        <a:lstStyle/>
        <a:p>
          <a:endParaRPr lang="fr-FR"/>
        </a:p>
      </dgm:t>
    </dgm:pt>
    <dgm:pt modelId="{28813D98-5E62-4096-8973-5BFA5579DF86}">
      <dgm:prSet phldrT="[Texte]" custT="1"/>
      <dgm:spPr/>
      <dgm:t>
        <a:bodyPr/>
        <a:lstStyle/>
        <a:p>
          <a:r>
            <a:rPr lang="en-US" sz="2400" b="1" dirty="0" smtClean="0">
              <a:solidFill>
                <a:schemeClr val="tx2"/>
              </a:solidFill>
            </a:rPr>
            <a:t>Metaphor and simile: </a:t>
          </a:r>
          <a:r>
            <a:rPr lang="en-US" sz="2400" b="0" dirty="0" smtClean="0"/>
            <a:t>are </a:t>
          </a:r>
          <a:r>
            <a:rPr lang="en-US" sz="2400" dirty="0" smtClean="0"/>
            <a:t>comparisons made by speaking of one thing in terms of another</a:t>
          </a:r>
          <a:endParaRPr lang="fr-FR" sz="2400" b="1" dirty="0"/>
        </a:p>
      </dgm:t>
    </dgm:pt>
    <dgm:pt modelId="{A6977788-8289-4E8E-A4E3-795A128BBA31}" type="parTrans" cxnId="{8577CFE4-8C15-481E-BE54-9227FB73944F}">
      <dgm:prSet/>
      <dgm:spPr/>
      <dgm:t>
        <a:bodyPr/>
        <a:lstStyle/>
        <a:p>
          <a:endParaRPr lang="fr-FR"/>
        </a:p>
      </dgm:t>
    </dgm:pt>
    <dgm:pt modelId="{10060009-BA07-4A9C-9D7E-743E1641128E}" type="sibTrans" cxnId="{8577CFE4-8C15-481E-BE54-9227FB73944F}">
      <dgm:prSet/>
      <dgm:spPr/>
      <dgm:t>
        <a:bodyPr/>
        <a:lstStyle/>
        <a:p>
          <a:endParaRPr lang="fr-FR"/>
        </a:p>
      </dgm:t>
    </dgm:pt>
    <dgm:pt modelId="{00CFCD6A-120E-4666-87EE-6DF780C80AA7}">
      <dgm:prSet phldrT="[Texte]" custT="1"/>
      <dgm:spPr/>
      <dgm:t>
        <a:bodyPr/>
        <a:lstStyle/>
        <a:p>
          <a:r>
            <a:rPr lang="en-US" sz="2400" dirty="0" smtClean="0"/>
            <a:t>people have been “…battered by storms of persecution and staggered by the winds of police brutality.”</a:t>
          </a:r>
          <a:r>
            <a:rPr lang="en-US" sz="2400" dirty="0" smtClean="0"/>
            <a:t> Dr. Martin Luther King, Jr. </a:t>
          </a:r>
          <a:endParaRPr lang="fr-FR" sz="2400" dirty="0"/>
        </a:p>
      </dgm:t>
    </dgm:pt>
    <dgm:pt modelId="{8219F19F-9A40-4858-9208-3D9B09FE4924}" type="parTrans" cxnId="{C07D0B4F-F446-47BD-B916-41A342A5F7C8}">
      <dgm:prSet/>
      <dgm:spPr/>
      <dgm:t>
        <a:bodyPr/>
        <a:lstStyle/>
        <a:p>
          <a:endParaRPr lang="fr-FR"/>
        </a:p>
      </dgm:t>
    </dgm:pt>
    <dgm:pt modelId="{6638102E-2EBC-468F-B7DE-9AAEA2B212A8}" type="sibTrans" cxnId="{C07D0B4F-F446-47BD-B916-41A342A5F7C8}">
      <dgm:prSet/>
      <dgm:spPr/>
      <dgm:t>
        <a:bodyPr/>
        <a:lstStyle/>
        <a:p>
          <a:endParaRPr lang="fr-FR"/>
        </a:p>
      </dgm:t>
    </dgm:pt>
    <dgm:pt modelId="{423728C8-0F0B-425C-A0EC-88F69C767035}">
      <dgm:prSet phldrT="[Texte]" custT="1"/>
      <dgm:spPr/>
      <dgm:t>
        <a:bodyPr/>
        <a:lstStyle/>
        <a:p>
          <a:r>
            <a:rPr lang="en-US" sz="2400" b="1" dirty="0" smtClean="0">
              <a:solidFill>
                <a:schemeClr val="tx2"/>
              </a:solidFill>
            </a:rPr>
            <a:t>Antithesis:</a:t>
          </a:r>
          <a:r>
            <a:rPr lang="en-US" sz="2400" b="1" dirty="0" smtClean="0"/>
            <a:t>  </a:t>
          </a:r>
          <a:r>
            <a:rPr lang="en-US" sz="2400" b="0" dirty="0" smtClean="0"/>
            <a:t>it </a:t>
          </a:r>
          <a:r>
            <a:rPr lang="en-US" sz="2400" dirty="0" smtClean="0"/>
            <a:t>allows you to use contrasting statements in order to make a rhetorical point.</a:t>
          </a:r>
          <a:r>
            <a:rPr lang="en-US" sz="2400" b="1" dirty="0" smtClean="0"/>
            <a:t> </a:t>
          </a:r>
          <a:endParaRPr lang="fr-FR" sz="2400" b="1" dirty="0"/>
        </a:p>
      </dgm:t>
    </dgm:pt>
    <dgm:pt modelId="{C98E20C1-9C4F-41BD-B8D4-DF135EE6167A}" type="parTrans" cxnId="{EC422ABA-8051-4E0E-9ADA-37528BB71394}">
      <dgm:prSet/>
      <dgm:spPr/>
      <dgm:t>
        <a:bodyPr/>
        <a:lstStyle/>
        <a:p>
          <a:endParaRPr lang="fr-FR"/>
        </a:p>
      </dgm:t>
    </dgm:pt>
    <dgm:pt modelId="{9A6C33CA-63F7-43E8-8EF8-BF5479C29D0C}" type="sibTrans" cxnId="{EC422ABA-8051-4E0E-9ADA-37528BB71394}">
      <dgm:prSet/>
      <dgm:spPr/>
      <dgm:t>
        <a:bodyPr/>
        <a:lstStyle/>
        <a:p>
          <a:endParaRPr lang="fr-FR"/>
        </a:p>
      </dgm:t>
    </dgm:pt>
    <dgm:pt modelId="{15CB7E68-1587-41F7-9662-A281EAE871CB}">
      <dgm:prSet phldrT="[Texte]" custT="1"/>
      <dgm:spPr/>
      <dgm:t>
        <a:bodyPr/>
        <a:lstStyle/>
        <a:p>
          <a:r>
            <a:rPr lang="en-US" sz="2400" dirty="0" smtClean="0"/>
            <a:t>“And so, my fellow Americans, ask not what your country can do for you; ask what you can do for your country.” President John F. Kennedy </a:t>
          </a:r>
          <a:endParaRPr lang="fr-FR" sz="2400" dirty="0"/>
        </a:p>
      </dgm:t>
    </dgm:pt>
    <dgm:pt modelId="{124E0BAE-5425-47C3-B7CD-D11BB40056D3}" type="parTrans" cxnId="{CDFA41BC-628E-4818-B699-2AC859C06447}">
      <dgm:prSet/>
      <dgm:spPr/>
      <dgm:t>
        <a:bodyPr/>
        <a:lstStyle/>
        <a:p>
          <a:endParaRPr lang="fr-FR"/>
        </a:p>
      </dgm:t>
    </dgm:pt>
    <dgm:pt modelId="{47F585C9-0F75-4EE4-AD32-09FDBA0EA8F0}" type="sibTrans" cxnId="{CDFA41BC-628E-4818-B699-2AC859C06447}">
      <dgm:prSet/>
      <dgm:spPr/>
      <dgm:t>
        <a:bodyPr/>
        <a:lstStyle/>
        <a:p>
          <a:endParaRPr lang="fr-FR"/>
        </a:p>
      </dgm:t>
    </dgm:pt>
    <dgm:pt modelId="{6AA6254A-D805-4D73-B1A9-6B02F80B5EA3}">
      <dgm:prSet phldrT="[Texte]" custT="1"/>
      <dgm:spPr/>
      <dgm:t>
        <a:bodyPr/>
        <a:lstStyle/>
        <a:p>
          <a:r>
            <a:rPr lang="en-US" sz="2400" dirty="0" smtClean="0"/>
            <a:t>“No, no we are not satisfied and we will not be satisfied until justice rolls down like waters and righteousness like a mighty stream.” </a:t>
          </a:r>
          <a:endParaRPr lang="fr-FR" sz="2400" dirty="0"/>
        </a:p>
      </dgm:t>
    </dgm:pt>
    <dgm:pt modelId="{249B5F9A-9B93-452E-82AB-0989543F767B}" type="parTrans" cxnId="{3B656A96-4CFC-4ADE-8EB2-974364DD29A9}">
      <dgm:prSet/>
      <dgm:spPr/>
      <dgm:t>
        <a:bodyPr/>
        <a:lstStyle/>
        <a:p>
          <a:endParaRPr lang="fr-FR"/>
        </a:p>
      </dgm:t>
    </dgm:pt>
    <dgm:pt modelId="{6437570A-83F6-469D-BC4E-377C19AE31FC}" type="sibTrans" cxnId="{3B656A96-4CFC-4ADE-8EB2-974364DD29A9}">
      <dgm:prSet/>
      <dgm:spPr/>
      <dgm:t>
        <a:bodyPr/>
        <a:lstStyle/>
        <a:p>
          <a:endParaRPr lang="fr-FR"/>
        </a:p>
      </dgm:t>
    </dgm:pt>
    <dgm:pt modelId="{9042CFBA-970B-4D8B-9ED6-A3970669E0B1}" type="pres">
      <dgm:prSet presAssocID="{81F6F01E-0322-47FC-BFF7-D8005038FD3E}" presName="linear" presStyleCnt="0">
        <dgm:presLayoutVars>
          <dgm:animLvl val="lvl"/>
          <dgm:resizeHandles val="exact"/>
        </dgm:presLayoutVars>
      </dgm:prSet>
      <dgm:spPr/>
    </dgm:pt>
    <dgm:pt modelId="{A78FE03D-8CC3-4BB6-8481-A43FE978BE1D}" type="pres">
      <dgm:prSet presAssocID="{28813D98-5E62-4096-8973-5BFA5579DF86}" presName="parentText" presStyleLbl="node1" presStyleIdx="0" presStyleCnt="2">
        <dgm:presLayoutVars>
          <dgm:chMax val="0"/>
          <dgm:bulletEnabled val="1"/>
        </dgm:presLayoutVars>
      </dgm:prSet>
      <dgm:spPr/>
      <dgm:t>
        <a:bodyPr/>
        <a:lstStyle/>
        <a:p>
          <a:endParaRPr lang="fr-FR"/>
        </a:p>
      </dgm:t>
    </dgm:pt>
    <dgm:pt modelId="{745A686F-FAD0-41D1-8CDD-476C9159BDBE}" type="pres">
      <dgm:prSet presAssocID="{28813D98-5E62-4096-8973-5BFA5579DF86}" presName="childText" presStyleLbl="revTx" presStyleIdx="0" presStyleCnt="2">
        <dgm:presLayoutVars>
          <dgm:bulletEnabled val="1"/>
        </dgm:presLayoutVars>
      </dgm:prSet>
      <dgm:spPr/>
      <dgm:t>
        <a:bodyPr/>
        <a:lstStyle/>
        <a:p>
          <a:endParaRPr lang="fr-FR"/>
        </a:p>
      </dgm:t>
    </dgm:pt>
    <dgm:pt modelId="{05700558-EC85-40EE-A3FF-570282F24926}" type="pres">
      <dgm:prSet presAssocID="{423728C8-0F0B-425C-A0EC-88F69C767035}" presName="parentText" presStyleLbl="node1" presStyleIdx="1" presStyleCnt="2">
        <dgm:presLayoutVars>
          <dgm:chMax val="0"/>
          <dgm:bulletEnabled val="1"/>
        </dgm:presLayoutVars>
      </dgm:prSet>
      <dgm:spPr/>
      <dgm:t>
        <a:bodyPr/>
        <a:lstStyle/>
        <a:p>
          <a:endParaRPr lang="fr-FR"/>
        </a:p>
      </dgm:t>
    </dgm:pt>
    <dgm:pt modelId="{B803BA8F-0105-467D-B063-DA549BF90FFA}" type="pres">
      <dgm:prSet presAssocID="{423728C8-0F0B-425C-A0EC-88F69C767035}" presName="childText" presStyleLbl="revTx" presStyleIdx="1" presStyleCnt="2">
        <dgm:presLayoutVars>
          <dgm:bulletEnabled val="1"/>
        </dgm:presLayoutVars>
      </dgm:prSet>
      <dgm:spPr/>
      <dgm:t>
        <a:bodyPr/>
        <a:lstStyle/>
        <a:p>
          <a:endParaRPr lang="fr-FR"/>
        </a:p>
      </dgm:t>
    </dgm:pt>
  </dgm:ptLst>
  <dgm:cxnLst>
    <dgm:cxn modelId="{3B656A96-4CFC-4ADE-8EB2-974364DD29A9}" srcId="{28813D98-5E62-4096-8973-5BFA5579DF86}" destId="{6AA6254A-D805-4D73-B1A9-6B02F80B5EA3}" srcOrd="1" destOrd="0" parTransId="{249B5F9A-9B93-452E-82AB-0989543F767B}" sibTransId="{6437570A-83F6-469D-BC4E-377C19AE31FC}"/>
    <dgm:cxn modelId="{010160D0-2485-48C5-8719-5A8B582E733F}" type="presOf" srcId="{423728C8-0F0B-425C-A0EC-88F69C767035}" destId="{05700558-EC85-40EE-A3FF-570282F24926}" srcOrd="0" destOrd="0" presId="urn:microsoft.com/office/officeart/2005/8/layout/vList2"/>
    <dgm:cxn modelId="{CDFA41BC-628E-4818-B699-2AC859C06447}" srcId="{423728C8-0F0B-425C-A0EC-88F69C767035}" destId="{15CB7E68-1587-41F7-9662-A281EAE871CB}" srcOrd="0" destOrd="0" parTransId="{124E0BAE-5425-47C3-B7CD-D11BB40056D3}" sibTransId="{47F585C9-0F75-4EE4-AD32-09FDBA0EA8F0}"/>
    <dgm:cxn modelId="{C07D0B4F-F446-47BD-B916-41A342A5F7C8}" srcId="{28813D98-5E62-4096-8973-5BFA5579DF86}" destId="{00CFCD6A-120E-4666-87EE-6DF780C80AA7}" srcOrd="0" destOrd="0" parTransId="{8219F19F-9A40-4858-9208-3D9B09FE4924}" sibTransId="{6638102E-2EBC-468F-B7DE-9AAEA2B212A8}"/>
    <dgm:cxn modelId="{B1C51E38-D458-42A4-8AFC-5AA250A1025E}" type="presOf" srcId="{81F6F01E-0322-47FC-BFF7-D8005038FD3E}" destId="{9042CFBA-970B-4D8B-9ED6-A3970669E0B1}" srcOrd="0" destOrd="0" presId="urn:microsoft.com/office/officeart/2005/8/layout/vList2"/>
    <dgm:cxn modelId="{81172AAC-3DBF-44EB-A213-F3EA8D86F9DB}" type="presOf" srcId="{15CB7E68-1587-41F7-9662-A281EAE871CB}" destId="{B803BA8F-0105-467D-B063-DA549BF90FFA}" srcOrd="0" destOrd="0" presId="urn:microsoft.com/office/officeart/2005/8/layout/vList2"/>
    <dgm:cxn modelId="{EC422ABA-8051-4E0E-9ADA-37528BB71394}" srcId="{81F6F01E-0322-47FC-BFF7-D8005038FD3E}" destId="{423728C8-0F0B-425C-A0EC-88F69C767035}" srcOrd="1" destOrd="0" parTransId="{C98E20C1-9C4F-41BD-B8D4-DF135EE6167A}" sibTransId="{9A6C33CA-63F7-43E8-8EF8-BF5479C29D0C}"/>
    <dgm:cxn modelId="{1FC2DFA4-8254-43AA-B82C-4FB84234F06D}" type="presOf" srcId="{00CFCD6A-120E-4666-87EE-6DF780C80AA7}" destId="{745A686F-FAD0-41D1-8CDD-476C9159BDBE}" srcOrd="0" destOrd="0" presId="urn:microsoft.com/office/officeart/2005/8/layout/vList2"/>
    <dgm:cxn modelId="{F6AF36BE-2BEB-453C-B2EC-A0CDDFA34543}" type="presOf" srcId="{6AA6254A-D805-4D73-B1A9-6B02F80B5EA3}" destId="{745A686F-FAD0-41D1-8CDD-476C9159BDBE}" srcOrd="0" destOrd="1" presId="urn:microsoft.com/office/officeart/2005/8/layout/vList2"/>
    <dgm:cxn modelId="{8577CFE4-8C15-481E-BE54-9227FB73944F}" srcId="{81F6F01E-0322-47FC-BFF7-D8005038FD3E}" destId="{28813D98-5E62-4096-8973-5BFA5579DF86}" srcOrd="0" destOrd="0" parTransId="{A6977788-8289-4E8E-A4E3-795A128BBA31}" sibTransId="{10060009-BA07-4A9C-9D7E-743E1641128E}"/>
    <dgm:cxn modelId="{8A997148-0B8F-4EE9-B357-4F18FA4AF474}" type="presOf" srcId="{28813D98-5E62-4096-8973-5BFA5579DF86}" destId="{A78FE03D-8CC3-4BB6-8481-A43FE978BE1D}" srcOrd="0" destOrd="0" presId="urn:microsoft.com/office/officeart/2005/8/layout/vList2"/>
    <dgm:cxn modelId="{5156B4A3-BDC0-4B7A-96E3-AA0AEEBA3AE7}" type="presParOf" srcId="{9042CFBA-970B-4D8B-9ED6-A3970669E0B1}" destId="{A78FE03D-8CC3-4BB6-8481-A43FE978BE1D}" srcOrd="0" destOrd="0" presId="urn:microsoft.com/office/officeart/2005/8/layout/vList2"/>
    <dgm:cxn modelId="{38C1269F-4E0E-4F3A-9CA2-80D390882472}" type="presParOf" srcId="{9042CFBA-970B-4D8B-9ED6-A3970669E0B1}" destId="{745A686F-FAD0-41D1-8CDD-476C9159BDBE}" srcOrd="1" destOrd="0" presId="urn:microsoft.com/office/officeart/2005/8/layout/vList2"/>
    <dgm:cxn modelId="{C39AED8C-D851-4B1E-A69F-0156E31C26A9}" type="presParOf" srcId="{9042CFBA-970B-4D8B-9ED6-A3970669E0B1}" destId="{05700558-EC85-40EE-A3FF-570282F24926}" srcOrd="2" destOrd="0" presId="urn:microsoft.com/office/officeart/2005/8/layout/vList2"/>
    <dgm:cxn modelId="{7200AA69-B2E3-4E13-A7D6-8FF028B18C0F}" type="presParOf" srcId="{9042CFBA-970B-4D8B-9ED6-A3970669E0B1}" destId="{B803BA8F-0105-467D-B063-DA549BF90FFA}" srcOrd="3" destOrd="0" presId="urn:microsoft.com/office/officeart/2005/8/layout/vList2"/>
  </dgm:cxnLst>
  <dgm:bg/>
  <dgm:whole/>
</dgm:dataModel>
</file>

<file path=ppt/diagrams/data3.xml><?xml version="1.0" encoding="utf-8"?>
<dgm:dataModel xmlns:dgm="http://schemas.openxmlformats.org/drawingml/2006/diagram" xmlns:a="http://schemas.openxmlformats.org/drawingml/2006/main">
  <dgm:ptLst>
    <dgm:pt modelId="{15667F6B-31B9-44C7-9E5F-6A3832EF83B6}" type="doc">
      <dgm:prSet loTypeId="urn:microsoft.com/office/officeart/2005/8/layout/vList2" loCatId="list" qsTypeId="urn:microsoft.com/office/officeart/2005/8/quickstyle/simple3" qsCatId="simple" csTypeId="urn:microsoft.com/office/officeart/2005/8/colors/accent2_2" csCatId="accent2" phldr="1"/>
      <dgm:spPr/>
      <dgm:t>
        <a:bodyPr/>
        <a:lstStyle/>
        <a:p>
          <a:endParaRPr lang="fr-FR"/>
        </a:p>
      </dgm:t>
    </dgm:pt>
    <dgm:pt modelId="{7D596F0D-1A88-4CEA-8D57-34BF1D890875}">
      <dgm:prSet phldrT="[Texte]" custT="1"/>
      <dgm:spPr/>
      <dgm:t>
        <a:bodyPr/>
        <a:lstStyle/>
        <a:p>
          <a:r>
            <a:rPr lang="en-US" sz="2800" b="1" dirty="0" smtClean="0"/>
            <a:t>parallel structure</a:t>
          </a:r>
          <a:r>
            <a:rPr lang="en-US" sz="2400" b="1" dirty="0" smtClean="0"/>
            <a:t>: </a:t>
          </a:r>
          <a:r>
            <a:rPr lang="en-US" sz="2400" dirty="0" smtClean="0"/>
            <a:t>is the balance of two or more similar phrases or clauses, and parallel wording is the balance of two or more similar words.</a:t>
          </a:r>
          <a:endParaRPr lang="fr-FR" sz="2400" dirty="0"/>
        </a:p>
      </dgm:t>
    </dgm:pt>
    <dgm:pt modelId="{12A16E26-FE8A-4DD1-934D-20D5707C805D}" type="parTrans" cxnId="{E34CC1DD-DD74-4A4A-81B0-FD3F6C6A27D3}">
      <dgm:prSet/>
      <dgm:spPr/>
      <dgm:t>
        <a:bodyPr/>
        <a:lstStyle/>
        <a:p>
          <a:endParaRPr lang="fr-FR"/>
        </a:p>
      </dgm:t>
    </dgm:pt>
    <dgm:pt modelId="{59A689E0-B671-458C-9495-666AE8115AE0}" type="sibTrans" cxnId="{E34CC1DD-DD74-4A4A-81B0-FD3F6C6A27D3}">
      <dgm:prSet/>
      <dgm:spPr/>
      <dgm:t>
        <a:bodyPr/>
        <a:lstStyle/>
        <a:p>
          <a:endParaRPr lang="fr-FR"/>
        </a:p>
      </dgm:t>
    </dgm:pt>
    <dgm:pt modelId="{99BCBD4F-F9AC-43EE-B3AF-C823B0436912}">
      <dgm:prSet phldrT="[Texte]" custT="1"/>
      <dgm:spPr/>
      <dgm:t>
        <a:bodyPr/>
        <a:lstStyle/>
        <a:p>
          <a:r>
            <a:rPr lang="en-US" sz="2400" dirty="0" smtClean="0"/>
            <a:t>Dr. M. L. King’s “I Have a Dream” speech exemplifies both strategies in action. Indeed, the section where he repeats “I Have a Dream” over and over again is an example of the use of both parallel structure and language.</a:t>
          </a:r>
          <a:endParaRPr lang="fr-FR" sz="2400" dirty="0"/>
        </a:p>
      </dgm:t>
    </dgm:pt>
    <dgm:pt modelId="{472E6C7D-9A13-4676-83C5-AF816290C591}" type="parTrans" cxnId="{0AC37F00-18FD-4C14-948A-B33D8EAD0673}">
      <dgm:prSet/>
      <dgm:spPr/>
      <dgm:t>
        <a:bodyPr/>
        <a:lstStyle/>
        <a:p>
          <a:endParaRPr lang="fr-FR"/>
        </a:p>
      </dgm:t>
    </dgm:pt>
    <dgm:pt modelId="{ADC7B283-8178-4A0B-BD73-8242051F97A4}" type="sibTrans" cxnId="{0AC37F00-18FD-4C14-948A-B33D8EAD0673}">
      <dgm:prSet/>
      <dgm:spPr/>
      <dgm:t>
        <a:bodyPr/>
        <a:lstStyle/>
        <a:p>
          <a:endParaRPr lang="fr-FR"/>
        </a:p>
      </dgm:t>
    </dgm:pt>
    <dgm:pt modelId="{3469FEE6-5642-48E5-AAD8-96166A8D376C}">
      <dgm:prSet phldrT="[Texte]" custT="1"/>
      <dgm:spPr/>
      <dgm:t>
        <a:bodyPr/>
        <a:lstStyle/>
        <a:p>
          <a:r>
            <a:rPr lang="en-US" sz="2800" b="1" smtClean="0"/>
            <a:t>Hyperbole: </a:t>
          </a:r>
          <a:r>
            <a:rPr lang="en-US" sz="2800" smtClean="0"/>
            <a:t>is the use of moderate exaggeration for effect</a:t>
          </a:r>
          <a:r>
            <a:rPr lang="en-US" sz="2800" b="1" smtClean="0"/>
            <a:t> </a:t>
          </a:r>
          <a:endParaRPr lang="fr-FR" sz="2800" dirty="0"/>
        </a:p>
      </dgm:t>
    </dgm:pt>
    <dgm:pt modelId="{964ED463-757A-4017-A519-720A2817716E}" type="parTrans" cxnId="{F317D597-22A1-4952-9930-D65B11BF56C9}">
      <dgm:prSet/>
      <dgm:spPr/>
      <dgm:t>
        <a:bodyPr/>
        <a:lstStyle/>
        <a:p>
          <a:endParaRPr lang="fr-FR"/>
        </a:p>
      </dgm:t>
    </dgm:pt>
    <dgm:pt modelId="{EE75E0E6-749A-4C0E-BF84-907D99E92FE1}" type="sibTrans" cxnId="{F317D597-22A1-4952-9930-D65B11BF56C9}">
      <dgm:prSet/>
      <dgm:spPr/>
      <dgm:t>
        <a:bodyPr/>
        <a:lstStyle/>
        <a:p>
          <a:endParaRPr lang="fr-FR"/>
        </a:p>
      </dgm:t>
    </dgm:pt>
    <dgm:pt modelId="{842D1FE2-2F50-4901-AC82-CD51B30D30CD}">
      <dgm:prSet phldrT="[Texte]" custT="1"/>
      <dgm:spPr/>
      <dgm:t>
        <a:bodyPr/>
        <a:lstStyle/>
        <a:p>
          <a:r>
            <a:rPr lang="en-US" sz="2400" dirty="0" smtClean="0"/>
            <a:t>“</a:t>
          </a:r>
          <a:endParaRPr lang="fr-FR" sz="2400" dirty="0"/>
        </a:p>
      </dgm:t>
    </dgm:pt>
    <dgm:pt modelId="{2364484A-3C62-4B87-8E2D-7866743A17EC}" type="parTrans" cxnId="{EA928434-6743-45DB-BB05-DE1265CF7472}">
      <dgm:prSet/>
      <dgm:spPr/>
      <dgm:t>
        <a:bodyPr/>
        <a:lstStyle/>
        <a:p>
          <a:endParaRPr lang="fr-FR"/>
        </a:p>
      </dgm:t>
    </dgm:pt>
    <dgm:pt modelId="{D02D9DFE-B18A-40F0-8605-7D2D2024F2E9}" type="sibTrans" cxnId="{EA928434-6743-45DB-BB05-DE1265CF7472}">
      <dgm:prSet/>
      <dgm:spPr/>
      <dgm:t>
        <a:bodyPr/>
        <a:lstStyle/>
        <a:p>
          <a:endParaRPr lang="fr-FR"/>
        </a:p>
      </dgm:t>
    </dgm:pt>
    <dgm:pt modelId="{CBCB0C45-F554-464F-B221-C5248AFE91E5}">
      <dgm:prSet phldrT="[Texte]" custT="1"/>
      <dgm:spPr/>
      <dgm:t>
        <a:bodyPr/>
        <a:lstStyle/>
        <a:p>
          <a:r>
            <a:rPr lang="en-US" sz="2400" dirty="0" smtClean="0"/>
            <a:t>It never snows in South Texas.” vs. “it snows in South Texas as often as pigs fly,” </a:t>
          </a:r>
          <a:endParaRPr lang="fr-FR" sz="2400" dirty="0"/>
        </a:p>
      </dgm:t>
    </dgm:pt>
    <dgm:pt modelId="{30E25E85-9701-473D-B6AD-FCCD0CC44314}" type="parTrans" cxnId="{3B4B8B80-0C28-455C-9DA8-3348D8C2589D}">
      <dgm:prSet/>
      <dgm:spPr/>
    </dgm:pt>
    <dgm:pt modelId="{2F46525B-7711-4BB8-8C5D-94E37394EA80}" type="sibTrans" cxnId="{3B4B8B80-0C28-455C-9DA8-3348D8C2589D}">
      <dgm:prSet/>
      <dgm:spPr/>
    </dgm:pt>
    <dgm:pt modelId="{A1429E16-AAF4-4124-939E-C20AEFC02D95}" type="pres">
      <dgm:prSet presAssocID="{15667F6B-31B9-44C7-9E5F-6A3832EF83B6}" presName="linear" presStyleCnt="0">
        <dgm:presLayoutVars>
          <dgm:animLvl val="lvl"/>
          <dgm:resizeHandles val="exact"/>
        </dgm:presLayoutVars>
      </dgm:prSet>
      <dgm:spPr/>
    </dgm:pt>
    <dgm:pt modelId="{92A25742-C036-4C3C-A3C0-97218D10BDD5}" type="pres">
      <dgm:prSet presAssocID="{7D596F0D-1A88-4CEA-8D57-34BF1D890875}" presName="parentText" presStyleLbl="node1" presStyleIdx="0" presStyleCnt="2" custScaleY="118194">
        <dgm:presLayoutVars>
          <dgm:chMax val="0"/>
          <dgm:bulletEnabled val="1"/>
        </dgm:presLayoutVars>
      </dgm:prSet>
      <dgm:spPr/>
      <dgm:t>
        <a:bodyPr/>
        <a:lstStyle/>
        <a:p>
          <a:endParaRPr lang="fr-FR"/>
        </a:p>
      </dgm:t>
    </dgm:pt>
    <dgm:pt modelId="{A92976E9-E68D-4030-B350-8ADFA28D116E}" type="pres">
      <dgm:prSet presAssocID="{7D596F0D-1A88-4CEA-8D57-34BF1D890875}" presName="childText" presStyleLbl="revTx" presStyleIdx="0" presStyleCnt="2">
        <dgm:presLayoutVars>
          <dgm:bulletEnabled val="1"/>
        </dgm:presLayoutVars>
      </dgm:prSet>
      <dgm:spPr/>
      <dgm:t>
        <a:bodyPr/>
        <a:lstStyle/>
        <a:p>
          <a:endParaRPr lang="fr-FR"/>
        </a:p>
      </dgm:t>
    </dgm:pt>
    <dgm:pt modelId="{47DA8846-42C8-45DF-8334-76D4401AAC5A}" type="pres">
      <dgm:prSet presAssocID="{3469FEE6-5642-48E5-AAD8-96166A8D376C}" presName="parentText" presStyleLbl="node1" presStyleIdx="1" presStyleCnt="2" custLinFactNeighborX="520" custLinFactNeighborY="15052">
        <dgm:presLayoutVars>
          <dgm:chMax val="0"/>
          <dgm:bulletEnabled val="1"/>
        </dgm:presLayoutVars>
      </dgm:prSet>
      <dgm:spPr/>
      <dgm:t>
        <a:bodyPr/>
        <a:lstStyle/>
        <a:p>
          <a:endParaRPr lang="fr-FR"/>
        </a:p>
      </dgm:t>
    </dgm:pt>
    <dgm:pt modelId="{5A553EC4-C15C-497E-BEDF-8E91880836EA}" type="pres">
      <dgm:prSet presAssocID="{3469FEE6-5642-48E5-AAD8-96166A8D376C}" presName="childText" presStyleLbl="revTx" presStyleIdx="1" presStyleCnt="2">
        <dgm:presLayoutVars>
          <dgm:bulletEnabled val="1"/>
        </dgm:presLayoutVars>
      </dgm:prSet>
      <dgm:spPr/>
      <dgm:t>
        <a:bodyPr/>
        <a:lstStyle/>
        <a:p>
          <a:endParaRPr lang="fr-FR"/>
        </a:p>
      </dgm:t>
    </dgm:pt>
  </dgm:ptLst>
  <dgm:cxnLst>
    <dgm:cxn modelId="{E34CC1DD-DD74-4A4A-81B0-FD3F6C6A27D3}" srcId="{15667F6B-31B9-44C7-9E5F-6A3832EF83B6}" destId="{7D596F0D-1A88-4CEA-8D57-34BF1D890875}" srcOrd="0" destOrd="0" parTransId="{12A16E26-FE8A-4DD1-934D-20D5707C805D}" sibTransId="{59A689E0-B671-458C-9495-666AE8115AE0}"/>
    <dgm:cxn modelId="{EA928434-6743-45DB-BB05-DE1265CF7472}" srcId="{3469FEE6-5642-48E5-AAD8-96166A8D376C}" destId="{842D1FE2-2F50-4901-AC82-CD51B30D30CD}" srcOrd="0" destOrd="0" parTransId="{2364484A-3C62-4B87-8E2D-7866743A17EC}" sibTransId="{D02D9DFE-B18A-40F0-8605-7D2D2024F2E9}"/>
    <dgm:cxn modelId="{3B4B8B80-0C28-455C-9DA8-3348D8C2589D}" srcId="{3469FEE6-5642-48E5-AAD8-96166A8D376C}" destId="{CBCB0C45-F554-464F-B221-C5248AFE91E5}" srcOrd="1" destOrd="0" parTransId="{30E25E85-9701-473D-B6AD-FCCD0CC44314}" sibTransId="{2F46525B-7711-4BB8-8C5D-94E37394EA80}"/>
    <dgm:cxn modelId="{E900DE70-FC28-4395-95A8-D2C6FF79308D}" type="presOf" srcId="{3469FEE6-5642-48E5-AAD8-96166A8D376C}" destId="{47DA8846-42C8-45DF-8334-76D4401AAC5A}" srcOrd="0" destOrd="0" presId="urn:microsoft.com/office/officeart/2005/8/layout/vList2"/>
    <dgm:cxn modelId="{B542CBDE-497A-4D54-8201-1B9B196E7328}" type="presOf" srcId="{842D1FE2-2F50-4901-AC82-CD51B30D30CD}" destId="{5A553EC4-C15C-497E-BEDF-8E91880836EA}" srcOrd="0" destOrd="0" presId="urn:microsoft.com/office/officeart/2005/8/layout/vList2"/>
    <dgm:cxn modelId="{FBBADC35-6F2E-469A-A9C8-E5ED1DE12D9D}" type="presOf" srcId="{15667F6B-31B9-44C7-9E5F-6A3832EF83B6}" destId="{A1429E16-AAF4-4124-939E-C20AEFC02D95}" srcOrd="0" destOrd="0" presId="urn:microsoft.com/office/officeart/2005/8/layout/vList2"/>
    <dgm:cxn modelId="{A6061734-8DE8-4099-BB32-D6FF060F8588}" type="presOf" srcId="{7D596F0D-1A88-4CEA-8D57-34BF1D890875}" destId="{92A25742-C036-4C3C-A3C0-97218D10BDD5}" srcOrd="0" destOrd="0" presId="urn:microsoft.com/office/officeart/2005/8/layout/vList2"/>
    <dgm:cxn modelId="{F8C08C18-16EC-4489-BD05-80A9966A3B5C}" type="presOf" srcId="{CBCB0C45-F554-464F-B221-C5248AFE91E5}" destId="{5A553EC4-C15C-497E-BEDF-8E91880836EA}" srcOrd="0" destOrd="1" presId="urn:microsoft.com/office/officeart/2005/8/layout/vList2"/>
    <dgm:cxn modelId="{F317D597-22A1-4952-9930-D65B11BF56C9}" srcId="{15667F6B-31B9-44C7-9E5F-6A3832EF83B6}" destId="{3469FEE6-5642-48E5-AAD8-96166A8D376C}" srcOrd="1" destOrd="0" parTransId="{964ED463-757A-4017-A519-720A2817716E}" sibTransId="{EE75E0E6-749A-4C0E-BF84-907D99E92FE1}"/>
    <dgm:cxn modelId="{0AC37F00-18FD-4C14-948A-B33D8EAD0673}" srcId="{7D596F0D-1A88-4CEA-8D57-34BF1D890875}" destId="{99BCBD4F-F9AC-43EE-B3AF-C823B0436912}" srcOrd="0" destOrd="0" parTransId="{472E6C7D-9A13-4676-83C5-AF816290C591}" sibTransId="{ADC7B283-8178-4A0B-BD73-8242051F97A4}"/>
    <dgm:cxn modelId="{E8F2A7E9-83C3-4080-B99F-5BA53A1E4841}" type="presOf" srcId="{99BCBD4F-F9AC-43EE-B3AF-C823B0436912}" destId="{A92976E9-E68D-4030-B350-8ADFA28D116E}" srcOrd="0" destOrd="0" presId="urn:microsoft.com/office/officeart/2005/8/layout/vList2"/>
    <dgm:cxn modelId="{4C8BC043-A1CD-40E2-9A08-7059B1BC4C10}" type="presParOf" srcId="{A1429E16-AAF4-4124-939E-C20AEFC02D95}" destId="{92A25742-C036-4C3C-A3C0-97218D10BDD5}" srcOrd="0" destOrd="0" presId="urn:microsoft.com/office/officeart/2005/8/layout/vList2"/>
    <dgm:cxn modelId="{82F6F0EF-8CC8-4494-9168-8247C3AF7E51}" type="presParOf" srcId="{A1429E16-AAF4-4124-939E-C20AEFC02D95}" destId="{A92976E9-E68D-4030-B350-8ADFA28D116E}" srcOrd="1" destOrd="0" presId="urn:microsoft.com/office/officeart/2005/8/layout/vList2"/>
    <dgm:cxn modelId="{1C952B87-61CA-4056-BADA-92D227B7C6DF}" type="presParOf" srcId="{A1429E16-AAF4-4124-939E-C20AEFC02D95}" destId="{47DA8846-42C8-45DF-8334-76D4401AAC5A}" srcOrd="2" destOrd="0" presId="urn:microsoft.com/office/officeart/2005/8/layout/vList2"/>
    <dgm:cxn modelId="{55900CC6-F3F3-4219-951D-B7613FD6F441}" type="presParOf" srcId="{A1429E16-AAF4-4124-939E-C20AEFC02D95}" destId="{5A553EC4-C15C-497E-BEDF-8E91880836EA}" srcOrd="3" destOrd="0" presId="urn:microsoft.com/office/officeart/2005/8/layout/vList2"/>
  </dgm:cxnLst>
  <dgm:bg/>
  <dgm:whole/>
</dgm:dataModel>
</file>

<file path=ppt/diagrams/data4.xml><?xml version="1.0" encoding="utf-8"?>
<dgm:dataModel xmlns:dgm="http://schemas.openxmlformats.org/drawingml/2006/diagram" xmlns:a="http://schemas.openxmlformats.org/drawingml/2006/main">
  <dgm:ptLst>
    <dgm:pt modelId="{B0B38A87-72C8-4CE8-AFEC-C61326A5A5AE}" type="doc">
      <dgm:prSet loTypeId="urn:microsoft.com/office/officeart/2005/8/layout/vList2" loCatId="list" qsTypeId="urn:microsoft.com/office/officeart/2005/8/quickstyle/simple3" qsCatId="simple" csTypeId="urn:microsoft.com/office/officeart/2005/8/colors/accent2_2" csCatId="accent2" phldr="1"/>
      <dgm:spPr/>
      <dgm:t>
        <a:bodyPr/>
        <a:lstStyle/>
        <a:p>
          <a:endParaRPr lang="fr-FR"/>
        </a:p>
      </dgm:t>
    </dgm:pt>
    <dgm:pt modelId="{DAC730CA-E10E-459C-9FF6-8A259A06F4A5}">
      <dgm:prSet phldrT="[Texte]"/>
      <dgm:spPr/>
      <dgm:t>
        <a:bodyPr/>
        <a:lstStyle/>
        <a:p>
          <a:r>
            <a:rPr lang="en-US" b="1" smtClean="0"/>
            <a:t>Personalized language: </a:t>
          </a:r>
          <a:r>
            <a:rPr lang="en-US" smtClean="0"/>
            <a:t>it indicates that the subject matter is serious and important to the audience. Using words like “us,” “you,” and “we” can be a subtle means of getting your audience to pay attention to your speech.  </a:t>
          </a:r>
          <a:endParaRPr lang="fr-FR" dirty="0"/>
        </a:p>
      </dgm:t>
    </dgm:pt>
    <dgm:pt modelId="{8453DDCC-5C02-44B2-8D76-723D91D16B09}" type="parTrans" cxnId="{70346D17-043F-42CD-9F2D-004ADE908700}">
      <dgm:prSet/>
      <dgm:spPr/>
      <dgm:t>
        <a:bodyPr/>
        <a:lstStyle/>
        <a:p>
          <a:endParaRPr lang="fr-FR"/>
        </a:p>
      </dgm:t>
    </dgm:pt>
    <dgm:pt modelId="{46FBA8AE-2837-481C-9BAE-9D3A8586D299}" type="sibTrans" cxnId="{70346D17-043F-42CD-9F2D-004ADE908700}">
      <dgm:prSet/>
      <dgm:spPr/>
      <dgm:t>
        <a:bodyPr/>
        <a:lstStyle/>
        <a:p>
          <a:endParaRPr lang="fr-FR"/>
        </a:p>
      </dgm:t>
    </dgm:pt>
    <dgm:pt modelId="{13ED67EA-09B6-42CB-B35E-CAE871388BC4}">
      <dgm:prSet phldrT="[Texte]"/>
      <dgm:spPr/>
      <dgm:t>
        <a:bodyPr/>
        <a:lstStyle/>
        <a:p>
          <a:r>
            <a:rPr lang="en-US" dirty="0" smtClean="0"/>
            <a:t>Rather than saying “This could impact the country in ways we have not yet imagined,” say “This could impact </a:t>
          </a:r>
          <a:r>
            <a:rPr lang="en-US" i="1" dirty="0" smtClean="0"/>
            <a:t>your </a:t>
          </a:r>
          <a:r>
            <a:rPr lang="en-US" dirty="0" smtClean="0"/>
            <a:t>life in ways that </a:t>
          </a:r>
          <a:r>
            <a:rPr lang="en-US" i="1" dirty="0" smtClean="0"/>
            <a:t>you </a:t>
          </a:r>
          <a:r>
            <a:rPr lang="en-US" dirty="0" smtClean="0"/>
            <a:t>have not imagined.” </a:t>
          </a:r>
          <a:endParaRPr lang="fr-FR" dirty="0"/>
        </a:p>
      </dgm:t>
    </dgm:pt>
    <dgm:pt modelId="{23FC4BC8-CF86-4F50-AE40-8813A8AF3FFC}" type="parTrans" cxnId="{7E2ADB02-B0A2-4748-BE08-3D7BA7D0E9BB}">
      <dgm:prSet/>
      <dgm:spPr/>
      <dgm:t>
        <a:bodyPr/>
        <a:lstStyle/>
        <a:p>
          <a:endParaRPr lang="fr-FR"/>
        </a:p>
      </dgm:t>
    </dgm:pt>
    <dgm:pt modelId="{EC794587-B73E-4C92-B931-1616E6138976}" type="sibTrans" cxnId="{7E2ADB02-B0A2-4748-BE08-3D7BA7D0E9BB}">
      <dgm:prSet/>
      <dgm:spPr/>
      <dgm:t>
        <a:bodyPr/>
        <a:lstStyle/>
        <a:p>
          <a:endParaRPr lang="fr-FR"/>
        </a:p>
      </dgm:t>
    </dgm:pt>
    <dgm:pt modelId="{F107D746-F78F-434E-8EEF-54BE4E0F1D60}">
      <dgm:prSet phldrT="[Texte]" phldr="1"/>
      <dgm:spPr/>
      <dgm:t>
        <a:bodyPr/>
        <a:lstStyle/>
        <a:p>
          <a:endParaRPr lang="fr-FR" dirty="0"/>
        </a:p>
      </dgm:t>
    </dgm:pt>
    <dgm:pt modelId="{9EB9C37B-BC56-4644-80B9-3FF3958B13C2}" type="sibTrans" cxnId="{823F2405-C6BA-43C1-88F6-DA4A109F89D9}">
      <dgm:prSet/>
      <dgm:spPr/>
      <dgm:t>
        <a:bodyPr/>
        <a:lstStyle/>
        <a:p>
          <a:endParaRPr lang="fr-FR"/>
        </a:p>
      </dgm:t>
    </dgm:pt>
    <dgm:pt modelId="{33E1C879-0BF5-4D9E-A0DF-0322EEE45EE7}" type="parTrans" cxnId="{823F2405-C6BA-43C1-88F6-DA4A109F89D9}">
      <dgm:prSet/>
      <dgm:spPr/>
      <dgm:t>
        <a:bodyPr/>
        <a:lstStyle/>
        <a:p>
          <a:endParaRPr lang="fr-FR"/>
        </a:p>
      </dgm:t>
    </dgm:pt>
    <dgm:pt modelId="{AFE0A3A2-E579-47EB-8ADE-BA85CDF4B877}">
      <dgm:prSet phldrT="[Texte]" custT="1"/>
      <dgm:spPr/>
      <dgm:t>
        <a:bodyPr/>
        <a:lstStyle/>
        <a:p>
          <a:r>
            <a:rPr lang="en-US" sz="2800" b="1" dirty="0" smtClean="0"/>
            <a:t>Alliteration: </a:t>
          </a:r>
          <a:r>
            <a:rPr lang="en-US" sz="2400" dirty="0" smtClean="0"/>
            <a:t>is the repetition of the initial sounds of words. Alliteration is a useful tool for helping people remember your message</a:t>
          </a:r>
          <a:endParaRPr lang="fr-FR" sz="2400" dirty="0"/>
        </a:p>
      </dgm:t>
    </dgm:pt>
    <dgm:pt modelId="{7224598C-DC12-4660-A2C1-529963629D84}" type="sibTrans" cxnId="{A88EBE5E-F56A-43AD-933A-06D74C4B9A31}">
      <dgm:prSet/>
      <dgm:spPr/>
      <dgm:t>
        <a:bodyPr/>
        <a:lstStyle/>
        <a:p>
          <a:endParaRPr lang="fr-FR"/>
        </a:p>
      </dgm:t>
    </dgm:pt>
    <dgm:pt modelId="{0430848F-CC33-4001-9D97-383A034A52CF}" type="parTrans" cxnId="{A88EBE5E-F56A-43AD-933A-06D74C4B9A31}">
      <dgm:prSet/>
      <dgm:spPr/>
      <dgm:t>
        <a:bodyPr/>
        <a:lstStyle/>
        <a:p>
          <a:endParaRPr lang="fr-FR"/>
        </a:p>
      </dgm:t>
    </dgm:pt>
    <dgm:pt modelId="{4534A3F5-108C-4B5B-A521-A42F8E3B5171}" type="pres">
      <dgm:prSet presAssocID="{B0B38A87-72C8-4CE8-AFEC-C61326A5A5AE}" presName="linear" presStyleCnt="0">
        <dgm:presLayoutVars>
          <dgm:animLvl val="lvl"/>
          <dgm:resizeHandles val="exact"/>
        </dgm:presLayoutVars>
      </dgm:prSet>
      <dgm:spPr/>
    </dgm:pt>
    <dgm:pt modelId="{6CB8E841-2F4F-41F5-BC73-46BF142759F3}" type="pres">
      <dgm:prSet presAssocID="{AFE0A3A2-E579-47EB-8ADE-BA85CDF4B877}" presName="parentText" presStyleLbl="node1" presStyleIdx="0" presStyleCnt="2">
        <dgm:presLayoutVars>
          <dgm:chMax val="0"/>
          <dgm:bulletEnabled val="1"/>
        </dgm:presLayoutVars>
      </dgm:prSet>
      <dgm:spPr/>
      <dgm:t>
        <a:bodyPr/>
        <a:lstStyle/>
        <a:p>
          <a:endParaRPr lang="fr-FR"/>
        </a:p>
      </dgm:t>
    </dgm:pt>
    <dgm:pt modelId="{32135AF9-0A17-4F4D-BAC3-00BC7F95627E}" type="pres">
      <dgm:prSet presAssocID="{AFE0A3A2-E579-47EB-8ADE-BA85CDF4B877}" presName="childText" presStyleLbl="revTx" presStyleIdx="0" presStyleCnt="2">
        <dgm:presLayoutVars>
          <dgm:bulletEnabled val="1"/>
        </dgm:presLayoutVars>
      </dgm:prSet>
      <dgm:spPr/>
    </dgm:pt>
    <dgm:pt modelId="{CB0F958C-5EDB-40A4-AD52-23FFA4186389}" type="pres">
      <dgm:prSet presAssocID="{DAC730CA-E10E-459C-9FF6-8A259A06F4A5}" presName="parentText" presStyleLbl="node1" presStyleIdx="1" presStyleCnt="2" custLinFactNeighborX="-868" custLinFactNeighborY="2388">
        <dgm:presLayoutVars>
          <dgm:chMax val="0"/>
          <dgm:bulletEnabled val="1"/>
        </dgm:presLayoutVars>
      </dgm:prSet>
      <dgm:spPr/>
      <dgm:t>
        <a:bodyPr/>
        <a:lstStyle/>
        <a:p>
          <a:endParaRPr lang="fr-FR"/>
        </a:p>
      </dgm:t>
    </dgm:pt>
    <dgm:pt modelId="{341332E7-7FE4-4A3F-95BE-45F79AE66B5B}" type="pres">
      <dgm:prSet presAssocID="{DAC730CA-E10E-459C-9FF6-8A259A06F4A5}" presName="childText" presStyleLbl="revTx" presStyleIdx="1" presStyleCnt="2">
        <dgm:presLayoutVars>
          <dgm:bulletEnabled val="1"/>
        </dgm:presLayoutVars>
      </dgm:prSet>
      <dgm:spPr/>
      <dgm:t>
        <a:bodyPr/>
        <a:lstStyle/>
        <a:p>
          <a:endParaRPr lang="fr-FR"/>
        </a:p>
      </dgm:t>
    </dgm:pt>
  </dgm:ptLst>
  <dgm:cxnLst>
    <dgm:cxn modelId="{7E2ADB02-B0A2-4748-BE08-3D7BA7D0E9BB}" srcId="{DAC730CA-E10E-459C-9FF6-8A259A06F4A5}" destId="{13ED67EA-09B6-42CB-B35E-CAE871388BC4}" srcOrd="0" destOrd="0" parTransId="{23FC4BC8-CF86-4F50-AE40-8813A8AF3FFC}" sibTransId="{EC794587-B73E-4C92-B931-1616E6138976}"/>
    <dgm:cxn modelId="{70346D17-043F-42CD-9F2D-004ADE908700}" srcId="{B0B38A87-72C8-4CE8-AFEC-C61326A5A5AE}" destId="{DAC730CA-E10E-459C-9FF6-8A259A06F4A5}" srcOrd="1" destOrd="0" parTransId="{8453DDCC-5C02-44B2-8D76-723D91D16B09}" sibTransId="{46FBA8AE-2837-481C-9BAE-9D3A8586D299}"/>
    <dgm:cxn modelId="{47200B9B-16EB-426A-A5E9-47B3E4C05A19}" type="presOf" srcId="{B0B38A87-72C8-4CE8-AFEC-C61326A5A5AE}" destId="{4534A3F5-108C-4B5B-A521-A42F8E3B5171}" srcOrd="0" destOrd="0" presId="urn:microsoft.com/office/officeart/2005/8/layout/vList2"/>
    <dgm:cxn modelId="{7A8F1EFE-40D6-4EA6-AC49-9F41305A0BC1}" type="presOf" srcId="{F107D746-F78F-434E-8EEF-54BE4E0F1D60}" destId="{32135AF9-0A17-4F4D-BAC3-00BC7F95627E}" srcOrd="0" destOrd="0" presId="urn:microsoft.com/office/officeart/2005/8/layout/vList2"/>
    <dgm:cxn modelId="{823F2405-C6BA-43C1-88F6-DA4A109F89D9}" srcId="{AFE0A3A2-E579-47EB-8ADE-BA85CDF4B877}" destId="{F107D746-F78F-434E-8EEF-54BE4E0F1D60}" srcOrd="0" destOrd="0" parTransId="{33E1C879-0BF5-4D9E-A0DF-0322EEE45EE7}" sibTransId="{9EB9C37B-BC56-4644-80B9-3FF3958B13C2}"/>
    <dgm:cxn modelId="{372F1E20-FC86-42C5-B284-8F98DC112FB5}" type="presOf" srcId="{DAC730CA-E10E-459C-9FF6-8A259A06F4A5}" destId="{CB0F958C-5EDB-40A4-AD52-23FFA4186389}" srcOrd="0" destOrd="0" presId="urn:microsoft.com/office/officeart/2005/8/layout/vList2"/>
    <dgm:cxn modelId="{A13C237C-EA64-4A20-8CAD-9A60EED3BAC2}" type="presOf" srcId="{13ED67EA-09B6-42CB-B35E-CAE871388BC4}" destId="{341332E7-7FE4-4A3F-95BE-45F79AE66B5B}" srcOrd="0" destOrd="0" presId="urn:microsoft.com/office/officeart/2005/8/layout/vList2"/>
    <dgm:cxn modelId="{A88EBE5E-F56A-43AD-933A-06D74C4B9A31}" srcId="{B0B38A87-72C8-4CE8-AFEC-C61326A5A5AE}" destId="{AFE0A3A2-E579-47EB-8ADE-BA85CDF4B877}" srcOrd="0" destOrd="0" parTransId="{0430848F-CC33-4001-9D97-383A034A52CF}" sibTransId="{7224598C-DC12-4660-A2C1-529963629D84}"/>
    <dgm:cxn modelId="{762686CB-5C88-4D23-B948-5BF583D8D70E}" type="presOf" srcId="{AFE0A3A2-E579-47EB-8ADE-BA85CDF4B877}" destId="{6CB8E841-2F4F-41F5-BC73-46BF142759F3}" srcOrd="0" destOrd="0" presId="urn:microsoft.com/office/officeart/2005/8/layout/vList2"/>
    <dgm:cxn modelId="{C23F7F1F-BDEC-4763-916D-212A25F126EB}" type="presParOf" srcId="{4534A3F5-108C-4B5B-A521-A42F8E3B5171}" destId="{6CB8E841-2F4F-41F5-BC73-46BF142759F3}" srcOrd="0" destOrd="0" presId="urn:microsoft.com/office/officeart/2005/8/layout/vList2"/>
    <dgm:cxn modelId="{750F10D8-D78C-4507-A3DC-516BA6FADEA7}" type="presParOf" srcId="{4534A3F5-108C-4B5B-A521-A42F8E3B5171}" destId="{32135AF9-0A17-4F4D-BAC3-00BC7F95627E}" srcOrd="1" destOrd="0" presId="urn:microsoft.com/office/officeart/2005/8/layout/vList2"/>
    <dgm:cxn modelId="{FBC52407-313F-4FEC-96C4-17527EB30AD8}" type="presParOf" srcId="{4534A3F5-108C-4B5B-A521-A42F8E3B5171}" destId="{CB0F958C-5EDB-40A4-AD52-23FFA4186389}" srcOrd="2" destOrd="0" presId="urn:microsoft.com/office/officeart/2005/8/layout/vList2"/>
    <dgm:cxn modelId="{D6AE488D-2158-497D-B482-EC49E1DD003E}" type="presParOf" srcId="{4534A3F5-108C-4B5B-A521-A42F8E3B5171}" destId="{341332E7-7FE4-4A3F-95BE-45F79AE66B5B}" srcOrd="3" destOrd="0" presId="urn:microsoft.com/office/officeart/2005/8/layout/vList2"/>
  </dgm:cxnLst>
  <dgm:bg/>
  <dgm:whole/>
</dgm:dataModel>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64170016-4A7F-4216-844A-7EBAF69A7983}" type="datetimeFigureOut">
              <a:rPr lang="fr-FR" smtClean="0"/>
              <a:pPr/>
              <a:t>05/04/2020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C0A11B4-19DF-4371-896F-52161D0AF434}"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4170016-4A7F-4216-844A-7EBAF69A7983}" type="datetimeFigureOut">
              <a:rPr lang="fr-FR" smtClean="0"/>
              <a:pPr/>
              <a:t>05/04/2020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C0A11B4-19DF-4371-896F-52161D0AF434}"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4170016-4A7F-4216-844A-7EBAF69A7983}" type="datetimeFigureOut">
              <a:rPr lang="fr-FR" smtClean="0"/>
              <a:pPr/>
              <a:t>05/04/2020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C0A11B4-19DF-4371-896F-52161D0AF434}"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4170016-4A7F-4216-844A-7EBAF69A7983}" type="datetimeFigureOut">
              <a:rPr lang="fr-FR" smtClean="0"/>
              <a:pPr/>
              <a:t>05/04/2020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C0A11B4-19DF-4371-896F-52161D0AF434}"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64170016-4A7F-4216-844A-7EBAF69A7983}" type="datetimeFigureOut">
              <a:rPr lang="fr-FR" smtClean="0"/>
              <a:pPr/>
              <a:t>05/04/2020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C0A11B4-19DF-4371-896F-52161D0AF434}"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64170016-4A7F-4216-844A-7EBAF69A7983}" type="datetimeFigureOut">
              <a:rPr lang="fr-FR" smtClean="0"/>
              <a:pPr/>
              <a:t>05/04/2020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C0A11B4-19DF-4371-896F-52161D0AF434}"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64170016-4A7F-4216-844A-7EBAF69A7983}" type="datetimeFigureOut">
              <a:rPr lang="fr-FR" smtClean="0"/>
              <a:pPr/>
              <a:t>05/04/2020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C0A11B4-19DF-4371-896F-52161D0AF434}"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64170016-4A7F-4216-844A-7EBAF69A7983}" type="datetimeFigureOut">
              <a:rPr lang="fr-FR" smtClean="0"/>
              <a:pPr/>
              <a:t>05/04/2020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C0A11B4-19DF-4371-896F-52161D0AF434}"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4170016-4A7F-4216-844A-7EBAF69A7983}" type="datetimeFigureOut">
              <a:rPr lang="fr-FR" smtClean="0"/>
              <a:pPr/>
              <a:t>05/04/2020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C0A11B4-19DF-4371-896F-52161D0AF434}"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64170016-4A7F-4216-844A-7EBAF69A7983}" type="datetimeFigureOut">
              <a:rPr lang="fr-FR" smtClean="0"/>
              <a:pPr/>
              <a:t>05/04/2020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C0A11B4-19DF-4371-896F-52161D0AF434}"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64170016-4A7F-4216-844A-7EBAF69A7983}" type="datetimeFigureOut">
              <a:rPr lang="fr-FR" smtClean="0"/>
              <a:pPr/>
              <a:t>05/04/2020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C0A11B4-19DF-4371-896F-52161D0AF434}"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170016-4A7F-4216-844A-7EBAF69A7983}" type="datetimeFigureOut">
              <a:rPr lang="fr-FR" smtClean="0"/>
              <a:pPr/>
              <a:t>05/04/2020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0A11B4-19DF-4371-896F-52161D0AF434}"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video" Target="file:///C:\Users\MOSTEFA\Desktop\My%20courses\Language%20mastery\Speaking\Oprah%20Winfrey%20Harvard%20Commencement%20speech%20-%20Harvard%20Commencement%202013.mp4" TargetMode="External"/><Relationship Id="rId1" Type="http://schemas.openxmlformats.org/officeDocument/2006/relationships/vmlDrawing" Target="../drawings/vmlDrawing1.vml"/><Relationship Id="rId5" Type="http://schemas.openxmlformats.org/officeDocument/2006/relationships/image" Target="../media/image2.png"/><Relationship Id="rId4" Type="http://schemas.openxmlformats.org/officeDocument/2006/relationships/oleObject" Target="file:///C:\Users\MOSTEFA\Desktop\My%20courses\Language%20mastery\Speaking\speech%20analysis%20Martin%20Luther%20King\3.macfarlandrhetoricalanalysisessayexample.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en-US" dirty="0" smtClean="0"/>
              <a:t>Unit II. Part II</a:t>
            </a:r>
            <a:endParaRPr lang="fr-FR" dirty="0"/>
          </a:p>
        </p:txBody>
      </p:sp>
      <p:sp>
        <p:nvSpPr>
          <p:cNvPr id="3" name="Sous-titre 2"/>
          <p:cNvSpPr>
            <a:spLocks noGrp="1"/>
          </p:cNvSpPr>
          <p:nvPr>
            <p:ph type="subTitle" idx="1"/>
          </p:nvPr>
        </p:nvSpPr>
        <p:spPr/>
        <p:txBody>
          <a:bodyPr/>
          <a:lstStyle/>
          <a:p>
            <a:r>
              <a:rPr lang="en-US" dirty="0" smtClean="0">
                <a:solidFill>
                  <a:schemeClr val="tx2"/>
                </a:solidFill>
              </a:rPr>
              <a:t>LANGUAGE AND RHETORICS </a:t>
            </a:r>
            <a:endParaRPr lang="fr-FR" dirty="0">
              <a:solidFill>
                <a:schemeClr val="tx2"/>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l"/>
            <a:r>
              <a:rPr lang="en-US" sz="3600" b="1" dirty="0" smtClean="0">
                <a:solidFill>
                  <a:schemeClr val="tx2"/>
                </a:solidFill>
              </a:rPr>
              <a:t>Language in public speeches</a:t>
            </a:r>
            <a:endParaRPr lang="fr-FR" sz="3600" b="1" dirty="0">
              <a:solidFill>
                <a:schemeClr val="tx2"/>
              </a:solidFill>
            </a:endParaRPr>
          </a:p>
        </p:txBody>
      </p:sp>
      <p:sp>
        <p:nvSpPr>
          <p:cNvPr id="3" name="Espace réservé du contenu 2"/>
          <p:cNvSpPr>
            <a:spLocks noGrp="1"/>
          </p:cNvSpPr>
          <p:nvPr>
            <p:ph idx="1"/>
          </p:nvPr>
        </p:nvSpPr>
        <p:spPr/>
        <p:txBody>
          <a:bodyPr>
            <a:normAutofit fontScale="85000" lnSpcReduction="20000"/>
          </a:bodyPr>
          <a:lstStyle/>
          <a:p>
            <a:r>
              <a:rPr lang="en-US" dirty="0" smtClean="0"/>
              <a:t>The choice of language </a:t>
            </a:r>
            <a:r>
              <a:rPr lang="en-US" dirty="0"/>
              <a:t>can make the </a:t>
            </a:r>
            <a:r>
              <a:rPr lang="en-US" dirty="0" smtClean="0"/>
              <a:t>speech  </a:t>
            </a:r>
            <a:r>
              <a:rPr lang="en-US" dirty="0"/>
              <a:t>remarkable </a:t>
            </a:r>
            <a:r>
              <a:rPr lang="en-US" dirty="0" smtClean="0"/>
              <a:t>or </a:t>
            </a:r>
            <a:r>
              <a:rPr lang="en-US" dirty="0"/>
              <a:t>utterly </a:t>
            </a:r>
            <a:r>
              <a:rPr lang="en-US" dirty="0" smtClean="0"/>
              <a:t>forgettable</a:t>
            </a:r>
          </a:p>
          <a:p>
            <a:pPr>
              <a:buNone/>
            </a:pPr>
            <a:endParaRPr lang="en-US" dirty="0" smtClean="0"/>
          </a:p>
          <a:p>
            <a:r>
              <a:rPr lang="en-US" dirty="0" smtClean="0"/>
              <a:t>Audience may </a:t>
            </a:r>
            <a:r>
              <a:rPr lang="en-US" dirty="0" smtClean="0"/>
              <a:t>not share the same language for the definition of the very same ideas, realities, or even specific items. </a:t>
            </a:r>
            <a:endParaRPr lang="en-US" dirty="0" smtClean="0"/>
          </a:p>
          <a:p>
            <a:pPr>
              <a:buNone/>
            </a:pPr>
            <a:endParaRPr lang="en-US" dirty="0" smtClean="0"/>
          </a:p>
          <a:p>
            <a:r>
              <a:rPr lang="en-US" dirty="0" smtClean="0"/>
              <a:t>The language used in the speech reflects the speaker’s perception of the world</a:t>
            </a:r>
          </a:p>
          <a:p>
            <a:pPr>
              <a:buNone/>
            </a:pPr>
            <a:endParaRPr lang="en-US" dirty="0" smtClean="0"/>
          </a:p>
          <a:p>
            <a:pPr>
              <a:buFont typeface="Wingdings" pitchFamily="2" charset="2"/>
              <a:buChar char="Ø"/>
            </a:pPr>
            <a:r>
              <a:rPr lang="en-US" dirty="0" smtClean="0"/>
              <a:t> </a:t>
            </a:r>
            <a:r>
              <a:rPr lang="en-US" dirty="0" smtClean="0">
                <a:solidFill>
                  <a:schemeClr val="accent2"/>
                </a:solidFill>
              </a:rPr>
              <a:t>compare the two passages: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571480"/>
            <a:ext cx="8229600" cy="5554683"/>
          </a:xfrm>
        </p:spPr>
        <p:txBody>
          <a:bodyPr>
            <a:normAutofit fontScale="70000" lnSpcReduction="20000"/>
          </a:bodyPr>
          <a:lstStyle/>
          <a:p>
            <a:endParaRPr lang="en-US" i="1" dirty="0" smtClean="0"/>
          </a:p>
          <a:p>
            <a:r>
              <a:rPr lang="en-US" i="1" dirty="0" smtClean="0"/>
              <a:t>Young America dream. Choose the human race over the nuclear race. Bury the weapons and don’t burn the people. Dream of a new value system. Dream of lawyers more concerned about justice than a judgeship. Dream of doctors more concerned about public health than personal wealth. Dream of preachers and priests who will prophecy and not just </a:t>
            </a:r>
            <a:r>
              <a:rPr lang="en-US" i="1" dirty="0" smtClean="0"/>
              <a:t>profiteer. </a:t>
            </a:r>
            <a:r>
              <a:rPr lang="en-US" dirty="0" smtClean="0"/>
              <a:t>Jesse </a:t>
            </a:r>
            <a:r>
              <a:rPr lang="en-US" dirty="0" smtClean="0"/>
              <a:t>Jackson’s “Rainbow Coalition” </a:t>
            </a:r>
            <a:endParaRPr lang="en-US" i="1" dirty="0" smtClean="0"/>
          </a:p>
          <a:p>
            <a:pPr>
              <a:buNone/>
            </a:pPr>
            <a:r>
              <a:rPr lang="en-US" sz="4600" b="1" i="1" dirty="0" smtClean="0">
                <a:solidFill>
                  <a:srgbClr val="FF0000"/>
                </a:solidFill>
              </a:rPr>
              <a:t>Vs. </a:t>
            </a:r>
          </a:p>
          <a:p>
            <a:r>
              <a:rPr lang="en-US" i="1" dirty="0" smtClean="0"/>
              <a:t>America </a:t>
            </a:r>
            <a:r>
              <a:rPr lang="en-US" i="1" dirty="0" smtClean="0"/>
              <a:t>should dream. Choose people over building bombs. Destroy the weapons and don’t hurt the people. Think about a new system of values. Think about lawyers more interested in the law than promotions. Consider doctors more interested in helping people get better than in making money. Imagine preachers and priests who will preach and not just solicit money. </a:t>
            </a:r>
            <a:r>
              <a:rPr lang="en-US" i="1" dirty="0" smtClean="0"/>
              <a:t>(teacher’s own paraphrase of the above speech)</a:t>
            </a:r>
            <a:endParaRPr lang="fr-FR" dirty="0" smtClean="0"/>
          </a:p>
          <a:p>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l"/>
            <a:r>
              <a:rPr lang="en-US" sz="3600" b="1" dirty="0" smtClean="0">
                <a:solidFill>
                  <a:schemeClr val="tx2"/>
                </a:solidFill>
              </a:rPr>
              <a:t>Language characteristics in speeches</a:t>
            </a:r>
            <a:endParaRPr lang="fr-FR" sz="3600" b="1" dirty="0">
              <a:solidFill>
                <a:schemeClr val="tx2"/>
              </a:solidFill>
            </a:endParaRPr>
          </a:p>
        </p:txBody>
      </p:sp>
      <p:graphicFrame>
        <p:nvGraphicFramePr>
          <p:cNvPr id="4" name="Diagramme 3"/>
          <p:cNvGraphicFramePr/>
          <p:nvPr/>
        </p:nvGraphicFramePr>
        <p:xfrm>
          <a:off x="285720" y="1397000"/>
          <a:ext cx="8572560" cy="51038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l"/>
            <a:r>
              <a:rPr lang="en-US" sz="3600" b="1" dirty="0" smtClean="0">
                <a:solidFill>
                  <a:schemeClr val="tx2"/>
                </a:solidFill>
              </a:rPr>
              <a:t>Stylized language in speeches </a:t>
            </a:r>
            <a:endParaRPr lang="fr-FR" sz="3600" b="1" dirty="0">
              <a:solidFill>
                <a:schemeClr val="tx2"/>
              </a:solidFill>
            </a:endParaRPr>
          </a:p>
        </p:txBody>
      </p:sp>
      <p:graphicFrame>
        <p:nvGraphicFramePr>
          <p:cNvPr id="4" name="Espace réservé du contenu 3"/>
          <p:cNvGraphicFramePr>
            <a:graphicFrameLocks noGrp="1"/>
          </p:cNvGraphicFramePr>
          <p:nvPr>
            <p:ph idx="1"/>
          </p:nvPr>
        </p:nvGraphicFramePr>
        <p:xfrm>
          <a:off x="457200" y="1357298"/>
          <a:ext cx="8229600" cy="52149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457200" y="500042"/>
          <a:ext cx="8229600" cy="56261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Espace réservé du contenu 6"/>
          <p:cNvGraphicFramePr>
            <a:graphicFrameLocks noGrp="1"/>
          </p:cNvGraphicFramePr>
          <p:nvPr>
            <p:ph idx="1"/>
          </p:nvPr>
        </p:nvGraphicFramePr>
        <p:xfrm>
          <a:off x="428596" y="928670"/>
          <a:ext cx="8229600" cy="53578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l"/>
            <a:r>
              <a:rPr lang="en-US" sz="3600" b="1" dirty="0" smtClean="0">
                <a:solidFill>
                  <a:schemeClr val="tx2"/>
                </a:solidFill>
              </a:rPr>
              <a:t>Practice: Martin Luther King “I have a dream”</a:t>
            </a:r>
            <a:br>
              <a:rPr lang="en-US" sz="3600" b="1" dirty="0" smtClean="0">
                <a:solidFill>
                  <a:schemeClr val="tx2"/>
                </a:solidFill>
              </a:rPr>
            </a:br>
            <a:endParaRPr lang="fr-FR" sz="3600" b="1" dirty="0">
              <a:solidFill>
                <a:schemeClr val="tx2"/>
              </a:solidFill>
            </a:endParaRPr>
          </a:p>
        </p:txBody>
      </p:sp>
      <p:graphicFrame>
        <p:nvGraphicFramePr>
          <p:cNvPr id="4" name="Espace réservé du contenu 3"/>
          <p:cNvGraphicFramePr>
            <a:graphicFrameLocks noChangeAspect="1"/>
          </p:cNvGraphicFramePr>
          <p:nvPr>
            <p:ph idx="1"/>
          </p:nvPr>
        </p:nvGraphicFramePr>
        <p:xfrm>
          <a:off x="428596" y="1500174"/>
          <a:ext cx="2857520" cy="2000264"/>
        </p:xfrm>
        <a:graphic>
          <a:graphicData uri="http://schemas.openxmlformats.org/presentationml/2006/ole">
            <p:oleObj spid="_x0000_s1026" name="Acrobat Document" showAsIcon="1" r:id="rId4" imgW="914400" imgH="771480" progId="AcroExch.Document.11">
              <p:link updateAutomatic="1"/>
            </p:oleObj>
          </a:graphicData>
        </a:graphic>
      </p:graphicFrame>
      <p:sp>
        <p:nvSpPr>
          <p:cNvPr id="7" name="ZoneTexte 6"/>
          <p:cNvSpPr txBox="1"/>
          <p:nvPr/>
        </p:nvSpPr>
        <p:spPr>
          <a:xfrm>
            <a:off x="785786" y="3714752"/>
            <a:ext cx="7786742" cy="954107"/>
          </a:xfrm>
          <a:prstGeom prst="rect">
            <a:avLst/>
          </a:prstGeom>
          <a:noFill/>
        </p:spPr>
        <p:txBody>
          <a:bodyPr wrap="square" rtlCol="0">
            <a:spAutoFit/>
          </a:bodyPr>
          <a:lstStyle/>
          <a:p>
            <a:r>
              <a:rPr lang="en-US" sz="2800" dirty="0" smtClean="0"/>
              <a:t>Oprah Winfrey ‘ commencement speech at Harvard</a:t>
            </a:r>
          </a:p>
          <a:p>
            <a:endParaRPr lang="fr-FR" sz="2800" dirty="0"/>
          </a:p>
        </p:txBody>
      </p:sp>
      <p:pic>
        <p:nvPicPr>
          <p:cNvPr id="8" name="Oprah Winfrey Harvard Commencement speech - Harvard Commencement 2013.mp4">
            <a:hlinkClick r:id="" action="ppaction://media"/>
          </p:cNvPr>
          <p:cNvPicPr>
            <a:picLocks noRot="1" noChangeAspect="1"/>
          </p:cNvPicPr>
          <p:nvPr>
            <a:videoFile r:link="rId2"/>
          </p:nvPr>
        </p:nvPicPr>
        <p:blipFill>
          <a:blip r:embed="rId5" cstate="print"/>
          <a:stretch>
            <a:fillRect/>
          </a:stretch>
        </p:blipFill>
        <p:spPr>
          <a:xfrm>
            <a:off x="5643570" y="4429132"/>
            <a:ext cx="2285984" cy="1428760"/>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8"/>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8"/>
                                        </p:tgtEl>
                                      </p:cBhvr>
                                    </p:cmd>
                                  </p:childTnLst>
                                </p:cTn>
                              </p:par>
                            </p:childTnLst>
                          </p:cTn>
                        </p:par>
                      </p:childTnLst>
                    </p:cTn>
                  </p:par>
                </p:childTnLst>
              </p:cTn>
              <p:nextCondLst>
                <p:cond evt="onClick" delay="0">
                  <p:tgtEl>
                    <p:spTgt spid="8"/>
                  </p:tgtEl>
                </p:cond>
              </p:nextCondLst>
            </p:seq>
            <p:video fullScrn="1">
              <p:cMediaNode>
                <p:cTn id="7" fill="hold" display="0">
                  <p:stCondLst>
                    <p:cond delay="indefinite"/>
                  </p:stCondLst>
                  <p:endCondLst>
                    <p:cond evt="onNext" delay="0">
                      <p:tgtEl>
                        <p:sldTgt/>
                      </p:tgtEl>
                    </p:cond>
                    <p:cond evt="onPrev" delay="0">
                      <p:tgtEl>
                        <p:sldTgt/>
                      </p:tgtEl>
                    </p:cond>
                  </p:endCondLst>
                </p:cTn>
                <p:tgtEl>
                  <p:spTgt spid="8"/>
                </p:tgtEl>
              </p:cMediaNode>
            </p:video>
          </p:childTnLst>
        </p:cTn>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2981</TotalTime>
  <Words>650</Words>
  <Application>Microsoft Office PowerPoint</Application>
  <PresentationFormat>Affichage à l'écran (4:3)</PresentationFormat>
  <Paragraphs>41</Paragraphs>
  <Slides>8</Slides>
  <Notes>0</Notes>
  <HiddenSlides>0</HiddenSlides>
  <MMClips>1</MMClips>
  <ScaleCrop>false</ScaleCrop>
  <HeadingPairs>
    <vt:vector size="6" baseType="variant">
      <vt:variant>
        <vt:lpstr>Thème</vt:lpstr>
      </vt:variant>
      <vt:variant>
        <vt:i4>1</vt:i4>
      </vt:variant>
      <vt:variant>
        <vt:lpstr>Liaisons</vt:lpstr>
      </vt:variant>
      <vt:variant>
        <vt:i4>1</vt:i4>
      </vt:variant>
      <vt:variant>
        <vt:lpstr>Titres des diapositives</vt:lpstr>
      </vt:variant>
      <vt:variant>
        <vt:i4>8</vt:i4>
      </vt:variant>
    </vt:vector>
  </HeadingPairs>
  <TitlesOfParts>
    <vt:vector size="10" baseType="lpstr">
      <vt:lpstr>Thème Office</vt:lpstr>
      <vt:lpstr>C:\Users\MOSTEFA\Desktop\My courses\Language mastery\Speaking\speech analysis Martin Luther King\3.macfarlandrhetoricalanalysisessayexample.pdf</vt:lpstr>
      <vt:lpstr>Unit II. Part II</vt:lpstr>
      <vt:lpstr>Language in public speeches</vt:lpstr>
      <vt:lpstr>Diapositive 3</vt:lpstr>
      <vt:lpstr>Language characteristics in speeches</vt:lpstr>
      <vt:lpstr>Stylized language in speeches </vt:lpstr>
      <vt:lpstr>Diapositive 6</vt:lpstr>
      <vt:lpstr>Diapositive 7</vt:lpstr>
      <vt:lpstr>Practice: Martin Luther King “I have a dream”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II. Part II</dc:title>
  <dc:creator>MOSTEFA</dc:creator>
  <cp:lastModifiedBy>MOSTEFA</cp:lastModifiedBy>
  <cp:revision>20</cp:revision>
  <dcterms:created xsi:type="dcterms:W3CDTF">2020-04-03T21:22:23Z</dcterms:created>
  <dcterms:modified xsi:type="dcterms:W3CDTF">2020-04-07T21:44:30Z</dcterms:modified>
</cp:coreProperties>
</file>