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lantnet.org/en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visoflora.com/identifier-une-plante.html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://atlas-sahara.org/" TargetMode="External"/><Relationship Id="rId5" Type="http://schemas.openxmlformats.org/officeDocument/2006/relationships/hyperlink" Target="https://www.teline.fr/fr/photos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tela-botanica.org/identifier-une-plante/" TargetMode="External"/><Relationship Id="rId9" Type="http://schemas.openxmlformats.org/officeDocument/2006/relationships/hyperlink" Target="https://plants.usda.gov/galler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20" y="1052736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Lien </a:t>
            </a:r>
            <a:r>
              <a:rPr lang="fr-FR" sz="4000" b="1" dirty="0" err="1" smtClean="0">
                <a:solidFill>
                  <a:srgbClr val="0070C0"/>
                </a:solidFill>
              </a:rPr>
              <a:t>utils</a:t>
            </a:r>
            <a:r>
              <a:rPr lang="fr-FR" sz="4000" b="1" dirty="0" smtClean="0">
                <a:solidFill>
                  <a:srgbClr val="0070C0"/>
                </a:solidFill>
              </a:rPr>
              <a:t> pour l’identification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53" y="2204864"/>
            <a:ext cx="8229600" cy="4525963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https://www.tela-botanica.org/identifier-une-plante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www.teline.fr/fr/photos</a:t>
            </a:r>
            <a:endParaRPr lang="en-US" dirty="0" smtClean="0"/>
          </a:p>
          <a:p>
            <a:r>
              <a:rPr lang="en-US" dirty="0">
                <a:hlinkClick r:id="rId6"/>
              </a:rPr>
              <a:t>http://atlas-sahara.org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www.visoflora.com/identifier-une-plante.html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https://plantnet.org/en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plants.usda.gov/gallery.html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520" y="329615"/>
            <a:ext cx="406400" cy="4064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259632" y="6907"/>
            <a:ext cx="7704856" cy="133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/>
              <a:t>Comment réaliser un herbier.</a:t>
            </a:r>
            <a:br>
              <a:rPr lang="fr-FR" sz="2400" b="1" dirty="0" smtClean="0"/>
            </a:br>
            <a:r>
              <a:rPr lang="fr-FR" sz="2400" b="1" dirty="0" smtClean="0"/>
              <a:t>Outils d’identification des plantes</a:t>
            </a:r>
            <a:br>
              <a:rPr lang="fr-FR" sz="2400" b="1" dirty="0" smtClean="0"/>
            </a:br>
            <a:r>
              <a:rPr lang="fr-FR" sz="2400" b="1" dirty="0" smtClean="0"/>
              <a:t>2020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98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</Words>
  <Application>Microsoft Office PowerPoint</Application>
  <PresentationFormat>On-screen Show (4:3)</PresentationFormat>
  <Paragraphs>8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Lien utils pour l’identification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réaliser un herbier</dc:title>
  <dc:creator>benmeddour tarek</dc:creator>
  <cp:lastModifiedBy>reviewer1</cp:lastModifiedBy>
  <cp:revision>16</cp:revision>
  <dcterms:created xsi:type="dcterms:W3CDTF">2014-03-04T07:31:32Z</dcterms:created>
  <dcterms:modified xsi:type="dcterms:W3CDTF">2020-04-22T06:27:28Z</dcterms:modified>
</cp:coreProperties>
</file>