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0" r:id="rId2"/>
  </p:sldMasterIdLst>
  <p:notesMasterIdLst>
    <p:notesMasterId r:id="rId18"/>
  </p:notesMasterIdLst>
  <p:handoutMasterIdLst>
    <p:handoutMasterId r:id="rId19"/>
  </p:handoutMasterIdLst>
  <p:sldIdLst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80" r:id="rId11"/>
    <p:sldId id="281" r:id="rId12"/>
    <p:sldId id="276" r:id="rId13"/>
    <p:sldId id="277" r:id="rId14"/>
    <p:sldId id="278" r:id="rId15"/>
    <p:sldId id="279" r:id="rId16"/>
    <p:sldId id="282" r:id="rId1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>
        <p:scale>
          <a:sx n="76" d="100"/>
          <a:sy n="76" d="100"/>
        </p:scale>
        <p:origin x="-120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-2490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FA15F-0730-4027-85BD-BC15A2B0C2B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DZ"/>
        </a:p>
      </dgm:t>
    </dgm:pt>
    <dgm:pt modelId="{26C27972-2943-4546-8151-9B09E9F84242}">
      <dgm:prSet phldrT="[Texte]"/>
      <dgm:spPr/>
      <dgm:t>
        <a:bodyPr/>
        <a:lstStyle/>
        <a:p>
          <a:pPr rtl="1"/>
          <a:r>
            <a:rPr lang="fr-FR" b="1" dirty="0" smtClean="0">
              <a:solidFill>
                <a:schemeClr val="bg2"/>
              </a:solidFill>
            </a:rPr>
            <a:t>1-1 Perte de chiffre d’affaire</a:t>
          </a:r>
          <a:endParaRPr lang="ar-DZ" b="1" dirty="0">
            <a:solidFill>
              <a:schemeClr val="bg2"/>
            </a:solidFill>
          </a:endParaRPr>
        </a:p>
      </dgm:t>
    </dgm:pt>
    <dgm:pt modelId="{2185AAD6-BC48-4038-A032-D5280797B054}" type="parTrans" cxnId="{47CA194D-60CD-4E3F-9382-BC3D41D680EC}">
      <dgm:prSet/>
      <dgm:spPr/>
      <dgm:t>
        <a:bodyPr/>
        <a:lstStyle/>
        <a:p>
          <a:pPr rtl="1"/>
          <a:endParaRPr lang="ar-DZ" b="1">
            <a:solidFill>
              <a:schemeClr val="bg2"/>
            </a:solidFill>
          </a:endParaRPr>
        </a:p>
      </dgm:t>
    </dgm:pt>
    <dgm:pt modelId="{5D6B2D03-0413-4638-AD75-825DDFABB0A5}" type="sibTrans" cxnId="{47CA194D-60CD-4E3F-9382-BC3D41D680EC}">
      <dgm:prSet/>
      <dgm:spPr/>
      <dgm:t>
        <a:bodyPr/>
        <a:lstStyle/>
        <a:p>
          <a:pPr rtl="1"/>
          <a:endParaRPr lang="ar-DZ" b="1">
            <a:solidFill>
              <a:schemeClr val="bg2"/>
            </a:solidFill>
          </a:endParaRPr>
        </a:p>
      </dgm:t>
    </dgm:pt>
    <dgm:pt modelId="{273A0560-1067-48BD-9078-8326D3E0A9D5}">
      <dgm:prSet phldrT="[Texte]"/>
      <dgm:spPr/>
      <dgm:t>
        <a:bodyPr/>
        <a:lstStyle/>
        <a:p>
          <a:pPr rtl="1"/>
          <a:r>
            <a:rPr lang="fr-FR" b="1" dirty="0" smtClean="0">
              <a:solidFill>
                <a:schemeClr val="bg2"/>
              </a:solidFill>
            </a:rPr>
            <a:t>1-2 Prestations extérieures et frais divers complémentaires immédiats et différés </a:t>
          </a:r>
          <a:endParaRPr lang="ar-DZ" b="1" dirty="0">
            <a:solidFill>
              <a:schemeClr val="bg2"/>
            </a:solidFill>
          </a:endParaRPr>
        </a:p>
      </dgm:t>
    </dgm:pt>
    <dgm:pt modelId="{C2203DB2-C829-47C4-B63B-BC9337CD5F9F}" type="parTrans" cxnId="{51E5AD7B-564D-44FF-ABE9-EBE525EF7F7C}">
      <dgm:prSet/>
      <dgm:spPr/>
      <dgm:t>
        <a:bodyPr/>
        <a:lstStyle/>
        <a:p>
          <a:pPr rtl="1"/>
          <a:endParaRPr lang="ar-DZ" b="1">
            <a:solidFill>
              <a:schemeClr val="bg2"/>
            </a:solidFill>
          </a:endParaRPr>
        </a:p>
      </dgm:t>
    </dgm:pt>
    <dgm:pt modelId="{FA78D759-E636-4811-BCF5-AA416E659A48}" type="sibTrans" cxnId="{51E5AD7B-564D-44FF-ABE9-EBE525EF7F7C}">
      <dgm:prSet/>
      <dgm:spPr/>
      <dgm:t>
        <a:bodyPr/>
        <a:lstStyle/>
        <a:p>
          <a:pPr rtl="1"/>
          <a:endParaRPr lang="ar-DZ" b="1">
            <a:solidFill>
              <a:schemeClr val="bg2"/>
            </a:solidFill>
          </a:endParaRPr>
        </a:p>
      </dgm:t>
    </dgm:pt>
    <dgm:pt modelId="{70EEF5AD-A30B-4C58-9869-998814D91C9E}">
      <dgm:prSet phldrT="[Texte]"/>
      <dgm:spPr/>
      <dgm:t>
        <a:bodyPr/>
        <a:lstStyle/>
        <a:p>
          <a:pPr rtl="1"/>
          <a:r>
            <a:rPr lang="fr-FR" b="1" dirty="0" smtClean="0">
              <a:solidFill>
                <a:schemeClr val="bg2"/>
              </a:solidFill>
            </a:rPr>
            <a:t>1-3 Pénalités éventuelles</a:t>
          </a:r>
          <a:endParaRPr lang="ar-DZ" b="1" dirty="0">
            <a:solidFill>
              <a:schemeClr val="bg2"/>
            </a:solidFill>
          </a:endParaRPr>
        </a:p>
      </dgm:t>
    </dgm:pt>
    <dgm:pt modelId="{3B95CEDE-FFB1-47E6-B0C5-47E449528902}" type="parTrans" cxnId="{97CB2BD2-F6DC-41A6-90D8-7B2CF1A51826}">
      <dgm:prSet/>
      <dgm:spPr/>
      <dgm:t>
        <a:bodyPr/>
        <a:lstStyle/>
        <a:p>
          <a:pPr rtl="1"/>
          <a:endParaRPr lang="ar-DZ" b="1">
            <a:solidFill>
              <a:schemeClr val="bg2"/>
            </a:solidFill>
          </a:endParaRPr>
        </a:p>
      </dgm:t>
    </dgm:pt>
    <dgm:pt modelId="{61944E3D-6BC1-424E-8977-8BC7511E1CD4}" type="sibTrans" cxnId="{97CB2BD2-F6DC-41A6-90D8-7B2CF1A51826}">
      <dgm:prSet/>
      <dgm:spPr/>
      <dgm:t>
        <a:bodyPr/>
        <a:lstStyle/>
        <a:p>
          <a:pPr rtl="1"/>
          <a:endParaRPr lang="ar-DZ" b="1">
            <a:solidFill>
              <a:schemeClr val="bg2"/>
            </a:solidFill>
          </a:endParaRPr>
        </a:p>
      </dgm:t>
    </dgm:pt>
    <dgm:pt modelId="{013B9C10-D764-4ED4-A58C-12432A9C2ADC}">
      <dgm:prSet phldrT="[Texte]"/>
      <dgm:spPr/>
      <dgm:t>
        <a:bodyPr/>
        <a:lstStyle/>
        <a:p>
          <a:pPr algn="just" rtl="0"/>
          <a:r>
            <a:rPr lang="fr-FR" b="1" dirty="0" smtClean="0">
              <a:solidFill>
                <a:schemeClr val="bg2">
                  <a:lumMod val="10000"/>
                </a:schemeClr>
              </a:solidFill>
            </a:rPr>
            <a:t>1-4 impact, étalé dans le temps, des concessions acceptées en vue d’une reprise du travail</a:t>
          </a:r>
          <a:endParaRPr lang="ar-DZ" b="1" dirty="0">
            <a:solidFill>
              <a:schemeClr val="bg2">
                <a:lumMod val="10000"/>
              </a:schemeClr>
            </a:solidFill>
          </a:endParaRPr>
        </a:p>
      </dgm:t>
    </dgm:pt>
    <dgm:pt modelId="{F936A075-0808-4A1D-8C80-0FB13F016E79}" type="parTrans" cxnId="{DA5602FF-627D-4280-A593-3AB95EC9297D}">
      <dgm:prSet/>
      <dgm:spPr/>
    </dgm:pt>
    <dgm:pt modelId="{092D3BCB-EB77-49EF-A81D-1AD24737046B}" type="sibTrans" cxnId="{DA5602FF-627D-4280-A593-3AB95EC9297D}">
      <dgm:prSet/>
      <dgm:spPr/>
    </dgm:pt>
    <dgm:pt modelId="{B4C3C7A4-B57F-47DE-B63C-BE64EED3A2BE}" type="pres">
      <dgm:prSet presAssocID="{BF3FA15F-0730-4027-85BD-BC15A2B0C2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DZ"/>
        </a:p>
      </dgm:t>
    </dgm:pt>
    <dgm:pt modelId="{C22A929B-CF52-41F3-959E-941F62533FE9}" type="pres">
      <dgm:prSet presAssocID="{26C27972-2943-4546-8151-9B09E9F84242}" presName="parentLin" presStyleCnt="0"/>
      <dgm:spPr/>
    </dgm:pt>
    <dgm:pt modelId="{B19959EC-2A80-4C5E-923C-DF695650C2AB}" type="pres">
      <dgm:prSet presAssocID="{26C27972-2943-4546-8151-9B09E9F84242}" presName="parentLeftMargin" presStyleLbl="node1" presStyleIdx="0" presStyleCnt="4"/>
      <dgm:spPr/>
      <dgm:t>
        <a:bodyPr/>
        <a:lstStyle/>
        <a:p>
          <a:pPr rtl="1"/>
          <a:endParaRPr lang="ar-DZ"/>
        </a:p>
      </dgm:t>
    </dgm:pt>
    <dgm:pt modelId="{83633043-E73E-4CF9-9DC1-DCFB48024BA9}" type="pres">
      <dgm:prSet presAssocID="{26C27972-2943-4546-8151-9B09E9F84242}" presName="parentText" presStyleLbl="node1" presStyleIdx="0" presStyleCnt="4" custScaleY="13584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712CB37D-4304-4ABD-AC7D-71CB6B67D6ED}" type="pres">
      <dgm:prSet presAssocID="{26C27972-2943-4546-8151-9B09E9F84242}" presName="negativeSpace" presStyleCnt="0"/>
      <dgm:spPr/>
    </dgm:pt>
    <dgm:pt modelId="{01E595A3-C23A-421B-9298-F3F9F73E7E12}" type="pres">
      <dgm:prSet presAssocID="{26C27972-2943-4546-8151-9B09E9F84242}" presName="childText" presStyleLbl="conFgAcc1" presStyleIdx="0" presStyleCnt="4">
        <dgm:presLayoutVars>
          <dgm:bulletEnabled val="1"/>
        </dgm:presLayoutVars>
      </dgm:prSet>
      <dgm:spPr/>
    </dgm:pt>
    <dgm:pt modelId="{533E9536-EB41-4471-B4B2-7D86FB554752}" type="pres">
      <dgm:prSet presAssocID="{5D6B2D03-0413-4638-AD75-825DDFABB0A5}" presName="spaceBetweenRectangles" presStyleCnt="0"/>
      <dgm:spPr/>
    </dgm:pt>
    <dgm:pt modelId="{A2D69949-2F45-460B-9EFE-324119B841E6}" type="pres">
      <dgm:prSet presAssocID="{273A0560-1067-48BD-9078-8326D3E0A9D5}" presName="parentLin" presStyleCnt="0"/>
      <dgm:spPr/>
    </dgm:pt>
    <dgm:pt modelId="{DAB9CE38-5D27-4060-9336-3D5949A994F5}" type="pres">
      <dgm:prSet presAssocID="{273A0560-1067-48BD-9078-8326D3E0A9D5}" presName="parentLeftMargin" presStyleLbl="node1" presStyleIdx="0" presStyleCnt="4"/>
      <dgm:spPr/>
      <dgm:t>
        <a:bodyPr/>
        <a:lstStyle/>
        <a:p>
          <a:pPr rtl="1"/>
          <a:endParaRPr lang="ar-DZ"/>
        </a:p>
      </dgm:t>
    </dgm:pt>
    <dgm:pt modelId="{4E057FB1-B5B0-4346-824C-97E6EC84C2D1}" type="pres">
      <dgm:prSet presAssocID="{273A0560-1067-48BD-9078-8326D3E0A9D5}" presName="parentText" presStyleLbl="node1" presStyleIdx="1" presStyleCnt="4" custScaleY="15416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FB4A3C15-7210-43D9-A13E-0C35290AE75D}" type="pres">
      <dgm:prSet presAssocID="{273A0560-1067-48BD-9078-8326D3E0A9D5}" presName="negativeSpace" presStyleCnt="0"/>
      <dgm:spPr/>
    </dgm:pt>
    <dgm:pt modelId="{239A3342-971C-407E-BD76-D742672E438A}" type="pres">
      <dgm:prSet presAssocID="{273A0560-1067-48BD-9078-8326D3E0A9D5}" presName="childText" presStyleLbl="conFgAcc1" presStyleIdx="1" presStyleCnt="4">
        <dgm:presLayoutVars>
          <dgm:bulletEnabled val="1"/>
        </dgm:presLayoutVars>
      </dgm:prSet>
      <dgm:spPr/>
    </dgm:pt>
    <dgm:pt modelId="{FE23C1F1-F9E9-4523-8D10-87B11EDFAA30}" type="pres">
      <dgm:prSet presAssocID="{FA78D759-E636-4811-BCF5-AA416E659A48}" presName="spaceBetweenRectangles" presStyleCnt="0"/>
      <dgm:spPr/>
    </dgm:pt>
    <dgm:pt modelId="{237B91A5-19B5-46EB-9827-06982BA1369B}" type="pres">
      <dgm:prSet presAssocID="{70EEF5AD-A30B-4C58-9869-998814D91C9E}" presName="parentLin" presStyleCnt="0"/>
      <dgm:spPr/>
    </dgm:pt>
    <dgm:pt modelId="{5B189F9E-DE8C-47BF-9849-8DD240BA3B02}" type="pres">
      <dgm:prSet presAssocID="{70EEF5AD-A30B-4C58-9869-998814D91C9E}" presName="parentLeftMargin" presStyleLbl="node1" presStyleIdx="1" presStyleCnt="4"/>
      <dgm:spPr/>
      <dgm:t>
        <a:bodyPr/>
        <a:lstStyle/>
        <a:p>
          <a:pPr rtl="1"/>
          <a:endParaRPr lang="ar-DZ"/>
        </a:p>
      </dgm:t>
    </dgm:pt>
    <dgm:pt modelId="{07F00088-8A18-4E18-9B71-34E20D57556A}" type="pres">
      <dgm:prSet presAssocID="{70EEF5AD-A30B-4C58-9869-998814D91C9E}" presName="parentText" presStyleLbl="node1" presStyleIdx="2" presStyleCnt="4" custScaleY="15123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AA0964AF-51DE-47B5-A7CC-D1BFF8134659}" type="pres">
      <dgm:prSet presAssocID="{70EEF5AD-A30B-4C58-9869-998814D91C9E}" presName="negativeSpace" presStyleCnt="0"/>
      <dgm:spPr/>
    </dgm:pt>
    <dgm:pt modelId="{FF15A245-7449-4044-8FD2-8A6BF8BD60E5}" type="pres">
      <dgm:prSet presAssocID="{70EEF5AD-A30B-4C58-9869-998814D91C9E}" presName="childText" presStyleLbl="conFgAcc1" presStyleIdx="2" presStyleCnt="4">
        <dgm:presLayoutVars>
          <dgm:bulletEnabled val="1"/>
        </dgm:presLayoutVars>
      </dgm:prSet>
      <dgm:spPr/>
    </dgm:pt>
    <dgm:pt modelId="{E203A80D-291F-43A3-ADF5-BC5164294291}" type="pres">
      <dgm:prSet presAssocID="{61944E3D-6BC1-424E-8977-8BC7511E1CD4}" presName="spaceBetweenRectangles" presStyleCnt="0"/>
      <dgm:spPr/>
    </dgm:pt>
    <dgm:pt modelId="{F4B18290-D96E-4D5F-99E2-72443E4745C7}" type="pres">
      <dgm:prSet presAssocID="{013B9C10-D764-4ED4-A58C-12432A9C2ADC}" presName="parentLin" presStyleCnt="0"/>
      <dgm:spPr/>
    </dgm:pt>
    <dgm:pt modelId="{1E886B49-F42A-4341-94C2-CC7C98F20D21}" type="pres">
      <dgm:prSet presAssocID="{013B9C10-D764-4ED4-A58C-12432A9C2ADC}" presName="parentLeftMargin" presStyleLbl="node1" presStyleIdx="2" presStyleCnt="4"/>
      <dgm:spPr/>
      <dgm:t>
        <a:bodyPr/>
        <a:lstStyle/>
        <a:p>
          <a:pPr rtl="1"/>
          <a:endParaRPr lang="ar-DZ"/>
        </a:p>
      </dgm:t>
    </dgm:pt>
    <dgm:pt modelId="{A8568019-7FE2-440A-96D0-E56F374AEFA9}" type="pres">
      <dgm:prSet presAssocID="{013B9C10-D764-4ED4-A58C-12432A9C2ADC}" presName="parentText" presStyleLbl="node1" presStyleIdx="3" presStyleCnt="4" custScaleY="1699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9ADF413C-DA73-4560-B0C2-FAE5FADEC6A3}" type="pres">
      <dgm:prSet presAssocID="{013B9C10-D764-4ED4-A58C-12432A9C2ADC}" presName="negativeSpace" presStyleCnt="0"/>
      <dgm:spPr/>
    </dgm:pt>
    <dgm:pt modelId="{2CC58DD4-9F2C-4718-A565-E88E430CC698}" type="pres">
      <dgm:prSet presAssocID="{013B9C10-D764-4ED4-A58C-12432A9C2AD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B404F5D-937C-4B5B-850F-DC0ACD703AC9}" type="presOf" srcId="{70EEF5AD-A30B-4C58-9869-998814D91C9E}" destId="{07F00088-8A18-4E18-9B71-34E20D57556A}" srcOrd="1" destOrd="0" presId="urn:microsoft.com/office/officeart/2005/8/layout/list1"/>
    <dgm:cxn modelId="{AEBD5D4E-D1D8-4527-9BAD-7A313961B8AC}" type="presOf" srcId="{26C27972-2943-4546-8151-9B09E9F84242}" destId="{83633043-E73E-4CF9-9DC1-DCFB48024BA9}" srcOrd="1" destOrd="0" presId="urn:microsoft.com/office/officeart/2005/8/layout/list1"/>
    <dgm:cxn modelId="{BF614D10-EFD9-40C6-B7CA-212E8C3A2D0F}" type="presOf" srcId="{013B9C10-D764-4ED4-A58C-12432A9C2ADC}" destId="{A8568019-7FE2-440A-96D0-E56F374AEFA9}" srcOrd="1" destOrd="0" presId="urn:microsoft.com/office/officeart/2005/8/layout/list1"/>
    <dgm:cxn modelId="{47CA194D-60CD-4E3F-9382-BC3D41D680EC}" srcId="{BF3FA15F-0730-4027-85BD-BC15A2B0C2BF}" destId="{26C27972-2943-4546-8151-9B09E9F84242}" srcOrd="0" destOrd="0" parTransId="{2185AAD6-BC48-4038-A032-D5280797B054}" sibTransId="{5D6B2D03-0413-4638-AD75-825DDFABB0A5}"/>
    <dgm:cxn modelId="{DA5602FF-627D-4280-A593-3AB95EC9297D}" srcId="{BF3FA15F-0730-4027-85BD-BC15A2B0C2BF}" destId="{013B9C10-D764-4ED4-A58C-12432A9C2ADC}" srcOrd="3" destOrd="0" parTransId="{F936A075-0808-4A1D-8C80-0FB13F016E79}" sibTransId="{092D3BCB-EB77-49EF-A81D-1AD24737046B}"/>
    <dgm:cxn modelId="{8AF69FBF-B6FD-44BD-8A13-AF33BF96F34F}" type="presOf" srcId="{273A0560-1067-48BD-9078-8326D3E0A9D5}" destId="{DAB9CE38-5D27-4060-9336-3D5949A994F5}" srcOrd="0" destOrd="0" presId="urn:microsoft.com/office/officeart/2005/8/layout/list1"/>
    <dgm:cxn modelId="{09BF6D2C-8835-44FF-BAA4-27FEDE1A97A8}" type="presOf" srcId="{013B9C10-D764-4ED4-A58C-12432A9C2ADC}" destId="{1E886B49-F42A-4341-94C2-CC7C98F20D21}" srcOrd="0" destOrd="0" presId="urn:microsoft.com/office/officeart/2005/8/layout/list1"/>
    <dgm:cxn modelId="{F623BB54-E022-4133-91C4-4619B42FD953}" type="presOf" srcId="{70EEF5AD-A30B-4C58-9869-998814D91C9E}" destId="{5B189F9E-DE8C-47BF-9849-8DD240BA3B02}" srcOrd="0" destOrd="0" presId="urn:microsoft.com/office/officeart/2005/8/layout/list1"/>
    <dgm:cxn modelId="{98C07E17-36F9-4BC6-B696-E0B5CFC9ADC1}" type="presOf" srcId="{273A0560-1067-48BD-9078-8326D3E0A9D5}" destId="{4E057FB1-B5B0-4346-824C-97E6EC84C2D1}" srcOrd="1" destOrd="0" presId="urn:microsoft.com/office/officeart/2005/8/layout/list1"/>
    <dgm:cxn modelId="{51E5AD7B-564D-44FF-ABE9-EBE525EF7F7C}" srcId="{BF3FA15F-0730-4027-85BD-BC15A2B0C2BF}" destId="{273A0560-1067-48BD-9078-8326D3E0A9D5}" srcOrd="1" destOrd="0" parTransId="{C2203DB2-C829-47C4-B63B-BC9337CD5F9F}" sibTransId="{FA78D759-E636-4811-BCF5-AA416E659A48}"/>
    <dgm:cxn modelId="{57BBB86D-99CE-4A6F-A283-F9FED9625ACE}" type="presOf" srcId="{26C27972-2943-4546-8151-9B09E9F84242}" destId="{B19959EC-2A80-4C5E-923C-DF695650C2AB}" srcOrd="0" destOrd="0" presId="urn:microsoft.com/office/officeart/2005/8/layout/list1"/>
    <dgm:cxn modelId="{97CB2BD2-F6DC-41A6-90D8-7B2CF1A51826}" srcId="{BF3FA15F-0730-4027-85BD-BC15A2B0C2BF}" destId="{70EEF5AD-A30B-4C58-9869-998814D91C9E}" srcOrd="2" destOrd="0" parTransId="{3B95CEDE-FFB1-47E6-B0C5-47E449528902}" sibTransId="{61944E3D-6BC1-424E-8977-8BC7511E1CD4}"/>
    <dgm:cxn modelId="{2F785761-28E7-40FE-8165-A5263A0CB828}" type="presOf" srcId="{BF3FA15F-0730-4027-85BD-BC15A2B0C2BF}" destId="{B4C3C7A4-B57F-47DE-B63C-BE64EED3A2BE}" srcOrd="0" destOrd="0" presId="urn:microsoft.com/office/officeart/2005/8/layout/list1"/>
    <dgm:cxn modelId="{8D96FC5D-0A62-4BF9-A26E-A1F91D4E99D4}" type="presParOf" srcId="{B4C3C7A4-B57F-47DE-B63C-BE64EED3A2BE}" destId="{C22A929B-CF52-41F3-959E-941F62533FE9}" srcOrd="0" destOrd="0" presId="urn:microsoft.com/office/officeart/2005/8/layout/list1"/>
    <dgm:cxn modelId="{34810908-70F5-4D1F-BCA6-26A1F02CD2D8}" type="presParOf" srcId="{C22A929B-CF52-41F3-959E-941F62533FE9}" destId="{B19959EC-2A80-4C5E-923C-DF695650C2AB}" srcOrd="0" destOrd="0" presId="urn:microsoft.com/office/officeart/2005/8/layout/list1"/>
    <dgm:cxn modelId="{366638D0-98AB-45B1-AF8E-FAF0C1345760}" type="presParOf" srcId="{C22A929B-CF52-41F3-959E-941F62533FE9}" destId="{83633043-E73E-4CF9-9DC1-DCFB48024BA9}" srcOrd="1" destOrd="0" presId="urn:microsoft.com/office/officeart/2005/8/layout/list1"/>
    <dgm:cxn modelId="{7ED9D15F-6199-4269-B32E-B9DF194AB66C}" type="presParOf" srcId="{B4C3C7A4-B57F-47DE-B63C-BE64EED3A2BE}" destId="{712CB37D-4304-4ABD-AC7D-71CB6B67D6ED}" srcOrd="1" destOrd="0" presId="urn:microsoft.com/office/officeart/2005/8/layout/list1"/>
    <dgm:cxn modelId="{73B2C8D4-EAA8-4929-919A-623EDCC2E4EF}" type="presParOf" srcId="{B4C3C7A4-B57F-47DE-B63C-BE64EED3A2BE}" destId="{01E595A3-C23A-421B-9298-F3F9F73E7E12}" srcOrd="2" destOrd="0" presId="urn:microsoft.com/office/officeart/2005/8/layout/list1"/>
    <dgm:cxn modelId="{0B3E0851-9E4E-44CC-B7DE-85033FF607C0}" type="presParOf" srcId="{B4C3C7A4-B57F-47DE-B63C-BE64EED3A2BE}" destId="{533E9536-EB41-4471-B4B2-7D86FB554752}" srcOrd="3" destOrd="0" presId="urn:microsoft.com/office/officeart/2005/8/layout/list1"/>
    <dgm:cxn modelId="{ADCABE2F-FF13-44A8-9580-61F9A3EADFCD}" type="presParOf" srcId="{B4C3C7A4-B57F-47DE-B63C-BE64EED3A2BE}" destId="{A2D69949-2F45-460B-9EFE-324119B841E6}" srcOrd="4" destOrd="0" presId="urn:microsoft.com/office/officeart/2005/8/layout/list1"/>
    <dgm:cxn modelId="{F66B4143-895F-4470-A55F-B646E4432F85}" type="presParOf" srcId="{A2D69949-2F45-460B-9EFE-324119B841E6}" destId="{DAB9CE38-5D27-4060-9336-3D5949A994F5}" srcOrd="0" destOrd="0" presId="urn:microsoft.com/office/officeart/2005/8/layout/list1"/>
    <dgm:cxn modelId="{B208B7CA-1793-482E-AFFB-9270616DF6ED}" type="presParOf" srcId="{A2D69949-2F45-460B-9EFE-324119B841E6}" destId="{4E057FB1-B5B0-4346-824C-97E6EC84C2D1}" srcOrd="1" destOrd="0" presId="urn:microsoft.com/office/officeart/2005/8/layout/list1"/>
    <dgm:cxn modelId="{47F74B73-4E2E-45D8-83A1-499CA6EBB6C7}" type="presParOf" srcId="{B4C3C7A4-B57F-47DE-B63C-BE64EED3A2BE}" destId="{FB4A3C15-7210-43D9-A13E-0C35290AE75D}" srcOrd="5" destOrd="0" presId="urn:microsoft.com/office/officeart/2005/8/layout/list1"/>
    <dgm:cxn modelId="{EA6ED653-F345-4E99-BBE3-CD562DCC9888}" type="presParOf" srcId="{B4C3C7A4-B57F-47DE-B63C-BE64EED3A2BE}" destId="{239A3342-971C-407E-BD76-D742672E438A}" srcOrd="6" destOrd="0" presId="urn:microsoft.com/office/officeart/2005/8/layout/list1"/>
    <dgm:cxn modelId="{413032B1-6D80-4674-83A3-AFFD54006891}" type="presParOf" srcId="{B4C3C7A4-B57F-47DE-B63C-BE64EED3A2BE}" destId="{FE23C1F1-F9E9-4523-8D10-87B11EDFAA30}" srcOrd="7" destOrd="0" presId="urn:microsoft.com/office/officeart/2005/8/layout/list1"/>
    <dgm:cxn modelId="{A566C119-1A36-45BD-8FFC-5C77FD2C7416}" type="presParOf" srcId="{B4C3C7A4-B57F-47DE-B63C-BE64EED3A2BE}" destId="{237B91A5-19B5-46EB-9827-06982BA1369B}" srcOrd="8" destOrd="0" presId="urn:microsoft.com/office/officeart/2005/8/layout/list1"/>
    <dgm:cxn modelId="{86635704-7D50-445A-B7F0-A32E3644D9A3}" type="presParOf" srcId="{237B91A5-19B5-46EB-9827-06982BA1369B}" destId="{5B189F9E-DE8C-47BF-9849-8DD240BA3B02}" srcOrd="0" destOrd="0" presId="urn:microsoft.com/office/officeart/2005/8/layout/list1"/>
    <dgm:cxn modelId="{38D4306F-2EF0-483D-A107-90DC5CA1291F}" type="presParOf" srcId="{237B91A5-19B5-46EB-9827-06982BA1369B}" destId="{07F00088-8A18-4E18-9B71-34E20D57556A}" srcOrd="1" destOrd="0" presId="urn:microsoft.com/office/officeart/2005/8/layout/list1"/>
    <dgm:cxn modelId="{2E3BBB54-D39B-487A-993A-0A0676A2FC6B}" type="presParOf" srcId="{B4C3C7A4-B57F-47DE-B63C-BE64EED3A2BE}" destId="{AA0964AF-51DE-47B5-A7CC-D1BFF8134659}" srcOrd="9" destOrd="0" presId="urn:microsoft.com/office/officeart/2005/8/layout/list1"/>
    <dgm:cxn modelId="{00A0F85E-0835-405D-8CE1-6D398EC78869}" type="presParOf" srcId="{B4C3C7A4-B57F-47DE-B63C-BE64EED3A2BE}" destId="{FF15A245-7449-4044-8FD2-8A6BF8BD60E5}" srcOrd="10" destOrd="0" presId="urn:microsoft.com/office/officeart/2005/8/layout/list1"/>
    <dgm:cxn modelId="{ADD3C6FA-23AD-43F9-BB84-13B07D07F3D8}" type="presParOf" srcId="{B4C3C7A4-B57F-47DE-B63C-BE64EED3A2BE}" destId="{E203A80D-291F-43A3-ADF5-BC5164294291}" srcOrd="11" destOrd="0" presId="urn:microsoft.com/office/officeart/2005/8/layout/list1"/>
    <dgm:cxn modelId="{E813F9EE-ECA5-4FD0-BB52-5E19054C534B}" type="presParOf" srcId="{B4C3C7A4-B57F-47DE-B63C-BE64EED3A2BE}" destId="{F4B18290-D96E-4D5F-99E2-72443E4745C7}" srcOrd="12" destOrd="0" presId="urn:microsoft.com/office/officeart/2005/8/layout/list1"/>
    <dgm:cxn modelId="{8CBB577F-F61F-4D65-9D57-450B552010E6}" type="presParOf" srcId="{F4B18290-D96E-4D5F-99E2-72443E4745C7}" destId="{1E886B49-F42A-4341-94C2-CC7C98F20D21}" srcOrd="0" destOrd="0" presId="urn:microsoft.com/office/officeart/2005/8/layout/list1"/>
    <dgm:cxn modelId="{3A46C996-0F5B-42DC-99FE-6E4C7AA4989C}" type="presParOf" srcId="{F4B18290-D96E-4D5F-99E2-72443E4745C7}" destId="{A8568019-7FE2-440A-96D0-E56F374AEFA9}" srcOrd="1" destOrd="0" presId="urn:microsoft.com/office/officeart/2005/8/layout/list1"/>
    <dgm:cxn modelId="{48E00CEE-8695-4171-9620-CB64121DD603}" type="presParOf" srcId="{B4C3C7A4-B57F-47DE-B63C-BE64EED3A2BE}" destId="{9ADF413C-DA73-4560-B0C2-FAE5FADEC6A3}" srcOrd="13" destOrd="0" presId="urn:microsoft.com/office/officeart/2005/8/layout/list1"/>
    <dgm:cxn modelId="{BC05F7D2-D047-484E-98DD-741999D890CD}" type="presParOf" srcId="{B4C3C7A4-B57F-47DE-B63C-BE64EED3A2BE}" destId="{2CC58DD4-9F2C-4718-A565-E88E430CC69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9D3F05-2112-4E16-A731-F34CB1F4F7C5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ar-DZ"/>
        </a:p>
      </dgm:t>
    </dgm:pt>
    <dgm:pt modelId="{A12AFE7E-DFAA-4796-A773-03BDF6909028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2-1</a:t>
          </a:r>
        </a:p>
        <a:p>
          <a:pPr rtl="0"/>
          <a:r>
            <a:rPr lang="fr-FR" b="1" dirty="0" smtClean="0">
              <a:solidFill>
                <a:schemeClr val="bg2"/>
              </a:solidFill>
            </a:rPr>
            <a:t>2-2</a:t>
          </a:r>
          <a:endParaRPr lang="ar-DZ" b="1" dirty="0">
            <a:solidFill>
              <a:schemeClr val="bg2"/>
            </a:solidFill>
          </a:endParaRPr>
        </a:p>
      </dgm:t>
    </dgm:pt>
    <dgm:pt modelId="{2C7BD826-9EC6-4428-A0D6-7212FAD5F161}" type="parTrans" cxnId="{32170D1E-1E65-415F-A1FE-C300751C5813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17DB1094-4BCF-4AFD-B2AA-84F83093C235}" type="sibTrans" cxnId="{32170D1E-1E65-415F-A1FE-C300751C5813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1C9D8F94-D98D-4C75-BF7A-11CAD35DDEF6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Baisse de productivité</a:t>
          </a:r>
          <a:endParaRPr lang="ar-DZ" b="1" dirty="0">
            <a:solidFill>
              <a:schemeClr val="bg2"/>
            </a:solidFill>
          </a:endParaRPr>
        </a:p>
      </dgm:t>
    </dgm:pt>
    <dgm:pt modelId="{FBD32255-82DA-4304-83BE-CE0DD7123AD1}" type="parTrans" cxnId="{58DF5B1B-2475-4A0D-9FED-055B8D34A81B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2090A917-6B1B-4438-8B22-980E4C185816}" type="sibTrans" cxnId="{58DF5B1B-2475-4A0D-9FED-055B8D34A81B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5F0CDD66-8973-48DF-9E4F-6C4486C65185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Baisse de qualité</a:t>
          </a:r>
          <a:endParaRPr lang="ar-DZ" b="1" dirty="0">
            <a:solidFill>
              <a:schemeClr val="bg2"/>
            </a:solidFill>
          </a:endParaRPr>
        </a:p>
      </dgm:t>
    </dgm:pt>
    <dgm:pt modelId="{DEB91C77-4280-4A80-8016-55A45AB3EEB4}" type="parTrans" cxnId="{F912AB2C-06EE-4F93-BF2F-F5F8D6E40D07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CFF44C31-EFD4-41A3-BA0C-F437E6ECFAEF}" type="sibTrans" cxnId="{F912AB2C-06EE-4F93-BF2F-F5F8D6E40D07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6A64F1D4-F889-4634-A64E-9E1356A767AB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2-3</a:t>
          </a:r>
        </a:p>
        <a:p>
          <a:pPr rtl="0"/>
          <a:r>
            <a:rPr lang="fr-FR" b="1" dirty="0" smtClean="0">
              <a:solidFill>
                <a:schemeClr val="bg2"/>
              </a:solidFill>
            </a:rPr>
            <a:t>2-4</a:t>
          </a:r>
          <a:endParaRPr lang="ar-DZ" b="1" dirty="0">
            <a:solidFill>
              <a:schemeClr val="bg2"/>
            </a:solidFill>
          </a:endParaRPr>
        </a:p>
      </dgm:t>
    </dgm:pt>
    <dgm:pt modelId="{DEFA3989-B394-44D5-AF05-7039010AE52A}" type="parTrans" cxnId="{9A9F1F3C-474B-4B2D-A0EB-DD5FD9871BE3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8B7D31B9-715A-4DF8-BE2F-6CC195F1D016}" type="sibTrans" cxnId="{9A9F1F3C-474B-4B2D-A0EB-DD5FD9871BE3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D841FAC8-DDD5-41F6-983E-D9EA9809C95F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Perte d’autorité de l’encadrement engendrant des situations délétères</a:t>
          </a:r>
          <a:endParaRPr lang="ar-DZ" b="1" dirty="0">
            <a:solidFill>
              <a:schemeClr val="bg2"/>
            </a:solidFill>
          </a:endParaRPr>
        </a:p>
      </dgm:t>
    </dgm:pt>
    <dgm:pt modelId="{4F78697F-7B4C-4F2B-859A-4E479774FF5D}" type="parTrans" cxnId="{2638DAC2-3968-40C7-971D-6C78C964BE98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AA1360B6-C559-49EC-BCB6-A6FBA4B9ED17}" type="sibTrans" cxnId="{2638DAC2-3968-40C7-971D-6C78C964BE98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87D56C74-4D62-44C6-B1D9-F356F8BE8B41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Progression des petits accidents du travail</a:t>
          </a:r>
          <a:endParaRPr lang="ar-DZ" b="1" dirty="0">
            <a:solidFill>
              <a:schemeClr val="bg2"/>
            </a:solidFill>
          </a:endParaRPr>
        </a:p>
      </dgm:t>
    </dgm:pt>
    <dgm:pt modelId="{202DFA77-5614-4023-867D-6A970A72E2FF}" type="parTrans" cxnId="{2A10F56F-E656-4D62-99C1-E30DBF754710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34E66924-21E2-46CE-A3DB-40953D59F49A}" type="sibTrans" cxnId="{2A10F56F-E656-4D62-99C1-E30DBF754710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E5861922-69CA-4ED0-B028-6F1862EDD686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2-5</a:t>
          </a:r>
        </a:p>
        <a:p>
          <a:pPr rtl="0"/>
          <a:r>
            <a:rPr lang="fr-FR" b="1" dirty="0" smtClean="0">
              <a:solidFill>
                <a:schemeClr val="bg2"/>
              </a:solidFill>
            </a:rPr>
            <a:t>2-6</a:t>
          </a:r>
          <a:endParaRPr lang="ar-DZ" b="1" dirty="0">
            <a:solidFill>
              <a:schemeClr val="bg2"/>
            </a:solidFill>
          </a:endParaRPr>
        </a:p>
      </dgm:t>
    </dgm:pt>
    <dgm:pt modelId="{CF9402E8-DBC4-4011-9D71-071779427AA1}" type="parTrans" cxnId="{CBA4DF76-8041-4E86-8E3E-9C9B4817AD7C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03D925B6-35FF-4656-90EA-D18A86C73F42}" type="sibTrans" cxnId="{CBA4DF76-8041-4E86-8E3E-9C9B4817AD7C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C4AF1D52-C6BB-48A8-8958-ACEB40B59A10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Absentéisme injustifié</a:t>
          </a:r>
          <a:endParaRPr lang="ar-DZ" b="1" dirty="0">
            <a:solidFill>
              <a:schemeClr val="bg2"/>
            </a:solidFill>
          </a:endParaRPr>
        </a:p>
      </dgm:t>
    </dgm:pt>
    <dgm:pt modelId="{EE34BE47-4AB0-4D2E-947F-E5ABFEB69B08}" type="parTrans" cxnId="{CDF11576-5C00-473C-87F7-D9D56B99A820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C3DDFEC3-2411-4AF6-B7E1-72C846D5BC55}" type="sibTrans" cxnId="{CDF11576-5C00-473C-87F7-D9D56B99A820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FD6A6431-D861-4F6C-A36D-2B8F74D91727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Départ des meilleurs et appauvrissement des ressources humaines de l’entreprise</a:t>
          </a:r>
          <a:endParaRPr lang="ar-DZ" b="1" dirty="0">
            <a:solidFill>
              <a:schemeClr val="bg2"/>
            </a:solidFill>
          </a:endParaRPr>
        </a:p>
      </dgm:t>
    </dgm:pt>
    <dgm:pt modelId="{B9F10C97-8F13-41AA-9F53-278666E97B6F}" type="parTrans" cxnId="{48BF8633-A828-4699-BC1E-8C079B3F6F61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1CB3656F-C3F9-49B2-8DA9-FE3B92431A9F}" type="sibTrans" cxnId="{48BF8633-A828-4699-BC1E-8C079B3F6F61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0D4E65EC-378D-434B-B316-D3FAE669011B}" type="pres">
      <dgm:prSet presAssocID="{E09D3F05-2112-4E16-A731-F34CB1F4F7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DZ"/>
        </a:p>
      </dgm:t>
    </dgm:pt>
    <dgm:pt modelId="{90178CF8-C990-4668-9728-EA50912FC514}" type="pres">
      <dgm:prSet presAssocID="{A12AFE7E-DFAA-4796-A773-03BDF6909028}" presName="composite" presStyleCnt="0"/>
      <dgm:spPr/>
    </dgm:pt>
    <dgm:pt modelId="{9789C580-31B2-40B1-862F-E5DEB53F1C67}" type="pres">
      <dgm:prSet presAssocID="{A12AFE7E-DFAA-4796-A773-03BDF690902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904CA182-D8AC-4DA4-A733-179872628233}" type="pres">
      <dgm:prSet presAssocID="{A12AFE7E-DFAA-4796-A773-03BDF690902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AF71F33B-71FB-4E35-BD53-B6DCF3228C80}" type="pres">
      <dgm:prSet presAssocID="{17DB1094-4BCF-4AFD-B2AA-84F83093C235}" presName="sp" presStyleCnt="0"/>
      <dgm:spPr/>
    </dgm:pt>
    <dgm:pt modelId="{39E7BC63-0FC0-4A0C-B531-EC10E52EAF99}" type="pres">
      <dgm:prSet presAssocID="{6A64F1D4-F889-4634-A64E-9E1356A767AB}" presName="composite" presStyleCnt="0"/>
      <dgm:spPr/>
    </dgm:pt>
    <dgm:pt modelId="{CCDF40D7-827E-4C6B-B624-F38289F4137E}" type="pres">
      <dgm:prSet presAssocID="{6A64F1D4-F889-4634-A64E-9E1356A767A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B14AD19A-53D0-46A5-A6C7-65EAE2B566D4}" type="pres">
      <dgm:prSet presAssocID="{6A64F1D4-F889-4634-A64E-9E1356A767A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49B1EA87-A7B7-4A75-B0F7-A9568EA8C763}" type="pres">
      <dgm:prSet presAssocID="{8B7D31B9-715A-4DF8-BE2F-6CC195F1D016}" presName="sp" presStyleCnt="0"/>
      <dgm:spPr/>
    </dgm:pt>
    <dgm:pt modelId="{8C69737F-4C32-4E77-9447-698FB8C62785}" type="pres">
      <dgm:prSet presAssocID="{E5861922-69CA-4ED0-B028-6F1862EDD686}" presName="composite" presStyleCnt="0"/>
      <dgm:spPr/>
    </dgm:pt>
    <dgm:pt modelId="{56ED8304-5A84-496D-B379-14ABC0A96F54}" type="pres">
      <dgm:prSet presAssocID="{E5861922-69CA-4ED0-B028-6F1862EDD68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A1520803-0F3F-4518-911B-0F50E8CDF202}" type="pres">
      <dgm:prSet presAssocID="{E5861922-69CA-4ED0-B028-6F1862EDD68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</dgm:ptLst>
  <dgm:cxnLst>
    <dgm:cxn modelId="{1EB3B4BA-D72C-4290-BA10-0BAA980F549A}" type="presOf" srcId="{D841FAC8-DDD5-41F6-983E-D9EA9809C95F}" destId="{B14AD19A-53D0-46A5-A6C7-65EAE2B566D4}" srcOrd="0" destOrd="0" presId="urn:microsoft.com/office/officeart/2005/8/layout/chevron2"/>
    <dgm:cxn modelId="{CDF11576-5C00-473C-87F7-D9D56B99A820}" srcId="{E5861922-69CA-4ED0-B028-6F1862EDD686}" destId="{C4AF1D52-C6BB-48A8-8958-ACEB40B59A10}" srcOrd="0" destOrd="0" parTransId="{EE34BE47-4AB0-4D2E-947F-E5ABFEB69B08}" sibTransId="{C3DDFEC3-2411-4AF6-B7E1-72C846D5BC55}"/>
    <dgm:cxn modelId="{9A9F1F3C-474B-4B2D-A0EB-DD5FD9871BE3}" srcId="{E09D3F05-2112-4E16-A731-F34CB1F4F7C5}" destId="{6A64F1D4-F889-4634-A64E-9E1356A767AB}" srcOrd="1" destOrd="0" parTransId="{DEFA3989-B394-44D5-AF05-7039010AE52A}" sibTransId="{8B7D31B9-715A-4DF8-BE2F-6CC195F1D016}"/>
    <dgm:cxn modelId="{4A09D226-27E4-456A-849E-517BE833618B}" type="presOf" srcId="{E09D3F05-2112-4E16-A731-F34CB1F4F7C5}" destId="{0D4E65EC-378D-434B-B316-D3FAE669011B}" srcOrd="0" destOrd="0" presId="urn:microsoft.com/office/officeart/2005/8/layout/chevron2"/>
    <dgm:cxn modelId="{0895656E-5C19-44CE-BAC0-212E4CC7FC2F}" type="presOf" srcId="{6A64F1D4-F889-4634-A64E-9E1356A767AB}" destId="{CCDF40D7-827E-4C6B-B624-F38289F4137E}" srcOrd="0" destOrd="0" presId="urn:microsoft.com/office/officeart/2005/8/layout/chevron2"/>
    <dgm:cxn modelId="{D0756E8B-690D-4852-B293-F874EF83D55E}" type="presOf" srcId="{5F0CDD66-8973-48DF-9E4F-6C4486C65185}" destId="{904CA182-D8AC-4DA4-A733-179872628233}" srcOrd="0" destOrd="1" presId="urn:microsoft.com/office/officeart/2005/8/layout/chevron2"/>
    <dgm:cxn modelId="{48BF8633-A828-4699-BC1E-8C079B3F6F61}" srcId="{E5861922-69CA-4ED0-B028-6F1862EDD686}" destId="{FD6A6431-D861-4F6C-A36D-2B8F74D91727}" srcOrd="1" destOrd="0" parTransId="{B9F10C97-8F13-41AA-9F53-278666E97B6F}" sibTransId="{1CB3656F-C3F9-49B2-8DA9-FE3B92431A9F}"/>
    <dgm:cxn modelId="{F912AB2C-06EE-4F93-BF2F-F5F8D6E40D07}" srcId="{A12AFE7E-DFAA-4796-A773-03BDF6909028}" destId="{5F0CDD66-8973-48DF-9E4F-6C4486C65185}" srcOrd="1" destOrd="0" parTransId="{DEB91C77-4280-4A80-8016-55A45AB3EEB4}" sibTransId="{CFF44C31-EFD4-41A3-BA0C-F437E6ECFAEF}"/>
    <dgm:cxn modelId="{B4124F80-0E4D-47BC-B8DF-04A71C214EC1}" type="presOf" srcId="{C4AF1D52-C6BB-48A8-8958-ACEB40B59A10}" destId="{A1520803-0F3F-4518-911B-0F50E8CDF202}" srcOrd="0" destOrd="0" presId="urn:microsoft.com/office/officeart/2005/8/layout/chevron2"/>
    <dgm:cxn modelId="{BE37F88C-AD3C-49D6-9735-3F689F0A4F3E}" type="presOf" srcId="{87D56C74-4D62-44C6-B1D9-F356F8BE8B41}" destId="{B14AD19A-53D0-46A5-A6C7-65EAE2B566D4}" srcOrd="0" destOrd="1" presId="urn:microsoft.com/office/officeart/2005/8/layout/chevron2"/>
    <dgm:cxn modelId="{2638DAC2-3968-40C7-971D-6C78C964BE98}" srcId="{6A64F1D4-F889-4634-A64E-9E1356A767AB}" destId="{D841FAC8-DDD5-41F6-983E-D9EA9809C95F}" srcOrd="0" destOrd="0" parTransId="{4F78697F-7B4C-4F2B-859A-4E479774FF5D}" sibTransId="{AA1360B6-C559-49EC-BCB6-A6FBA4B9ED17}"/>
    <dgm:cxn modelId="{7E6708A1-19F0-4346-A84B-83D260CAC3BA}" type="presOf" srcId="{A12AFE7E-DFAA-4796-A773-03BDF6909028}" destId="{9789C580-31B2-40B1-862F-E5DEB53F1C67}" srcOrd="0" destOrd="0" presId="urn:microsoft.com/office/officeart/2005/8/layout/chevron2"/>
    <dgm:cxn modelId="{708321CD-20A6-46D2-897A-9AC41C472EE9}" type="presOf" srcId="{E5861922-69CA-4ED0-B028-6F1862EDD686}" destId="{56ED8304-5A84-496D-B379-14ABC0A96F54}" srcOrd="0" destOrd="0" presId="urn:microsoft.com/office/officeart/2005/8/layout/chevron2"/>
    <dgm:cxn modelId="{FD70A7B2-3FBF-485F-ACDA-E1787A5D78A2}" type="presOf" srcId="{FD6A6431-D861-4F6C-A36D-2B8F74D91727}" destId="{A1520803-0F3F-4518-911B-0F50E8CDF202}" srcOrd="0" destOrd="1" presId="urn:microsoft.com/office/officeart/2005/8/layout/chevron2"/>
    <dgm:cxn modelId="{58DF5B1B-2475-4A0D-9FED-055B8D34A81B}" srcId="{A12AFE7E-DFAA-4796-A773-03BDF6909028}" destId="{1C9D8F94-D98D-4C75-BF7A-11CAD35DDEF6}" srcOrd="0" destOrd="0" parTransId="{FBD32255-82DA-4304-83BE-CE0DD7123AD1}" sibTransId="{2090A917-6B1B-4438-8B22-980E4C185816}"/>
    <dgm:cxn modelId="{CBA4DF76-8041-4E86-8E3E-9C9B4817AD7C}" srcId="{E09D3F05-2112-4E16-A731-F34CB1F4F7C5}" destId="{E5861922-69CA-4ED0-B028-6F1862EDD686}" srcOrd="2" destOrd="0" parTransId="{CF9402E8-DBC4-4011-9D71-071779427AA1}" sibTransId="{03D925B6-35FF-4656-90EA-D18A86C73F42}"/>
    <dgm:cxn modelId="{2A10F56F-E656-4D62-99C1-E30DBF754710}" srcId="{6A64F1D4-F889-4634-A64E-9E1356A767AB}" destId="{87D56C74-4D62-44C6-B1D9-F356F8BE8B41}" srcOrd="1" destOrd="0" parTransId="{202DFA77-5614-4023-867D-6A970A72E2FF}" sibTransId="{34E66924-21E2-46CE-A3DB-40953D59F49A}"/>
    <dgm:cxn modelId="{5C6AE726-44D8-41C2-B0A4-D19E551504A6}" type="presOf" srcId="{1C9D8F94-D98D-4C75-BF7A-11CAD35DDEF6}" destId="{904CA182-D8AC-4DA4-A733-179872628233}" srcOrd="0" destOrd="0" presId="urn:microsoft.com/office/officeart/2005/8/layout/chevron2"/>
    <dgm:cxn modelId="{32170D1E-1E65-415F-A1FE-C300751C5813}" srcId="{E09D3F05-2112-4E16-A731-F34CB1F4F7C5}" destId="{A12AFE7E-DFAA-4796-A773-03BDF6909028}" srcOrd="0" destOrd="0" parTransId="{2C7BD826-9EC6-4428-A0D6-7212FAD5F161}" sibTransId="{17DB1094-4BCF-4AFD-B2AA-84F83093C235}"/>
    <dgm:cxn modelId="{3DF3ABF0-8082-4729-A9DF-3E888282DE13}" type="presParOf" srcId="{0D4E65EC-378D-434B-B316-D3FAE669011B}" destId="{90178CF8-C990-4668-9728-EA50912FC514}" srcOrd="0" destOrd="0" presId="urn:microsoft.com/office/officeart/2005/8/layout/chevron2"/>
    <dgm:cxn modelId="{514189A9-6D84-4AA8-973E-5956EADBDF28}" type="presParOf" srcId="{90178CF8-C990-4668-9728-EA50912FC514}" destId="{9789C580-31B2-40B1-862F-E5DEB53F1C67}" srcOrd="0" destOrd="0" presId="urn:microsoft.com/office/officeart/2005/8/layout/chevron2"/>
    <dgm:cxn modelId="{7456BAE8-26A8-4E37-812E-12014849A49F}" type="presParOf" srcId="{90178CF8-C990-4668-9728-EA50912FC514}" destId="{904CA182-D8AC-4DA4-A733-179872628233}" srcOrd="1" destOrd="0" presId="urn:microsoft.com/office/officeart/2005/8/layout/chevron2"/>
    <dgm:cxn modelId="{2313A276-E1E0-450F-A3BC-1FED93913DC7}" type="presParOf" srcId="{0D4E65EC-378D-434B-B316-D3FAE669011B}" destId="{AF71F33B-71FB-4E35-BD53-B6DCF3228C80}" srcOrd="1" destOrd="0" presId="urn:microsoft.com/office/officeart/2005/8/layout/chevron2"/>
    <dgm:cxn modelId="{48EEAB9F-F50A-4B62-A6EB-DAC72D226DFB}" type="presParOf" srcId="{0D4E65EC-378D-434B-B316-D3FAE669011B}" destId="{39E7BC63-0FC0-4A0C-B531-EC10E52EAF99}" srcOrd="2" destOrd="0" presId="urn:microsoft.com/office/officeart/2005/8/layout/chevron2"/>
    <dgm:cxn modelId="{C88581D7-C7C5-4283-8CD3-047E323C5EFD}" type="presParOf" srcId="{39E7BC63-0FC0-4A0C-B531-EC10E52EAF99}" destId="{CCDF40D7-827E-4C6B-B624-F38289F4137E}" srcOrd="0" destOrd="0" presId="urn:microsoft.com/office/officeart/2005/8/layout/chevron2"/>
    <dgm:cxn modelId="{4659DB22-A1E2-4342-89DF-00983EDDE9AF}" type="presParOf" srcId="{39E7BC63-0FC0-4A0C-B531-EC10E52EAF99}" destId="{B14AD19A-53D0-46A5-A6C7-65EAE2B566D4}" srcOrd="1" destOrd="0" presId="urn:microsoft.com/office/officeart/2005/8/layout/chevron2"/>
    <dgm:cxn modelId="{AA8E3D58-8D39-4B77-A23F-5ADF161E33A8}" type="presParOf" srcId="{0D4E65EC-378D-434B-B316-D3FAE669011B}" destId="{49B1EA87-A7B7-4A75-B0F7-A9568EA8C763}" srcOrd="3" destOrd="0" presId="urn:microsoft.com/office/officeart/2005/8/layout/chevron2"/>
    <dgm:cxn modelId="{678996CA-5EBD-4596-8269-C334E2DBDC88}" type="presParOf" srcId="{0D4E65EC-378D-434B-B316-D3FAE669011B}" destId="{8C69737F-4C32-4E77-9447-698FB8C62785}" srcOrd="4" destOrd="0" presId="urn:microsoft.com/office/officeart/2005/8/layout/chevron2"/>
    <dgm:cxn modelId="{CA8E06F0-9542-4695-8FB9-C6278CE50F02}" type="presParOf" srcId="{8C69737F-4C32-4E77-9447-698FB8C62785}" destId="{56ED8304-5A84-496D-B379-14ABC0A96F54}" srcOrd="0" destOrd="0" presId="urn:microsoft.com/office/officeart/2005/8/layout/chevron2"/>
    <dgm:cxn modelId="{AA2FB5DC-036C-4049-912A-3A63D9D3E47A}" type="presParOf" srcId="{8C69737F-4C32-4E77-9447-698FB8C62785}" destId="{A1520803-0F3F-4518-911B-0F50E8CDF2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23CEDE-4A76-4758-836F-15A0CAF3CA5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DZ"/>
        </a:p>
      </dgm:t>
    </dgm:pt>
    <dgm:pt modelId="{ADE4B8AB-4FDF-4AAD-BD73-025354215126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2-7</a:t>
          </a:r>
        </a:p>
        <a:p>
          <a:pPr rtl="0"/>
          <a:r>
            <a:rPr lang="fr-FR" b="1" dirty="0" smtClean="0">
              <a:solidFill>
                <a:schemeClr val="bg2"/>
              </a:solidFill>
            </a:rPr>
            <a:t>2-8</a:t>
          </a:r>
          <a:endParaRPr lang="ar-DZ" b="1" dirty="0">
            <a:solidFill>
              <a:schemeClr val="bg2"/>
            </a:solidFill>
          </a:endParaRPr>
        </a:p>
      </dgm:t>
    </dgm:pt>
    <dgm:pt modelId="{8408BD26-803D-4DA1-AD47-E8451392D358}" type="parTrans" cxnId="{D5507BEC-AC46-45E0-BEC8-A6C796B76D6D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A1609F28-593C-4D0B-B688-9CA04C181BC4}" type="sibTrans" cxnId="{D5507BEC-AC46-45E0-BEC8-A6C796B76D6D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99A0DEBC-4907-48EF-8BC1-2006C9A855AA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Turn-over trop élevé ou, au contraire, insuffisant</a:t>
          </a:r>
          <a:endParaRPr lang="ar-DZ" b="1" dirty="0">
            <a:solidFill>
              <a:schemeClr val="bg2"/>
            </a:solidFill>
          </a:endParaRPr>
        </a:p>
      </dgm:t>
    </dgm:pt>
    <dgm:pt modelId="{28D9BF86-0414-454F-9CA6-FE4DA0E05D0E}" type="parTrans" cxnId="{D269FD3D-1E43-4067-8877-29A20DB925EC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FDA2CCFA-7C82-45E3-A540-C5A02863255A}" type="sibTrans" cxnId="{D269FD3D-1E43-4067-8877-29A20DB925EC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ADE481B5-C1FB-461A-9D06-950A8914DDD3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Absence d’esprit d’initiative</a:t>
          </a:r>
          <a:endParaRPr lang="ar-DZ" b="1" dirty="0">
            <a:solidFill>
              <a:schemeClr val="bg2"/>
            </a:solidFill>
          </a:endParaRPr>
        </a:p>
      </dgm:t>
    </dgm:pt>
    <dgm:pt modelId="{AACDB522-5045-403C-977C-B3DE2566903F}" type="parTrans" cxnId="{445E78EC-5283-44B0-A6EC-6A246F6B0134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72608663-B8C8-42E1-BDD1-3AB084ABF54C}" type="sibTrans" cxnId="{445E78EC-5283-44B0-A6EC-6A246F6B0134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9854CA06-F36E-471D-BFD8-66B1D8E49DC3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2-9</a:t>
          </a:r>
        </a:p>
        <a:p>
          <a:pPr rtl="0"/>
          <a:r>
            <a:rPr lang="fr-FR" b="1" dirty="0" smtClean="0">
              <a:solidFill>
                <a:schemeClr val="bg2"/>
              </a:solidFill>
            </a:rPr>
            <a:t>2-10</a:t>
          </a:r>
          <a:endParaRPr lang="ar-DZ" b="1" dirty="0">
            <a:solidFill>
              <a:schemeClr val="bg2"/>
            </a:solidFill>
          </a:endParaRPr>
        </a:p>
      </dgm:t>
    </dgm:pt>
    <dgm:pt modelId="{90985198-3003-4EDC-A00E-2295D6349C27}" type="parTrans" cxnId="{797AF6D7-3EB8-4784-836B-B3131CE7E7D7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40D4CC04-8245-49F3-B5F0-04EB782D93B1}" type="sibTrans" cxnId="{797AF6D7-3EB8-4784-836B-B3131CE7E7D7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3F908709-9A5B-4641-B8CC-2AD510A6F814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Détérioration de matériel</a:t>
          </a:r>
          <a:endParaRPr lang="ar-DZ" b="1" dirty="0">
            <a:solidFill>
              <a:schemeClr val="bg2"/>
            </a:solidFill>
          </a:endParaRPr>
        </a:p>
      </dgm:t>
    </dgm:pt>
    <dgm:pt modelId="{42142D6F-26D9-44E7-9EAD-469C8E73D54B}" type="parTrans" cxnId="{8557DA1C-388E-4DFA-831C-0E79ACD32D79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C6EC9A38-6BB3-4E1A-ACCF-EA3F1122CEF4}" type="sibTrans" cxnId="{8557DA1C-388E-4DFA-831C-0E79ACD32D79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934E77B7-5056-4918-A2C7-D74B6575FC51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Vols et malfaçons</a:t>
          </a:r>
          <a:endParaRPr lang="ar-DZ" b="1" dirty="0">
            <a:solidFill>
              <a:schemeClr val="bg2"/>
            </a:solidFill>
          </a:endParaRPr>
        </a:p>
      </dgm:t>
    </dgm:pt>
    <dgm:pt modelId="{FE60DF73-FD9D-4BDA-BE6E-8C61552E3DF5}" type="parTrans" cxnId="{54EAC44B-B4C9-4139-98E6-93935FB5255C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7302122E-6984-4343-9488-15F0FEA8191F}" type="sibTrans" cxnId="{54EAC44B-B4C9-4139-98E6-93935FB5255C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B633E9BF-EAA5-4397-8691-A6908CE48881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2-11</a:t>
          </a:r>
        </a:p>
        <a:p>
          <a:pPr rtl="0"/>
          <a:r>
            <a:rPr lang="fr-FR" b="1" dirty="0" smtClean="0">
              <a:solidFill>
                <a:schemeClr val="bg2"/>
              </a:solidFill>
            </a:rPr>
            <a:t>2-12</a:t>
          </a:r>
          <a:endParaRPr lang="ar-DZ" b="1" dirty="0">
            <a:solidFill>
              <a:schemeClr val="bg2"/>
            </a:solidFill>
          </a:endParaRPr>
        </a:p>
      </dgm:t>
    </dgm:pt>
    <dgm:pt modelId="{7E2788F4-6133-4C12-94FB-3CAF41B74730}" type="parTrans" cxnId="{8F295267-4A86-47C4-AD4A-4DDFA5990BD0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E1940AF8-63B5-4CF7-AC1A-04C00A299CD2}" type="sibTrans" cxnId="{8F295267-4A86-47C4-AD4A-4DDFA5990BD0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793B44CA-BCD5-4752-9A3E-67638F02E427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Effectifs excessifs</a:t>
          </a:r>
          <a:endParaRPr lang="ar-DZ" b="1" dirty="0">
            <a:solidFill>
              <a:schemeClr val="bg2"/>
            </a:solidFill>
          </a:endParaRPr>
        </a:p>
      </dgm:t>
    </dgm:pt>
    <dgm:pt modelId="{151BC47B-6BA7-4180-8BF7-CC6DEE74BCC8}" type="parTrans" cxnId="{1A248A56-46C9-43E6-8F0B-5A0BA83B3FA2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600B78EB-523F-4E56-ACD7-1B9D6C417E1B}" type="sibTrans" cxnId="{1A248A56-46C9-43E6-8F0B-5A0BA83B3FA2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6E1BE290-5C4E-4BCE-B40A-BA446DB0E381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Rigidités excessives</a:t>
          </a:r>
          <a:endParaRPr lang="ar-DZ" b="1" dirty="0">
            <a:solidFill>
              <a:schemeClr val="bg2"/>
            </a:solidFill>
          </a:endParaRPr>
        </a:p>
      </dgm:t>
    </dgm:pt>
    <dgm:pt modelId="{912D5661-FBD4-4E5B-BBF3-33E54C210F5E}" type="parTrans" cxnId="{0215C06A-6F25-456C-8F28-A8A7B015761A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F760A816-D166-48DC-938C-AB6AD51C1089}" type="sibTrans" cxnId="{0215C06A-6F25-456C-8F28-A8A7B015761A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D9EC809C-0D7A-45E1-B814-3D4BECD59BE6}" type="pres">
      <dgm:prSet presAssocID="{8023CEDE-4A76-4758-836F-15A0CAF3CA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DZ"/>
        </a:p>
      </dgm:t>
    </dgm:pt>
    <dgm:pt modelId="{2014D03A-5E02-4829-AC8F-41CCA623B9C0}" type="pres">
      <dgm:prSet presAssocID="{ADE4B8AB-4FDF-4AAD-BD73-025354215126}" presName="composite" presStyleCnt="0"/>
      <dgm:spPr/>
    </dgm:pt>
    <dgm:pt modelId="{E9C4CC6A-1217-4EEC-AF3D-8FC95F32E5E9}" type="pres">
      <dgm:prSet presAssocID="{ADE4B8AB-4FDF-4AAD-BD73-02535421512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D360C7FF-2B26-43EA-BCC3-68116B0E673A}" type="pres">
      <dgm:prSet presAssocID="{ADE4B8AB-4FDF-4AAD-BD73-02535421512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5E9F9F37-7449-4AAB-9380-6446185EA026}" type="pres">
      <dgm:prSet presAssocID="{A1609F28-593C-4D0B-B688-9CA04C181BC4}" presName="sp" presStyleCnt="0"/>
      <dgm:spPr/>
    </dgm:pt>
    <dgm:pt modelId="{13D1B6CA-D3BC-4F7F-BF25-6211481A528E}" type="pres">
      <dgm:prSet presAssocID="{9854CA06-F36E-471D-BFD8-66B1D8E49DC3}" presName="composite" presStyleCnt="0"/>
      <dgm:spPr/>
    </dgm:pt>
    <dgm:pt modelId="{28B3B000-D02B-44D8-B768-614AE0CEB999}" type="pres">
      <dgm:prSet presAssocID="{9854CA06-F36E-471D-BFD8-66B1D8E49DC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C615B238-BD63-4D40-87A7-E6F49FD76D11}" type="pres">
      <dgm:prSet presAssocID="{9854CA06-F36E-471D-BFD8-66B1D8E49DC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D2808C0F-B3C9-4299-820F-8A12F3DDEA37}" type="pres">
      <dgm:prSet presAssocID="{40D4CC04-8245-49F3-B5F0-04EB782D93B1}" presName="sp" presStyleCnt="0"/>
      <dgm:spPr/>
    </dgm:pt>
    <dgm:pt modelId="{4265F6B7-0596-41DB-B5D5-30C80FF43B45}" type="pres">
      <dgm:prSet presAssocID="{B633E9BF-EAA5-4397-8691-A6908CE48881}" presName="composite" presStyleCnt="0"/>
      <dgm:spPr/>
    </dgm:pt>
    <dgm:pt modelId="{E1F677F2-B236-4C5A-BBFE-E702EB29A601}" type="pres">
      <dgm:prSet presAssocID="{B633E9BF-EAA5-4397-8691-A6908CE4888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10E14EDA-785F-4132-B608-5A85D13AD971}" type="pres">
      <dgm:prSet presAssocID="{B633E9BF-EAA5-4397-8691-A6908CE4888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</dgm:ptLst>
  <dgm:cxnLst>
    <dgm:cxn modelId="{445E78EC-5283-44B0-A6EC-6A246F6B0134}" srcId="{ADE4B8AB-4FDF-4AAD-BD73-025354215126}" destId="{ADE481B5-C1FB-461A-9D06-950A8914DDD3}" srcOrd="1" destOrd="0" parTransId="{AACDB522-5045-403C-977C-B3DE2566903F}" sibTransId="{72608663-B8C8-42E1-BDD1-3AB084ABF54C}"/>
    <dgm:cxn modelId="{2B1D1002-218B-482C-AD00-B48104FE14DB}" type="presOf" srcId="{793B44CA-BCD5-4752-9A3E-67638F02E427}" destId="{10E14EDA-785F-4132-B608-5A85D13AD971}" srcOrd="0" destOrd="0" presId="urn:microsoft.com/office/officeart/2005/8/layout/chevron2"/>
    <dgm:cxn modelId="{1A248A56-46C9-43E6-8F0B-5A0BA83B3FA2}" srcId="{B633E9BF-EAA5-4397-8691-A6908CE48881}" destId="{793B44CA-BCD5-4752-9A3E-67638F02E427}" srcOrd="0" destOrd="0" parTransId="{151BC47B-6BA7-4180-8BF7-CC6DEE74BCC8}" sibTransId="{600B78EB-523F-4E56-ACD7-1B9D6C417E1B}"/>
    <dgm:cxn modelId="{0215C06A-6F25-456C-8F28-A8A7B015761A}" srcId="{B633E9BF-EAA5-4397-8691-A6908CE48881}" destId="{6E1BE290-5C4E-4BCE-B40A-BA446DB0E381}" srcOrd="1" destOrd="0" parTransId="{912D5661-FBD4-4E5B-BBF3-33E54C210F5E}" sibTransId="{F760A816-D166-48DC-938C-AB6AD51C1089}"/>
    <dgm:cxn modelId="{943EA011-19A7-4B4E-9240-9A6B992EFE69}" type="presOf" srcId="{9854CA06-F36E-471D-BFD8-66B1D8E49DC3}" destId="{28B3B000-D02B-44D8-B768-614AE0CEB999}" srcOrd="0" destOrd="0" presId="urn:microsoft.com/office/officeart/2005/8/layout/chevron2"/>
    <dgm:cxn modelId="{0B68F076-CAD9-4A24-A30F-6ECEC129C798}" type="presOf" srcId="{99A0DEBC-4907-48EF-8BC1-2006C9A855AA}" destId="{D360C7FF-2B26-43EA-BCC3-68116B0E673A}" srcOrd="0" destOrd="0" presId="urn:microsoft.com/office/officeart/2005/8/layout/chevron2"/>
    <dgm:cxn modelId="{DB2EFD15-23AB-417F-BED9-708BEB537868}" type="presOf" srcId="{8023CEDE-4A76-4758-836F-15A0CAF3CA5A}" destId="{D9EC809C-0D7A-45E1-B814-3D4BECD59BE6}" srcOrd="0" destOrd="0" presId="urn:microsoft.com/office/officeart/2005/8/layout/chevron2"/>
    <dgm:cxn modelId="{A38254C1-A8E7-45D0-9764-D6560FE75EBD}" type="presOf" srcId="{B633E9BF-EAA5-4397-8691-A6908CE48881}" destId="{E1F677F2-B236-4C5A-BBFE-E702EB29A601}" srcOrd="0" destOrd="0" presId="urn:microsoft.com/office/officeart/2005/8/layout/chevron2"/>
    <dgm:cxn modelId="{D269FD3D-1E43-4067-8877-29A20DB925EC}" srcId="{ADE4B8AB-4FDF-4AAD-BD73-025354215126}" destId="{99A0DEBC-4907-48EF-8BC1-2006C9A855AA}" srcOrd="0" destOrd="0" parTransId="{28D9BF86-0414-454F-9CA6-FE4DA0E05D0E}" sibTransId="{FDA2CCFA-7C82-45E3-A540-C5A02863255A}"/>
    <dgm:cxn modelId="{8BB16412-7902-485F-9B9D-837D9CDF99FC}" type="presOf" srcId="{6E1BE290-5C4E-4BCE-B40A-BA446DB0E381}" destId="{10E14EDA-785F-4132-B608-5A85D13AD971}" srcOrd="0" destOrd="1" presId="urn:microsoft.com/office/officeart/2005/8/layout/chevron2"/>
    <dgm:cxn modelId="{797AF6D7-3EB8-4784-836B-B3131CE7E7D7}" srcId="{8023CEDE-4A76-4758-836F-15A0CAF3CA5A}" destId="{9854CA06-F36E-471D-BFD8-66B1D8E49DC3}" srcOrd="1" destOrd="0" parTransId="{90985198-3003-4EDC-A00E-2295D6349C27}" sibTransId="{40D4CC04-8245-49F3-B5F0-04EB782D93B1}"/>
    <dgm:cxn modelId="{7357AFA5-4D9E-4B7A-923C-6D447A4418A8}" type="presOf" srcId="{ADE481B5-C1FB-461A-9D06-950A8914DDD3}" destId="{D360C7FF-2B26-43EA-BCC3-68116B0E673A}" srcOrd="0" destOrd="1" presId="urn:microsoft.com/office/officeart/2005/8/layout/chevron2"/>
    <dgm:cxn modelId="{02FE4C1F-293F-41DA-A859-44368097113D}" type="presOf" srcId="{ADE4B8AB-4FDF-4AAD-BD73-025354215126}" destId="{E9C4CC6A-1217-4EEC-AF3D-8FC95F32E5E9}" srcOrd="0" destOrd="0" presId="urn:microsoft.com/office/officeart/2005/8/layout/chevron2"/>
    <dgm:cxn modelId="{D5507BEC-AC46-45E0-BEC8-A6C796B76D6D}" srcId="{8023CEDE-4A76-4758-836F-15A0CAF3CA5A}" destId="{ADE4B8AB-4FDF-4AAD-BD73-025354215126}" srcOrd="0" destOrd="0" parTransId="{8408BD26-803D-4DA1-AD47-E8451392D358}" sibTransId="{A1609F28-593C-4D0B-B688-9CA04C181BC4}"/>
    <dgm:cxn modelId="{0FBA0C74-5334-4666-B319-36F972CAD832}" type="presOf" srcId="{3F908709-9A5B-4641-B8CC-2AD510A6F814}" destId="{C615B238-BD63-4D40-87A7-E6F49FD76D11}" srcOrd="0" destOrd="0" presId="urn:microsoft.com/office/officeart/2005/8/layout/chevron2"/>
    <dgm:cxn modelId="{C148DA58-299F-4E6B-AA44-6447ED1F2596}" type="presOf" srcId="{934E77B7-5056-4918-A2C7-D74B6575FC51}" destId="{C615B238-BD63-4D40-87A7-E6F49FD76D11}" srcOrd="0" destOrd="1" presId="urn:microsoft.com/office/officeart/2005/8/layout/chevron2"/>
    <dgm:cxn modelId="{54EAC44B-B4C9-4139-98E6-93935FB5255C}" srcId="{9854CA06-F36E-471D-BFD8-66B1D8E49DC3}" destId="{934E77B7-5056-4918-A2C7-D74B6575FC51}" srcOrd="1" destOrd="0" parTransId="{FE60DF73-FD9D-4BDA-BE6E-8C61552E3DF5}" sibTransId="{7302122E-6984-4343-9488-15F0FEA8191F}"/>
    <dgm:cxn modelId="{8F295267-4A86-47C4-AD4A-4DDFA5990BD0}" srcId="{8023CEDE-4A76-4758-836F-15A0CAF3CA5A}" destId="{B633E9BF-EAA5-4397-8691-A6908CE48881}" srcOrd="2" destOrd="0" parTransId="{7E2788F4-6133-4C12-94FB-3CAF41B74730}" sibTransId="{E1940AF8-63B5-4CF7-AC1A-04C00A299CD2}"/>
    <dgm:cxn modelId="{8557DA1C-388E-4DFA-831C-0E79ACD32D79}" srcId="{9854CA06-F36E-471D-BFD8-66B1D8E49DC3}" destId="{3F908709-9A5B-4641-B8CC-2AD510A6F814}" srcOrd="0" destOrd="0" parTransId="{42142D6F-26D9-44E7-9EAD-469C8E73D54B}" sibTransId="{C6EC9A38-6BB3-4E1A-ACCF-EA3F1122CEF4}"/>
    <dgm:cxn modelId="{C604FDF4-D5B9-4FD7-B421-19E24BA47E38}" type="presParOf" srcId="{D9EC809C-0D7A-45E1-B814-3D4BECD59BE6}" destId="{2014D03A-5E02-4829-AC8F-41CCA623B9C0}" srcOrd="0" destOrd="0" presId="urn:microsoft.com/office/officeart/2005/8/layout/chevron2"/>
    <dgm:cxn modelId="{0E917824-738F-457C-AC38-B1C366C4ACCC}" type="presParOf" srcId="{2014D03A-5E02-4829-AC8F-41CCA623B9C0}" destId="{E9C4CC6A-1217-4EEC-AF3D-8FC95F32E5E9}" srcOrd="0" destOrd="0" presId="urn:microsoft.com/office/officeart/2005/8/layout/chevron2"/>
    <dgm:cxn modelId="{8AD79FAC-BB0D-46C4-9058-9CFF5C8E67CB}" type="presParOf" srcId="{2014D03A-5E02-4829-AC8F-41CCA623B9C0}" destId="{D360C7FF-2B26-43EA-BCC3-68116B0E673A}" srcOrd="1" destOrd="0" presId="urn:microsoft.com/office/officeart/2005/8/layout/chevron2"/>
    <dgm:cxn modelId="{EB60CA05-E3EB-4F7B-B6D7-96A880E68D14}" type="presParOf" srcId="{D9EC809C-0D7A-45E1-B814-3D4BECD59BE6}" destId="{5E9F9F37-7449-4AAB-9380-6446185EA026}" srcOrd="1" destOrd="0" presId="urn:microsoft.com/office/officeart/2005/8/layout/chevron2"/>
    <dgm:cxn modelId="{E753AFD9-9676-41DF-9E0B-A48A42CE33F1}" type="presParOf" srcId="{D9EC809C-0D7A-45E1-B814-3D4BECD59BE6}" destId="{13D1B6CA-D3BC-4F7F-BF25-6211481A528E}" srcOrd="2" destOrd="0" presId="urn:microsoft.com/office/officeart/2005/8/layout/chevron2"/>
    <dgm:cxn modelId="{0D757131-B276-4BA1-9B15-8139B299D168}" type="presParOf" srcId="{13D1B6CA-D3BC-4F7F-BF25-6211481A528E}" destId="{28B3B000-D02B-44D8-B768-614AE0CEB999}" srcOrd="0" destOrd="0" presId="urn:microsoft.com/office/officeart/2005/8/layout/chevron2"/>
    <dgm:cxn modelId="{8FE78E04-D6E9-4D8D-9A9A-39777990D9C3}" type="presParOf" srcId="{13D1B6CA-D3BC-4F7F-BF25-6211481A528E}" destId="{C615B238-BD63-4D40-87A7-E6F49FD76D11}" srcOrd="1" destOrd="0" presId="urn:microsoft.com/office/officeart/2005/8/layout/chevron2"/>
    <dgm:cxn modelId="{DBF6C34A-7D62-4E9A-B037-B3CED3895598}" type="presParOf" srcId="{D9EC809C-0D7A-45E1-B814-3D4BECD59BE6}" destId="{D2808C0F-B3C9-4299-820F-8A12F3DDEA37}" srcOrd="3" destOrd="0" presId="urn:microsoft.com/office/officeart/2005/8/layout/chevron2"/>
    <dgm:cxn modelId="{750B35BD-504D-4AC6-9AF6-C64ECB3D8B72}" type="presParOf" srcId="{D9EC809C-0D7A-45E1-B814-3D4BECD59BE6}" destId="{4265F6B7-0596-41DB-B5D5-30C80FF43B45}" srcOrd="4" destOrd="0" presId="urn:microsoft.com/office/officeart/2005/8/layout/chevron2"/>
    <dgm:cxn modelId="{79FFFC60-821F-4C0A-B616-9C64E6EBE5AE}" type="presParOf" srcId="{4265F6B7-0596-41DB-B5D5-30C80FF43B45}" destId="{E1F677F2-B236-4C5A-BBFE-E702EB29A601}" srcOrd="0" destOrd="0" presId="urn:microsoft.com/office/officeart/2005/8/layout/chevron2"/>
    <dgm:cxn modelId="{08ECD2C9-737F-46AB-9257-0D02CF3E2E46}" type="presParOf" srcId="{4265F6B7-0596-41DB-B5D5-30C80FF43B45}" destId="{10E14EDA-785F-4132-B608-5A85D13AD9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94F164-07C1-471B-8D4E-F8C3F6AA67BB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ar-DZ"/>
        </a:p>
      </dgm:t>
    </dgm:pt>
    <dgm:pt modelId="{634A8DDF-AB52-4832-832F-654FC5B81864}">
      <dgm:prSet phldrT="[Texte]"/>
      <dgm:spPr>
        <a:solidFill>
          <a:srgbClr val="FF0000"/>
        </a:solidFill>
      </dgm:spPr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1</a:t>
          </a:r>
          <a:endParaRPr lang="ar-DZ" b="1" dirty="0">
            <a:solidFill>
              <a:schemeClr val="bg2"/>
            </a:solidFill>
          </a:endParaRPr>
        </a:p>
      </dgm:t>
    </dgm:pt>
    <dgm:pt modelId="{9EC3153B-292E-4BEC-9C26-4E5D7DD6C587}" type="parTrans" cxnId="{452F0B07-687E-4C19-A5C5-CF35FA71A77A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F58F1B6E-8645-418E-B164-D26678C5B32F}" type="sibTrans" cxnId="{452F0B07-687E-4C19-A5C5-CF35FA71A77A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F9A8E763-115E-4FC8-820B-4296F882165A}">
      <dgm:prSet phldrT="[Texte]"/>
      <dgm:spPr>
        <a:solidFill>
          <a:srgbClr val="00B0F0">
            <a:alpha val="90000"/>
          </a:srgbClr>
        </a:solidFill>
      </dgm:spPr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Les audits de conformité</a:t>
          </a:r>
          <a:endParaRPr lang="ar-DZ" b="1" dirty="0">
            <a:solidFill>
              <a:schemeClr val="bg2"/>
            </a:solidFill>
          </a:endParaRPr>
        </a:p>
      </dgm:t>
    </dgm:pt>
    <dgm:pt modelId="{EF413BCA-E2A5-4D17-B77A-39D6D1BE9BC5}" type="parTrans" cxnId="{CB6FC0C5-8AFE-4B64-AFEE-EB5A6413B2A7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4E478628-6435-4CAA-B455-3F30FFD53EAE}" type="sibTrans" cxnId="{CB6FC0C5-8AFE-4B64-AFEE-EB5A6413B2A7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2F5421F3-ED3E-49B6-A4D9-D3E6D4A784F1}">
      <dgm:prSet phldrT="[Texte]"/>
      <dgm:spPr>
        <a:solidFill>
          <a:srgbClr val="FFFF00"/>
        </a:solidFill>
      </dgm:spPr>
      <dgm:t>
        <a:bodyPr/>
        <a:lstStyle/>
        <a:p>
          <a:pPr rtl="0"/>
          <a:r>
            <a:rPr lang="fr-FR" b="1" dirty="0" smtClean="0">
              <a:solidFill>
                <a:schemeClr val="tx1">
                  <a:lumMod val="50000"/>
                </a:schemeClr>
              </a:solidFill>
            </a:rPr>
            <a:t>2</a:t>
          </a:r>
          <a:endParaRPr lang="ar-DZ" b="1" dirty="0">
            <a:solidFill>
              <a:schemeClr val="tx1">
                <a:lumMod val="50000"/>
              </a:schemeClr>
            </a:solidFill>
          </a:endParaRPr>
        </a:p>
      </dgm:t>
    </dgm:pt>
    <dgm:pt modelId="{5FE3E719-273F-4A73-81D4-03372DE80371}" type="parTrans" cxnId="{9D631EA5-20EF-4F29-AC47-405999028C1E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51ED2E22-BDB1-4818-837D-C8DB52A2B421}" type="sibTrans" cxnId="{9D631EA5-20EF-4F29-AC47-405999028C1E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C8C2650A-BF9A-437E-B759-6A47CB13A8BA}">
      <dgm:prSet phldrT="[Texte]"/>
      <dgm:spPr>
        <a:solidFill>
          <a:srgbClr val="00B050">
            <a:alpha val="90000"/>
          </a:srgbClr>
        </a:solidFill>
      </dgm:spPr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Les audits fondés sur l’opinion exprimée par les salariés</a:t>
          </a:r>
          <a:endParaRPr lang="ar-DZ" b="1" dirty="0">
            <a:solidFill>
              <a:schemeClr val="bg2"/>
            </a:solidFill>
          </a:endParaRPr>
        </a:p>
      </dgm:t>
    </dgm:pt>
    <dgm:pt modelId="{56018603-1942-49E7-9C96-76F1BB537EAF}" type="parTrans" cxnId="{64F9D5A5-6A21-4844-ADEC-92E76DDF09E3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0B55287F-BF75-4B91-AA4A-43BEAB8026B8}" type="sibTrans" cxnId="{64F9D5A5-6A21-4844-ADEC-92E76DDF09E3}">
      <dgm:prSet/>
      <dgm:spPr/>
      <dgm:t>
        <a:bodyPr/>
        <a:lstStyle/>
        <a:p>
          <a:pPr rtl="0"/>
          <a:endParaRPr lang="ar-DZ" b="1">
            <a:solidFill>
              <a:schemeClr val="bg2"/>
            </a:solidFill>
          </a:endParaRPr>
        </a:p>
      </dgm:t>
    </dgm:pt>
    <dgm:pt modelId="{932928B1-8D60-45CE-811F-D7C7EDAAD720}" type="pres">
      <dgm:prSet presAssocID="{0694F164-07C1-471B-8D4E-F8C3F6AA67BB}" presName="Name0" presStyleCnt="0">
        <dgm:presLayoutVars>
          <dgm:dir/>
          <dgm:animLvl val="lvl"/>
          <dgm:resizeHandles/>
        </dgm:presLayoutVars>
      </dgm:prSet>
      <dgm:spPr/>
    </dgm:pt>
    <dgm:pt modelId="{AAD744EB-ED17-4C86-8239-9FAE84E2C4F3}" type="pres">
      <dgm:prSet presAssocID="{634A8DDF-AB52-4832-832F-654FC5B81864}" presName="linNode" presStyleCnt="0"/>
      <dgm:spPr/>
    </dgm:pt>
    <dgm:pt modelId="{F1DDA522-7C0B-49AD-A90B-AFB4D1330685}" type="pres">
      <dgm:prSet presAssocID="{634A8DDF-AB52-4832-832F-654FC5B81864}" presName="parentShp" presStyleLbl="node1" presStyleIdx="0" presStyleCnt="2">
        <dgm:presLayoutVars>
          <dgm:bulletEnabled val="1"/>
        </dgm:presLayoutVars>
      </dgm:prSet>
      <dgm:spPr/>
    </dgm:pt>
    <dgm:pt modelId="{2050084F-E6AE-444E-8F61-AA7423EB4C82}" type="pres">
      <dgm:prSet presAssocID="{634A8DDF-AB52-4832-832F-654FC5B8186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79A2E8E1-DB21-433C-947F-F02E33B65481}" type="pres">
      <dgm:prSet presAssocID="{F58F1B6E-8645-418E-B164-D26678C5B32F}" presName="spacing" presStyleCnt="0"/>
      <dgm:spPr/>
    </dgm:pt>
    <dgm:pt modelId="{6A179039-68D2-430D-A0D9-6852FB53DEA9}" type="pres">
      <dgm:prSet presAssocID="{2F5421F3-ED3E-49B6-A4D9-D3E6D4A784F1}" presName="linNode" presStyleCnt="0"/>
      <dgm:spPr/>
    </dgm:pt>
    <dgm:pt modelId="{1097163B-EE47-4F6A-8F45-C606E3487D79}" type="pres">
      <dgm:prSet presAssocID="{2F5421F3-ED3E-49B6-A4D9-D3E6D4A784F1}" presName="parentShp" presStyleLbl="node1" presStyleIdx="1" presStyleCnt="2">
        <dgm:presLayoutVars>
          <dgm:bulletEnabled val="1"/>
        </dgm:presLayoutVars>
      </dgm:prSet>
      <dgm:spPr/>
    </dgm:pt>
    <dgm:pt modelId="{57DFE465-78B7-49C0-8C8D-CEA4069B769B}" type="pres">
      <dgm:prSet presAssocID="{2F5421F3-ED3E-49B6-A4D9-D3E6D4A784F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</dgm:ptLst>
  <dgm:cxnLst>
    <dgm:cxn modelId="{452F0B07-687E-4C19-A5C5-CF35FA71A77A}" srcId="{0694F164-07C1-471B-8D4E-F8C3F6AA67BB}" destId="{634A8DDF-AB52-4832-832F-654FC5B81864}" srcOrd="0" destOrd="0" parTransId="{9EC3153B-292E-4BEC-9C26-4E5D7DD6C587}" sibTransId="{F58F1B6E-8645-418E-B164-D26678C5B32F}"/>
    <dgm:cxn modelId="{9D631EA5-20EF-4F29-AC47-405999028C1E}" srcId="{0694F164-07C1-471B-8D4E-F8C3F6AA67BB}" destId="{2F5421F3-ED3E-49B6-A4D9-D3E6D4A784F1}" srcOrd="1" destOrd="0" parTransId="{5FE3E719-273F-4A73-81D4-03372DE80371}" sibTransId="{51ED2E22-BDB1-4818-837D-C8DB52A2B421}"/>
    <dgm:cxn modelId="{D083577F-0B85-4692-B1D2-85A0FD11E5D9}" type="presOf" srcId="{F9A8E763-115E-4FC8-820B-4296F882165A}" destId="{2050084F-E6AE-444E-8F61-AA7423EB4C82}" srcOrd="0" destOrd="0" presId="urn:microsoft.com/office/officeart/2005/8/layout/vList6"/>
    <dgm:cxn modelId="{CB6FC0C5-8AFE-4B64-AFEE-EB5A6413B2A7}" srcId="{634A8DDF-AB52-4832-832F-654FC5B81864}" destId="{F9A8E763-115E-4FC8-820B-4296F882165A}" srcOrd="0" destOrd="0" parTransId="{EF413BCA-E2A5-4D17-B77A-39D6D1BE9BC5}" sibTransId="{4E478628-6435-4CAA-B455-3F30FFD53EAE}"/>
    <dgm:cxn modelId="{91B31359-ECA8-456B-877C-7F3DF342332F}" type="presOf" srcId="{634A8DDF-AB52-4832-832F-654FC5B81864}" destId="{F1DDA522-7C0B-49AD-A90B-AFB4D1330685}" srcOrd="0" destOrd="0" presId="urn:microsoft.com/office/officeart/2005/8/layout/vList6"/>
    <dgm:cxn modelId="{FAE9DAF4-61A6-4B05-969C-F9171761E3BD}" type="presOf" srcId="{2F5421F3-ED3E-49B6-A4D9-D3E6D4A784F1}" destId="{1097163B-EE47-4F6A-8F45-C606E3487D79}" srcOrd="0" destOrd="0" presId="urn:microsoft.com/office/officeart/2005/8/layout/vList6"/>
    <dgm:cxn modelId="{64F9D5A5-6A21-4844-ADEC-92E76DDF09E3}" srcId="{2F5421F3-ED3E-49B6-A4D9-D3E6D4A784F1}" destId="{C8C2650A-BF9A-437E-B759-6A47CB13A8BA}" srcOrd="0" destOrd="0" parTransId="{56018603-1942-49E7-9C96-76F1BB537EAF}" sibTransId="{0B55287F-BF75-4B91-AA4A-43BEAB8026B8}"/>
    <dgm:cxn modelId="{7E7ED9AA-6C29-4D88-A1C6-A53B4C384C7C}" type="presOf" srcId="{0694F164-07C1-471B-8D4E-F8C3F6AA67BB}" destId="{932928B1-8D60-45CE-811F-D7C7EDAAD720}" srcOrd="0" destOrd="0" presId="urn:microsoft.com/office/officeart/2005/8/layout/vList6"/>
    <dgm:cxn modelId="{DC54BBAA-87AD-4366-80FF-A0B2DE4E15AE}" type="presOf" srcId="{C8C2650A-BF9A-437E-B759-6A47CB13A8BA}" destId="{57DFE465-78B7-49C0-8C8D-CEA4069B769B}" srcOrd="0" destOrd="0" presId="urn:microsoft.com/office/officeart/2005/8/layout/vList6"/>
    <dgm:cxn modelId="{5C97CD10-480F-458D-BBFA-238C0431C1E0}" type="presParOf" srcId="{932928B1-8D60-45CE-811F-D7C7EDAAD720}" destId="{AAD744EB-ED17-4C86-8239-9FAE84E2C4F3}" srcOrd="0" destOrd="0" presId="urn:microsoft.com/office/officeart/2005/8/layout/vList6"/>
    <dgm:cxn modelId="{48E80EC5-4D4C-4473-BFD8-7003175EA7B9}" type="presParOf" srcId="{AAD744EB-ED17-4C86-8239-9FAE84E2C4F3}" destId="{F1DDA522-7C0B-49AD-A90B-AFB4D1330685}" srcOrd="0" destOrd="0" presId="urn:microsoft.com/office/officeart/2005/8/layout/vList6"/>
    <dgm:cxn modelId="{4C83F71C-D840-46DA-9B8C-5E8CF811D99B}" type="presParOf" srcId="{AAD744EB-ED17-4C86-8239-9FAE84E2C4F3}" destId="{2050084F-E6AE-444E-8F61-AA7423EB4C82}" srcOrd="1" destOrd="0" presId="urn:microsoft.com/office/officeart/2005/8/layout/vList6"/>
    <dgm:cxn modelId="{B99F6429-1118-426F-87F7-8A62A5B299E8}" type="presParOf" srcId="{932928B1-8D60-45CE-811F-D7C7EDAAD720}" destId="{79A2E8E1-DB21-433C-947F-F02E33B65481}" srcOrd="1" destOrd="0" presId="urn:microsoft.com/office/officeart/2005/8/layout/vList6"/>
    <dgm:cxn modelId="{525B8AD4-48D7-47EC-B15E-FA11AEF10BAA}" type="presParOf" srcId="{932928B1-8D60-45CE-811F-D7C7EDAAD720}" destId="{6A179039-68D2-430D-A0D9-6852FB53DEA9}" srcOrd="2" destOrd="0" presId="urn:microsoft.com/office/officeart/2005/8/layout/vList6"/>
    <dgm:cxn modelId="{C04D385E-9957-4E6C-B4F3-786837315E0D}" type="presParOf" srcId="{6A179039-68D2-430D-A0D9-6852FB53DEA9}" destId="{1097163B-EE47-4F6A-8F45-C606E3487D79}" srcOrd="0" destOrd="0" presId="urn:microsoft.com/office/officeart/2005/8/layout/vList6"/>
    <dgm:cxn modelId="{A22C7C1C-21C9-4BE2-BA02-8DCB41AE016E}" type="presParOf" srcId="{6A179039-68D2-430D-A0D9-6852FB53DEA9}" destId="{57DFE465-78B7-49C0-8C8D-CEA4069B769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F6A6F2-05BB-4F58-92B9-1081977F7ED9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rtl="1"/>
          <a:endParaRPr lang="ar-DZ"/>
        </a:p>
      </dgm:t>
    </dgm:pt>
    <dgm:pt modelId="{8CAC42CA-BA94-4BE7-8E7E-24340D968CCF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1</a:t>
          </a:r>
        </a:p>
        <a:p>
          <a:pPr rtl="0"/>
          <a:r>
            <a:rPr lang="fr-FR" b="1" dirty="0" smtClean="0">
              <a:solidFill>
                <a:schemeClr val="bg2"/>
              </a:solidFill>
            </a:rPr>
            <a:t>2</a:t>
          </a:r>
          <a:endParaRPr lang="ar-DZ" b="1" dirty="0">
            <a:solidFill>
              <a:schemeClr val="bg2"/>
            </a:solidFill>
          </a:endParaRPr>
        </a:p>
      </dgm:t>
    </dgm:pt>
    <dgm:pt modelId="{DD8ADE56-82EA-4A98-9F9D-3A945954971D}" type="parTrans" cxnId="{2A793AFA-722C-4AA8-8436-41F0D096BAAE}">
      <dgm:prSet/>
      <dgm:spPr/>
      <dgm:t>
        <a:bodyPr/>
        <a:lstStyle/>
        <a:p>
          <a:pPr rtl="0"/>
          <a:endParaRPr lang="ar-DZ" b="1"/>
        </a:p>
      </dgm:t>
    </dgm:pt>
    <dgm:pt modelId="{AD859FC6-C408-49E7-BAE7-FD6A1F7F9EB3}" type="sibTrans" cxnId="{2A793AFA-722C-4AA8-8436-41F0D096BAAE}">
      <dgm:prSet/>
      <dgm:spPr/>
      <dgm:t>
        <a:bodyPr/>
        <a:lstStyle/>
        <a:p>
          <a:pPr rtl="0"/>
          <a:endParaRPr lang="ar-DZ" b="1"/>
        </a:p>
      </dgm:t>
    </dgm:pt>
    <dgm:pt modelId="{3E4B262A-B331-4D1C-8677-6243ED6B8E20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>
                  <a:lumMod val="10000"/>
                </a:schemeClr>
              </a:solidFill>
            </a:rPr>
            <a:t>La situation financière</a:t>
          </a:r>
          <a:endParaRPr lang="ar-DZ" b="1" dirty="0">
            <a:solidFill>
              <a:schemeClr val="bg2">
                <a:lumMod val="10000"/>
              </a:schemeClr>
            </a:solidFill>
          </a:endParaRPr>
        </a:p>
      </dgm:t>
    </dgm:pt>
    <dgm:pt modelId="{EF03639F-D63C-4EBF-A36C-D37AB5684E34}" type="parTrans" cxnId="{3F441376-256E-449C-8025-54F914D157F0}">
      <dgm:prSet/>
      <dgm:spPr/>
      <dgm:t>
        <a:bodyPr/>
        <a:lstStyle/>
        <a:p>
          <a:pPr rtl="0"/>
          <a:endParaRPr lang="ar-DZ" b="1"/>
        </a:p>
      </dgm:t>
    </dgm:pt>
    <dgm:pt modelId="{6A230D5C-1793-4EA2-8405-609CA4BFB5AA}" type="sibTrans" cxnId="{3F441376-256E-449C-8025-54F914D157F0}">
      <dgm:prSet/>
      <dgm:spPr/>
      <dgm:t>
        <a:bodyPr/>
        <a:lstStyle/>
        <a:p>
          <a:pPr rtl="0"/>
          <a:endParaRPr lang="ar-DZ" b="1"/>
        </a:p>
      </dgm:t>
    </dgm:pt>
    <dgm:pt modelId="{12C2E5CF-CDD4-4ECE-986E-13AE8282BC2F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>
                  <a:lumMod val="10000"/>
                </a:schemeClr>
              </a:solidFill>
            </a:rPr>
            <a:t>La vie familiale</a:t>
          </a:r>
          <a:endParaRPr lang="ar-DZ" b="1" dirty="0">
            <a:solidFill>
              <a:schemeClr val="bg2">
                <a:lumMod val="10000"/>
              </a:schemeClr>
            </a:solidFill>
          </a:endParaRPr>
        </a:p>
      </dgm:t>
    </dgm:pt>
    <dgm:pt modelId="{B0BCAACF-1FB9-4FB7-A7AF-B9185F9F4960}" type="parTrans" cxnId="{1FA70BCD-6D22-4FF9-A1A6-918496C3C347}">
      <dgm:prSet/>
      <dgm:spPr/>
      <dgm:t>
        <a:bodyPr/>
        <a:lstStyle/>
        <a:p>
          <a:pPr rtl="0"/>
          <a:endParaRPr lang="ar-DZ" b="1"/>
        </a:p>
      </dgm:t>
    </dgm:pt>
    <dgm:pt modelId="{273CAC7F-D0BE-4268-BB9F-8A84FB9A4CB2}" type="sibTrans" cxnId="{1FA70BCD-6D22-4FF9-A1A6-918496C3C347}">
      <dgm:prSet/>
      <dgm:spPr/>
      <dgm:t>
        <a:bodyPr/>
        <a:lstStyle/>
        <a:p>
          <a:pPr rtl="0"/>
          <a:endParaRPr lang="ar-DZ" b="1"/>
        </a:p>
      </dgm:t>
    </dgm:pt>
    <dgm:pt modelId="{BDCE7BA1-4320-4CFA-9DC6-3807936B1A7F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3</a:t>
          </a:r>
        </a:p>
        <a:p>
          <a:pPr rtl="0"/>
          <a:r>
            <a:rPr lang="fr-FR" b="1" dirty="0" smtClean="0">
              <a:solidFill>
                <a:schemeClr val="bg2"/>
              </a:solidFill>
            </a:rPr>
            <a:t>4</a:t>
          </a:r>
          <a:endParaRPr lang="ar-DZ" b="1" dirty="0">
            <a:solidFill>
              <a:schemeClr val="bg2"/>
            </a:solidFill>
          </a:endParaRPr>
        </a:p>
      </dgm:t>
    </dgm:pt>
    <dgm:pt modelId="{3F69EC95-A558-4D61-BAAC-34DEA8745D6B}" type="parTrans" cxnId="{CA4FE3B2-59CC-4C29-8921-5BA584B21F8E}">
      <dgm:prSet/>
      <dgm:spPr/>
      <dgm:t>
        <a:bodyPr/>
        <a:lstStyle/>
        <a:p>
          <a:pPr rtl="0"/>
          <a:endParaRPr lang="ar-DZ" b="1"/>
        </a:p>
      </dgm:t>
    </dgm:pt>
    <dgm:pt modelId="{89A7F038-0C2F-47D9-B44F-153AB9B40F8B}" type="sibTrans" cxnId="{CA4FE3B2-59CC-4C29-8921-5BA584B21F8E}">
      <dgm:prSet/>
      <dgm:spPr/>
      <dgm:t>
        <a:bodyPr/>
        <a:lstStyle/>
        <a:p>
          <a:pPr rtl="0"/>
          <a:endParaRPr lang="ar-DZ" b="1"/>
        </a:p>
      </dgm:t>
    </dgm:pt>
    <dgm:pt modelId="{AC7B5FAD-A3FF-4740-9612-E5D9110336D3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>
                  <a:lumMod val="10000"/>
                </a:schemeClr>
              </a:solidFill>
            </a:rPr>
            <a:t>Le travail (indépendamment de sa rémunération)</a:t>
          </a:r>
          <a:endParaRPr lang="ar-DZ" b="1" dirty="0">
            <a:solidFill>
              <a:schemeClr val="bg2">
                <a:lumMod val="10000"/>
              </a:schemeClr>
            </a:solidFill>
          </a:endParaRPr>
        </a:p>
      </dgm:t>
    </dgm:pt>
    <dgm:pt modelId="{2DA52563-EC66-4FC7-9C0F-13F8628BE39F}" type="parTrans" cxnId="{47F26616-76F5-41CD-89DE-8872719918B8}">
      <dgm:prSet/>
      <dgm:spPr/>
      <dgm:t>
        <a:bodyPr/>
        <a:lstStyle/>
        <a:p>
          <a:pPr rtl="0"/>
          <a:endParaRPr lang="ar-DZ" b="1"/>
        </a:p>
      </dgm:t>
    </dgm:pt>
    <dgm:pt modelId="{345954C4-5601-41B1-B4F3-40D5E87B213F}" type="sibTrans" cxnId="{47F26616-76F5-41CD-89DE-8872719918B8}">
      <dgm:prSet/>
      <dgm:spPr/>
      <dgm:t>
        <a:bodyPr/>
        <a:lstStyle/>
        <a:p>
          <a:pPr rtl="0"/>
          <a:endParaRPr lang="ar-DZ" b="1"/>
        </a:p>
      </dgm:t>
    </dgm:pt>
    <dgm:pt modelId="{DA5DE271-3563-487A-913E-3EA980734B63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>
                  <a:lumMod val="10000"/>
                </a:schemeClr>
              </a:solidFill>
            </a:rPr>
            <a:t>Le lien social(amitiés, relations de proximité)</a:t>
          </a:r>
          <a:endParaRPr lang="ar-DZ" b="1" dirty="0">
            <a:solidFill>
              <a:schemeClr val="bg2">
                <a:lumMod val="10000"/>
              </a:schemeClr>
            </a:solidFill>
          </a:endParaRPr>
        </a:p>
      </dgm:t>
    </dgm:pt>
    <dgm:pt modelId="{7F6BFECA-3CAE-442A-B3CE-23815211505A}" type="parTrans" cxnId="{036354E5-6212-448A-86C0-4A87256012FF}">
      <dgm:prSet/>
      <dgm:spPr/>
      <dgm:t>
        <a:bodyPr/>
        <a:lstStyle/>
        <a:p>
          <a:pPr rtl="0"/>
          <a:endParaRPr lang="ar-DZ" b="1"/>
        </a:p>
      </dgm:t>
    </dgm:pt>
    <dgm:pt modelId="{D87B9CD0-9893-4207-856A-A846DB24ACE5}" type="sibTrans" cxnId="{036354E5-6212-448A-86C0-4A87256012FF}">
      <dgm:prSet/>
      <dgm:spPr/>
      <dgm:t>
        <a:bodyPr/>
        <a:lstStyle/>
        <a:p>
          <a:pPr rtl="0"/>
          <a:endParaRPr lang="ar-DZ" b="1"/>
        </a:p>
      </dgm:t>
    </dgm:pt>
    <dgm:pt modelId="{A336DA58-9BFD-44B7-90FA-C173030A6931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/>
              </a:solidFill>
            </a:rPr>
            <a:t>5</a:t>
          </a:r>
        </a:p>
        <a:p>
          <a:pPr rtl="0"/>
          <a:r>
            <a:rPr lang="fr-FR" b="1" dirty="0" smtClean="0">
              <a:solidFill>
                <a:schemeClr val="bg2"/>
              </a:solidFill>
            </a:rPr>
            <a:t>6</a:t>
          </a:r>
        </a:p>
        <a:p>
          <a:pPr rtl="0"/>
          <a:r>
            <a:rPr lang="fr-FR" b="1" dirty="0" smtClean="0">
              <a:solidFill>
                <a:schemeClr val="bg2"/>
              </a:solidFill>
            </a:rPr>
            <a:t>7</a:t>
          </a:r>
          <a:endParaRPr lang="ar-DZ" b="1" dirty="0">
            <a:solidFill>
              <a:schemeClr val="bg2"/>
            </a:solidFill>
          </a:endParaRPr>
        </a:p>
      </dgm:t>
    </dgm:pt>
    <dgm:pt modelId="{01AF1F92-91C7-4D74-8AF1-3DD8E4347DE4}" type="parTrans" cxnId="{7188F1E5-AACF-465C-A765-344A0C8AA9ED}">
      <dgm:prSet/>
      <dgm:spPr/>
      <dgm:t>
        <a:bodyPr/>
        <a:lstStyle/>
        <a:p>
          <a:pPr rtl="0"/>
          <a:endParaRPr lang="ar-DZ" b="1"/>
        </a:p>
      </dgm:t>
    </dgm:pt>
    <dgm:pt modelId="{C6FC5D9E-CFAE-4252-9180-9E76DC2EB28B}" type="sibTrans" cxnId="{7188F1E5-AACF-465C-A765-344A0C8AA9ED}">
      <dgm:prSet/>
      <dgm:spPr/>
      <dgm:t>
        <a:bodyPr/>
        <a:lstStyle/>
        <a:p>
          <a:pPr rtl="0"/>
          <a:endParaRPr lang="ar-DZ" b="1"/>
        </a:p>
      </dgm:t>
    </dgm:pt>
    <dgm:pt modelId="{5B333459-F244-4CA0-B030-CC7317702E62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>
                  <a:lumMod val="10000"/>
                </a:schemeClr>
              </a:solidFill>
            </a:rPr>
            <a:t>La santé</a:t>
          </a:r>
          <a:endParaRPr lang="ar-DZ" b="1" dirty="0">
            <a:solidFill>
              <a:schemeClr val="bg2">
                <a:lumMod val="10000"/>
              </a:schemeClr>
            </a:solidFill>
          </a:endParaRPr>
        </a:p>
      </dgm:t>
    </dgm:pt>
    <dgm:pt modelId="{8284FC80-62B4-4E4C-BC7A-D275ED4FD1A1}" type="parTrans" cxnId="{34D093AF-1ACB-42F8-91F7-C5A37CD1F824}">
      <dgm:prSet/>
      <dgm:spPr/>
      <dgm:t>
        <a:bodyPr/>
        <a:lstStyle/>
        <a:p>
          <a:pPr rtl="0"/>
          <a:endParaRPr lang="ar-DZ" b="1"/>
        </a:p>
      </dgm:t>
    </dgm:pt>
    <dgm:pt modelId="{5CFBB68A-DE45-48B9-85DF-810AD8E46AC2}" type="sibTrans" cxnId="{34D093AF-1ACB-42F8-91F7-C5A37CD1F824}">
      <dgm:prSet/>
      <dgm:spPr/>
      <dgm:t>
        <a:bodyPr/>
        <a:lstStyle/>
        <a:p>
          <a:pPr rtl="0"/>
          <a:endParaRPr lang="ar-DZ" b="1"/>
        </a:p>
      </dgm:t>
    </dgm:pt>
    <dgm:pt modelId="{FD92C8D4-752B-4962-B6D0-3E23F2CE0EA4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>
                  <a:lumMod val="10000"/>
                </a:schemeClr>
              </a:solidFill>
            </a:rPr>
            <a:t>Les valeurs</a:t>
          </a:r>
          <a:endParaRPr lang="ar-DZ" b="1" dirty="0">
            <a:solidFill>
              <a:schemeClr val="bg2">
                <a:lumMod val="10000"/>
              </a:schemeClr>
            </a:solidFill>
          </a:endParaRPr>
        </a:p>
      </dgm:t>
    </dgm:pt>
    <dgm:pt modelId="{9975B77C-A93F-4CC2-BCEC-B47A80192AFD}" type="parTrans" cxnId="{B970797D-EB2E-4397-A5E4-9DD1626CEB0C}">
      <dgm:prSet/>
      <dgm:spPr/>
      <dgm:t>
        <a:bodyPr/>
        <a:lstStyle/>
        <a:p>
          <a:pPr rtl="0"/>
          <a:endParaRPr lang="ar-DZ" b="1"/>
        </a:p>
      </dgm:t>
    </dgm:pt>
    <dgm:pt modelId="{1E7531F5-EEF7-4F77-847E-3AB724EAD82B}" type="sibTrans" cxnId="{B970797D-EB2E-4397-A5E4-9DD1626CEB0C}">
      <dgm:prSet/>
      <dgm:spPr/>
      <dgm:t>
        <a:bodyPr/>
        <a:lstStyle/>
        <a:p>
          <a:pPr rtl="0"/>
          <a:endParaRPr lang="ar-DZ" b="1"/>
        </a:p>
      </dgm:t>
    </dgm:pt>
    <dgm:pt modelId="{5C1FE845-4B84-45C0-B642-DAA84356904E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>
                  <a:lumMod val="10000"/>
                </a:schemeClr>
              </a:solidFill>
            </a:rPr>
            <a:t>L’équilibre personnel</a:t>
          </a:r>
          <a:endParaRPr lang="ar-DZ" b="1" dirty="0">
            <a:solidFill>
              <a:schemeClr val="bg2">
                <a:lumMod val="10000"/>
              </a:schemeClr>
            </a:solidFill>
          </a:endParaRPr>
        </a:p>
      </dgm:t>
    </dgm:pt>
    <dgm:pt modelId="{C5D51D84-064B-4197-98E1-A0A2CC4A67E5}" type="parTrans" cxnId="{B566B970-00A5-45A0-9900-9EEC8A2E8B60}">
      <dgm:prSet/>
      <dgm:spPr/>
      <dgm:t>
        <a:bodyPr/>
        <a:lstStyle/>
        <a:p>
          <a:pPr rtl="1"/>
          <a:endParaRPr lang="ar-DZ" b="1"/>
        </a:p>
      </dgm:t>
    </dgm:pt>
    <dgm:pt modelId="{0A0F7C7E-2672-43D6-BCD9-24459BB99CD5}" type="sibTrans" cxnId="{B566B970-00A5-45A0-9900-9EEC8A2E8B60}">
      <dgm:prSet/>
      <dgm:spPr/>
      <dgm:t>
        <a:bodyPr/>
        <a:lstStyle/>
        <a:p>
          <a:pPr rtl="1"/>
          <a:endParaRPr lang="ar-DZ" b="1"/>
        </a:p>
      </dgm:t>
    </dgm:pt>
    <dgm:pt modelId="{63D00EE8-9640-44E0-B591-FEB3E2747346}" type="pres">
      <dgm:prSet presAssocID="{18F6A6F2-05BB-4F58-92B9-1081977F7ED9}" presName="Name0" presStyleCnt="0">
        <dgm:presLayoutVars>
          <dgm:dir/>
          <dgm:animLvl val="lvl"/>
          <dgm:resizeHandles val="exact"/>
        </dgm:presLayoutVars>
      </dgm:prSet>
      <dgm:spPr/>
    </dgm:pt>
    <dgm:pt modelId="{184FEF56-3BB0-4BF0-AC3B-42A7A13C92F3}" type="pres">
      <dgm:prSet presAssocID="{8CAC42CA-BA94-4BE7-8E7E-24340D968CCF}" presName="linNode" presStyleCnt="0"/>
      <dgm:spPr/>
    </dgm:pt>
    <dgm:pt modelId="{1BA209DC-42D5-4A6A-BC20-A59DACF6B07E}" type="pres">
      <dgm:prSet presAssocID="{8CAC42CA-BA94-4BE7-8E7E-24340D968CC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E76AA73-9C5E-4410-B3EF-7889A08F6884}" type="pres">
      <dgm:prSet presAssocID="{8CAC42CA-BA94-4BE7-8E7E-24340D968CCF}" presName="descendantText" presStyleLbl="alignAccFollowNode1" presStyleIdx="0" presStyleCnt="3">
        <dgm:presLayoutVars>
          <dgm:bulletEnabled val="1"/>
        </dgm:presLayoutVars>
      </dgm:prSet>
      <dgm:spPr/>
    </dgm:pt>
    <dgm:pt modelId="{D46654D5-BC91-4882-9D00-E8802B25C676}" type="pres">
      <dgm:prSet presAssocID="{AD859FC6-C408-49E7-BAE7-FD6A1F7F9EB3}" presName="sp" presStyleCnt="0"/>
      <dgm:spPr/>
    </dgm:pt>
    <dgm:pt modelId="{5BE54285-6585-4115-86B3-46168C2490F4}" type="pres">
      <dgm:prSet presAssocID="{BDCE7BA1-4320-4CFA-9DC6-3807936B1A7F}" presName="linNode" presStyleCnt="0"/>
      <dgm:spPr/>
    </dgm:pt>
    <dgm:pt modelId="{4B489035-D2CE-4BA5-9240-7915EB5CEBB8}" type="pres">
      <dgm:prSet presAssocID="{BDCE7BA1-4320-4CFA-9DC6-3807936B1A7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FD4A764-E503-440A-9019-7B58865CEA68}" type="pres">
      <dgm:prSet presAssocID="{BDCE7BA1-4320-4CFA-9DC6-3807936B1A7F}" presName="descendantText" presStyleLbl="alignAccFollowNode1" presStyleIdx="1" presStyleCnt="3">
        <dgm:presLayoutVars>
          <dgm:bulletEnabled val="1"/>
        </dgm:presLayoutVars>
      </dgm:prSet>
      <dgm:spPr/>
    </dgm:pt>
    <dgm:pt modelId="{2C7F4920-A6D6-4BDD-A614-7EDEB4192B8B}" type="pres">
      <dgm:prSet presAssocID="{89A7F038-0C2F-47D9-B44F-153AB9B40F8B}" presName="sp" presStyleCnt="0"/>
      <dgm:spPr/>
    </dgm:pt>
    <dgm:pt modelId="{CCB3098E-75D3-4812-8793-5D2A0EAC2053}" type="pres">
      <dgm:prSet presAssocID="{A336DA58-9BFD-44B7-90FA-C173030A6931}" presName="linNode" presStyleCnt="0"/>
      <dgm:spPr/>
    </dgm:pt>
    <dgm:pt modelId="{271896F1-3C1F-4A84-A6F7-E2C348B21997}" type="pres">
      <dgm:prSet presAssocID="{A336DA58-9BFD-44B7-90FA-C173030A693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686EA6C-9F71-4E73-B321-18B4F83E3C79}" type="pres">
      <dgm:prSet presAssocID="{A336DA58-9BFD-44B7-90FA-C173030A693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FA70BCD-6D22-4FF9-A1A6-918496C3C347}" srcId="{8CAC42CA-BA94-4BE7-8E7E-24340D968CCF}" destId="{12C2E5CF-CDD4-4ECE-986E-13AE8282BC2F}" srcOrd="1" destOrd="0" parTransId="{B0BCAACF-1FB9-4FB7-A7AF-B9185F9F4960}" sibTransId="{273CAC7F-D0BE-4268-BB9F-8A84FB9A4CB2}"/>
    <dgm:cxn modelId="{47F26616-76F5-41CD-89DE-8872719918B8}" srcId="{BDCE7BA1-4320-4CFA-9DC6-3807936B1A7F}" destId="{AC7B5FAD-A3FF-4740-9612-E5D9110336D3}" srcOrd="0" destOrd="0" parTransId="{2DA52563-EC66-4FC7-9C0F-13F8628BE39F}" sibTransId="{345954C4-5601-41B1-B4F3-40D5E87B213F}"/>
    <dgm:cxn modelId="{036354E5-6212-448A-86C0-4A87256012FF}" srcId="{BDCE7BA1-4320-4CFA-9DC6-3807936B1A7F}" destId="{DA5DE271-3563-487A-913E-3EA980734B63}" srcOrd="1" destOrd="0" parTransId="{7F6BFECA-3CAE-442A-B3CE-23815211505A}" sibTransId="{D87B9CD0-9893-4207-856A-A846DB24ACE5}"/>
    <dgm:cxn modelId="{01EAC26D-8DB6-4295-88D1-9D3A38810C0A}" type="presOf" srcId="{AC7B5FAD-A3FF-4740-9612-E5D9110336D3}" destId="{2FD4A764-E503-440A-9019-7B58865CEA68}" srcOrd="0" destOrd="0" presId="urn:microsoft.com/office/officeart/2005/8/layout/vList5"/>
    <dgm:cxn modelId="{55DF2BB5-54C7-4A63-8110-C5734E25437F}" type="presOf" srcId="{BDCE7BA1-4320-4CFA-9DC6-3807936B1A7F}" destId="{4B489035-D2CE-4BA5-9240-7915EB5CEBB8}" srcOrd="0" destOrd="0" presId="urn:microsoft.com/office/officeart/2005/8/layout/vList5"/>
    <dgm:cxn modelId="{B970797D-EB2E-4397-A5E4-9DD1626CEB0C}" srcId="{A336DA58-9BFD-44B7-90FA-C173030A6931}" destId="{FD92C8D4-752B-4962-B6D0-3E23F2CE0EA4}" srcOrd="1" destOrd="0" parTransId="{9975B77C-A93F-4CC2-BCEC-B47A80192AFD}" sibTransId="{1E7531F5-EEF7-4F77-847E-3AB724EAD82B}"/>
    <dgm:cxn modelId="{CA4FE3B2-59CC-4C29-8921-5BA584B21F8E}" srcId="{18F6A6F2-05BB-4F58-92B9-1081977F7ED9}" destId="{BDCE7BA1-4320-4CFA-9DC6-3807936B1A7F}" srcOrd="1" destOrd="0" parTransId="{3F69EC95-A558-4D61-BAAC-34DEA8745D6B}" sibTransId="{89A7F038-0C2F-47D9-B44F-153AB9B40F8B}"/>
    <dgm:cxn modelId="{2278A306-CC8A-4C80-97E1-895731FD39B1}" type="presOf" srcId="{FD92C8D4-752B-4962-B6D0-3E23F2CE0EA4}" destId="{B686EA6C-9F71-4E73-B321-18B4F83E3C79}" srcOrd="0" destOrd="1" presId="urn:microsoft.com/office/officeart/2005/8/layout/vList5"/>
    <dgm:cxn modelId="{3F441376-256E-449C-8025-54F914D157F0}" srcId="{8CAC42CA-BA94-4BE7-8E7E-24340D968CCF}" destId="{3E4B262A-B331-4D1C-8677-6243ED6B8E20}" srcOrd="0" destOrd="0" parTransId="{EF03639F-D63C-4EBF-A36C-D37AB5684E34}" sibTransId="{6A230D5C-1793-4EA2-8405-609CA4BFB5AA}"/>
    <dgm:cxn modelId="{2A793AFA-722C-4AA8-8436-41F0D096BAAE}" srcId="{18F6A6F2-05BB-4F58-92B9-1081977F7ED9}" destId="{8CAC42CA-BA94-4BE7-8E7E-24340D968CCF}" srcOrd="0" destOrd="0" parTransId="{DD8ADE56-82EA-4A98-9F9D-3A945954971D}" sibTransId="{AD859FC6-C408-49E7-BAE7-FD6A1F7F9EB3}"/>
    <dgm:cxn modelId="{27677879-2249-4A45-80B4-EDCEC0C4774F}" type="presOf" srcId="{5B333459-F244-4CA0-B030-CC7317702E62}" destId="{B686EA6C-9F71-4E73-B321-18B4F83E3C79}" srcOrd="0" destOrd="0" presId="urn:microsoft.com/office/officeart/2005/8/layout/vList5"/>
    <dgm:cxn modelId="{A7D17C59-C422-4EA1-924C-7E37217E6ED5}" type="presOf" srcId="{5C1FE845-4B84-45C0-B642-DAA84356904E}" destId="{B686EA6C-9F71-4E73-B321-18B4F83E3C79}" srcOrd="0" destOrd="2" presId="urn:microsoft.com/office/officeart/2005/8/layout/vList5"/>
    <dgm:cxn modelId="{895EF11C-8B99-4158-8FC4-D18A2D74656C}" type="presOf" srcId="{18F6A6F2-05BB-4F58-92B9-1081977F7ED9}" destId="{63D00EE8-9640-44E0-B591-FEB3E2747346}" srcOrd="0" destOrd="0" presId="urn:microsoft.com/office/officeart/2005/8/layout/vList5"/>
    <dgm:cxn modelId="{F020BD08-F984-4BBB-8CA0-7C41EC973FBA}" type="presOf" srcId="{DA5DE271-3563-487A-913E-3EA980734B63}" destId="{2FD4A764-E503-440A-9019-7B58865CEA68}" srcOrd="0" destOrd="1" presId="urn:microsoft.com/office/officeart/2005/8/layout/vList5"/>
    <dgm:cxn modelId="{7188F1E5-AACF-465C-A765-344A0C8AA9ED}" srcId="{18F6A6F2-05BB-4F58-92B9-1081977F7ED9}" destId="{A336DA58-9BFD-44B7-90FA-C173030A6931}" srcOrd="2" destOrd="0" parTransId="{01AF1F92-91C7-4D74-8AF1-3DD8E4347DE4}" sibTransId="{C6FC5D9E-CFAE-4252-9180-9E76DC2EB28B}"/>
    <dgm:cxn modelId="{23A9D0E1-A38A-4075-93FB-323DEDCA6494}" type="presOf" srcId="{8CAC42CA-BA94-4BE7-8E7E-24340D968CCF}" destId="{1BA209DC-42D5-4A6A-BC20-A59DACF6B07E}" srcOrd="0" destOrd="0" presId="urn:microsoft.com/office/officeart/2005/8/layout/vList5"/>
    <dgm:cxn modelId="{B566B970-00A5-45A0-9900-9EEC8A2E8B60}" srcId="{A336DA58-9BFD-44B7-90FA-C173030A6931}" destId="{5C1FE845-4B84-45C0-B642-DAA84356904E}" srcOrd="2" destOrd="0" parTransId="{C5D51D84-064B-4197-98E1-A0A2CC4A67E5}" sibTransId="{0A0F7C7E-2672-43D6-BCD9-24459BB99CD5}"/>
    <dgm:cxn modelId="{3461533D-8221-42C9-9748-DF99068CA258}" type="presOf" srcId="{3E4B262A-B331-4D1C-8677-6243ED6B8E20}" destId="{9E76AA73-9C5E-4410-B3EF-7889A08F6884}" srcOrd="0" destOrd="0" presId="urn:microsoft.com/office/officeart/2005/8/layout/vList5"/>
    <dgm:cxn modelId="{34D093AF-1ACB-42F8-91F7-C5A37CD1F824}" srcId="{A336DA58-9BFD-44B7-90FA-C173030A6931}" destId="{5B333459-F244-4CA0-B030-CC7317702E62}" srcOrd="0" destOrd="0" parTransId="{8284FC80-62B4-4E4C-BC7A-D275ED4FD1A1}" sibTransId="{5CFBB68A-DE45-48B9-85DF-810AD8E46AC2}"/>
    <dgm:cxn modelId="{C5193AD4-DACA-4A3A-B2F7-3F9B882F5EA4}" type="presOf" srcId="{12C2E5CF-CDD4-4ECE-986E-13AE8282BC2F}" destId="{9E76AA73-9C5E-4410-B3EF-7889A08F6884}" srcOrd="0" destOrd="1" presId="urn:microsoft.com/office/officeart/2005/8/layout/vList5"/>
    <dgm:cxn modelId="{634BF5CD-07CB-405F-B34B-AEF538D0B3A1}" type="presOf" srcId="{A336DA58-9BFD-44B7-90FA-C173030A6931}" destId="{271896F1-3C1F-4A84-A6F7-E2C348B21997}" srcOrd="0" destOrd="0" presId="urn:microsoft.com/office/officeart/2005/8/layout/vList5"/>
    <dgm:cxn modelId="{CF35CE5D-2426-442A-A667-B8F5586B740E}" type="presParOf" srcId="{63D00EE8-9640-44E0-B591-FEB3E2747346}" destId="{184FEF56-3BB0-4BF0-AC3B-42A7A13C92F3}" srcOrd="0" destOrd="0" presId="urn:microsoft.com/office/officeart/2005/8/layout/vList5"/>
    <dgm:cxn modelId="{BA9E9FDC-B71C-4FB2-9431-8DAB1CFCB605}" type="presParOf" srcId="{184FEF56-3BB0-4BF0-AC3B-42A7A13C92F3}" destId="{1BA209DC-42D5-4A6A-BC20-A59DACF6B07E}" srcOrd="0" destOrd="0" presId="urn:microsoft.com/office/officeart/2005/8/layout/vList5"/>
    <dgm:cxn modelId="{AF656D9F-E6E7-4011-A949-764E3AE4D1FF}" type="presParOf" srcId="{184FEF56-3BB0-4BF0-AC3B-42A7A13C92F3}" destId="{9E76AA73-9C5E-4410-B3EF-7889A08F6884}" srcOrd="1" destOrd="0" presId="urn:microsoft.com/office/officeart/2005/8/layout/vList5"/>
    <dgm:cxn modelId="{05E56973-6137-4AE7-B72F-076E5DE98857}" type="presParOf" srcId="{63D00EE8-9640-44E0-B591-FEB3E2747346}" destId="{D46654D5-BC91-4882-9D00-E8802B25C676}" srcOrd="1" destOrd="0" presId="urn:microsoft.com/office/officeart/2005/8/layout/vList5"/>
    <dgm:cxn modelId="{4CE2B478-6E8A-4BFD-9349-59952C6F6E70}" type="presParOf" srcId="{63D00EE8-9640-44E0-B591-FEB3E2747346}" destId="{5BE54285-6585-4115-86B3-46168C2490F4}" srcOrd="2" destOrd="0" presId="urn:microsoft.com/office/officeart/2005/8/layout/vList5"/>
    <dgm:cxn modelId="{CEE6CB4E-017C-4641-ACCC-078F50BC468B}" type="presParOf" srcId="{5BE54285-6585-4115-86B3-46168C2490F4}" destId="{4B489035-D2CE-4BA5-9240-7915EB5CEBB8}" srcOrd="0" destOrd="0" presId="urn:microsoft.com/office/officeart/2005/8/layout/vList5"/>
    <dgm:cxn modelId="{BBBB0C83-4871-4423-9AA0-2098EADF53BF}" type="presParOf" srcId="{5BE54285-6585-4115-86B3-46168C2490F4}" destId="{2FD4A764-E503-440A-9019-7B58865CEA68}" srcOrd="1" destOrd="0" presId="urn:microsoft.com/office/officeart/2005/8/layout/vList5"/>
    <dgm:cxn modelId="{6262CFDF-1A06-49A2-8460-BFC5622F54D4}" type="presParOf" srcId="{63D00EE8-9640-44E0-B591-FEB3E2747346}" destId="{2C7F4920-A6D6-4BDD-A614-7EDEB4192B8B}" srcOrd="3" destOrd="0" presId="urn:microsoft.com/office/officeart/2005/8/layout/vList5"/>
    <dgm:cxn modelId="{8375097F-D714-4DC9-943D-A3710672759C}" type="presParOf" srcId="{63D00EE8-9640-44E0-B591-FEB3E2747346}" destId="{CCB3098E-75D3-4812-8793-5D2A0EAC2053}" srcOrd="4" destOrd="0" presId="urn:microsoft.com/office/officeart/2005/8/layout/vList5"/>
    <dgm:cxn modelId="{896ADE48-7ED8-4344-9B53-CBFC26A68489}" type="presParOf" srcId="{CCB3098E-75D3-4812-8793-5D2A0EAC2053}" destId="{271896F1-3C1F-4A84-A6F7-E2C348B21997}" srcOrd="0" destOrd="0" presId="urn:microsoft.com/office/officeart/2005/8/layout/vList5"/>
    <dgm:cxn modelId="{EE017C8F-21C9-4D79-901B-29D8981AC896}" type="presParOf" srcId="{CCB3098E-75D3-4812-8793-5D2A0EAC2053}" destId="{B686EA6C-9F71-4E73-B321-18B4F83E3C79}" srcOrd="1" destOrd="0" presId="urn:microsoft.com/office/officeart/2005/8/layout/vList5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54B952-0B97-4966-9DC0-E6944BF9D8A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DZ"/>
        </a:p>
      </dgm:t>
    </dgm:pt>
    <dgm:pt modelId="{6DF1FEE2-2DD0-47E0-8262-A6EFBE34ABF6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>
                  <a:lumMod val="10000"/>
                </a:schemeClr>
              </a:solidFill>
            </a:rPr>
            <a:t>Le jugement que porte chacun des salariés sur la contribution de l’entreprise à ces différentes dimensions est largement fonction de son système de valeurs personnelles</a:t>
          </a:r>
          <a:endParaRPr lang="ar-DZ" b="1" dirty="0">
            <a:solidFill>
              <a:schemeClr val="bg2">
                <a:lumMod val="10000"/>
              </a:schemeClr>
            </a:solidFill>
          </a:endParaRPr>
        </a:p>
      </dgm:t>
    </dgm:pt>
    <dgm:pt modelId="{66D007B3-9CE1-4B9B-B181-A7A2E9F89577}" type="parTrans" cxnId="{DA110FAF-36B3-4D44-98C2-274805B5450D}">
      <dgm:prSet/>
      <dgm:spPr/>
      <dgm:t>
        <a:bodyPr/>
        <a:lstStyle/>
        <a:p>
          <a:pPr rtl="0"/>
          <a:endParaRPr lang="ar-DZ" b="1">
            <a:solidFill>
              <a:schemeClr val="bg2">
                <a:lumMod val="10000"/>
              </a:schemeClr>
            </a:solidFill>
          </a:endParaRPr>
        </a:p>
      </dgm:t>
    </dgm:pt>
    <dgm:pt modelId="{FCD54A7D-B7BE-4201-AE7C-5ECDB3BA1C26}" type="sibTrans" cxnId="{DA110FAF-36B3-4D44-98C2-274805B5450D}">
      <dgm:prSet/>
      <dgm:spPr/>
      <dgm:t>
        <a:bodyPr/>
        <a:lstStyle/>
        <a:p>
          <a:pPr rtl="0"/>
          <a:endParaRPr lang="ar-DZ" b="1">
            <a:solidFill>
              <a:schemeClr val="bg2">
                <a:lumMod val="10000"/>
              </a:schemeClr>
            </a:solidFill>
          </a:endParaRPr>
        </a:p>
      </dgm:t>
    </dgm:pt>
    <dgm:pt modelId="{64EF83D5-A732-43EC-870A-C3DEBE4C265B}">
      <dgm:prSet phldrT="[Texte]" custT="1"/>
      <dgm:spPr/>
      <dgm:t>
        <a:bodyPr/>
        <a:lstStyle/>
        <a:p>
          <a:pPr rtl="0"/>
          <a:r>
            <a:rPr lang="fr-FR" sz="2800" b="1" dirty="0" smtClean="0">
              <a:solidFill>
                <a:srgbClr val="FF0000"/>
              </a:solidFill>
            </a:rPr>
            <a:t>1</a:t>
          </a:r>
          <a:endParaRPr lang="ar-DZ" sz="2800" b="1" dirty="0">
            <a:solidFill>
              <a:srgbClr val="FF0000"/>
            </a:solidFill>
          </a:endParaRPr>
        </a:p>
      </dgm:t>
    </dgm:pt>
    <dgm:pt modelId="{5A9956DF-944F-4B05-B09E-06D3AC3E82E0}" type="parTrans" cxnId="{19D213FA-E039-4A8B-8A8F-5DA24FF0B5C3}">
      <dgm:prSet/>
      <dgm:spPr/>
      <dgm:t>
        <a:bodyPr/>
        <a:lstStyle/>
        <a:p>
          <a:pPr rtl="0"/>
          <a:endParaRPr lang="ar-DZ" b="1">
            <a:solidFill>
              <a:schemeClr val="bg2">
                <a:lumMod val="10000"/>
              </a:schemeClr>
            </a:solidFill>
          </a:endParaRPr>
        </a:p>
      </dgm:t>
    </dgm:pt>
    <dgm:pt modelId="{AB5CBBF3-B398-4CBA-8F0C-87267CC3BB3E}" type="sibTrans" cxnId="{19D213FA-E039-4A8B-8A8F-5DA24FF0B5C3}">
      <dgm:prSet/>
      <dgm:spPr/>
      <dgm:t>
        <a:bodyPr/>
        <a:lstStyle/>
        <a:p>
          <a:pPr rtl="0"/>
          <a:endParaRPr lang="ar-DZ" b="1">
            <a:solidFill>
              <a:schemeClr val="bg2">
                <a:lumMod val="10000"/>
              </a:schemeClr>
            </a:solidFill>
          </a:endParaRPr>
        </a:p>
      </dgm:t>
    </dgm:pt>
    <dgm:pt modelId="{C907A69F-3221-4502-828D-CBCCA9247D68}">
      <dgm:prSet phldrT="[Texte]" custT="1"/>
      <dgm:spPr/>
      <dgm:t>
        <a:bodyPr/>
        <a:lstStyle/>
        <a:p>
          <a:pPr rtl="0"/>
          <a:r>
            <a:rPr lang="fr-FR" sz="2800" b="1" dirty="0" smtClean="0">
              <a:solidFill>
                <a:srgbClr val="FF0000"/>
              </a:solidFill>
            </a:rPr>
            <a:t>2</a:t>
          </a:r>
          <a:endParaRPr lang="ar-DZ" sz="2800" b="1" dirty="0">
            <a:solidFill>
              <a:srgbClr val="FF0000"/>
            </a:solidFill>
          </a:endParaRPr>
        </a:p>
      </dgm:t>
    </dgm:pt>
    <dgm:pt modelId="{C8A1DE2A-4BB1-4013-8603-9A2A1A510046}" type="parTrans" cxnId="{083D654E-62BC-40C5-AFDF-4E36E109AA32}">
      <dgm:prSet/>
      <dgm:spPr/>
      <dgm:t>
        <a:bodyPr/>
        <a:lstStyle/>
        <a:p>
          <a:pPr rtl="0"/>
          <a:endParaRPr lang="ar-DZ" b="1">
            <a:solidFill>
              <a:schemeClr val="bg2">
                <a:lumMod val="10000"/>
              </a:schemeClr>
            </a:solidFill>
          </a:endParaRPr>
        </a:p>
      </dgm:t>
    </dgm:pt>
    <dgm:pt modelId="{7A04C472-3012-4B62-8E5D-664BA3EB93CB}" type="sibTrans" cxnId="{083D654E-62BC-40C5-AFDF-4E36E109AA32}">
      <dgm:prSet/>
      <dgm:spPr/>
      <dgm:t>
        <a:bodyPr/>
        <a:lstStyle/>
        <a:p>
          <a:pPr rtl="0"/>
          <a:endParaRPr lang="ar-DZ" b="1">
            <a:solidFill>
              <a:schemeClr val="bg2">
                <a:lumMod val="10000"/>
              </a:schemeClr>
            </a:solidFill>
          </a:endParaRPr>
        </a:p>
      </dgm:t>
    </dgm:pt>
    <dgm:pt modelId="{5BE6A5B7-D841-436B-A848-93E5E05AF87F}">
      <dgm:prSet phldrT="[Texte]"/>
      <dgm:spPr/>
      <dgm:t>
        <a:bodyPr/>
        <a:lstStyle/>
        <a:p>
          <a:pPr rtl="0"/>
          <a:r>
            <a:rPr lang="fr-FR" b="1" dirty="0" smtClean="0">
              <a:solidFill>
                <a:schemeClr val="bg2">
                  <a:lumMod val="10000"/>
                </a:schemeClr>
              </a:solidFill>
            </a:rPr>
            <a:t>La situation économique interdira de plus en plus aux entreprises de répondre aux attentes des salariés par un « toujours plus » matériel.</a:t>
          </a:r>
          <a:endParaRPr lang="ar-DZ" b="1" dirty="0">
            <a:solidFill>
              <a:schemeClr val="bg2">
                <a:lumMod val="10000"/>
              </a:schemeClr>
            </a:solidFill>
          </a:endParaRPr>
        </a:p>
      </dgm:t>
    </dgm:pt>
    <dgm:pt modelId="{AF61DF29-7EE3-4757-B933-48ACDB07CEB1}" type="sibTrans" cxnId="{D614FD67-D0A9-44CE-8BA9-53929731B7E7}">
      <dgm:prSet/>
      <dgm:spPr/>
      <dgm:t>
        <a:bodyPr/>
        <a:lstStyle/>
        <a:p>
          <a:pPr rtl="0"/>
          <a:endParaRPr lang="ar-DZ" b="1">
            <a:solidFill>
              <a:schemeClr val="bg2">
                <a:lumMod val="10000"/>
              </a:schemeClr>
            </a:solidFill>
          </a:endParaRPr>
        </a:p>
      </dgm:t>
    </dgm:pt>
    <dgm:pt modelId="{5D597F41-1EDC-4448-99F0-31A9BB4FB33C}" type="parTrans" cxnId="{D614FD67-D0A9-44CE-8BA9-53929731B7E7}">
      <dgm:prSet/>
      <dgm:spPr/>
      <dgm:t>
        <a:bodyPr/>
        <a:lstStyle/>
        <a:p>
          <a:pPr rtl="0"/>
          <a:endParaRPr lang="ar-DZ" b="1">
            <a:solidFill>
              <a:schemeClr val="bg2">
                <a:lumMod val="10000"/>
              </a:schemeClr>
            </a:solidFill>
          </a:endParaRPr>
        </a:p>
      </dgm:t>
    </dgm:pt>
    <dgm:pt modelId="{60CD36BC-E109-4BC1-889E-D4CA5DDDCFB3}" type="pres">
      <dgm:prSet presAssocID="{C154B952-0B97-4966-9DC0-E6944BF9D8AD}" presName="linear" presStyleCnt="0">
        <dgm:presLayoutVars>
          <dgm:animLvl val="lvl"/>
          <dgm:resizeHandles val="exact"/>
        </dgm:presLayoutVars>
      </dgm:prSet>
      <dgm:spPr/>
    </dgm:pt>
    <dgm:pt modelId="{7279B789-6B27-4544-91F0-D54F1D6B54E7}" type="pres">
      <dgm:prSet presAssocID="{6DF1FEE2-2DD0-47E0-8262-A6EFBE34ABF6}" presName="parentText" presStyleLbl="node1" presStyleIdx="0" presStyleCnt="2" custLinFactNeighborX="-15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7AD687A2-3819-47C3-9BF7-B991263FF671}" type="pres">
      <dgm:prSet presAssocID="{6DF1FEE2-2DD0-47E0-8262-A6EFBE34ABF6}" presName="childText" presStyleLbl="revTx" presStyleIdx="0" presStyleCnt="2">
        <dgm:presLayoutVars>
          <dgm:bulletEnabled val="1"/>
        </dgm:presLayoutVars>
      </dgm:prSet>
      <dgm:spPr/>
    </dgm:pt>
    <dgm:pt modelId="{A0CA49E6-95C7-48D5-AAA6-E6300FA6D485}" type="pres">
      <dgm:prSet presAssocID="{5BE6A5B7-D841-436B-A848-93E5E05AF87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A5C6B6A3-1695-41BC-8264-7E617BE8F5B9}" type="pres">
      <dgm:prSet presAssocID="{5BE6A5B7-D841-436B-A848-93E5E05AF87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6CBA598-74B8-46BF-8C8E-1D81ABFB9727}" type="presOf" srcId="{C154B952-0B97-4966-9DC0-E6944BF9D8AD}" destId="{60CD36BC-E109-4BC1-889E-D4CA5DDDCFB3}" srcOrd="0" destOrd="0" presId="urn:microsoft.com/office/officeart/2005/8/layout/vList2"/>
    <dgm:cxn modelId="{DF7ECED0-D57E-4097-ADA0-0DA763395E37}" type="presOf" srcId="{64EF83D5-A732-43EC-870A-C3DEBE4C265B}" destId="{7AD687A2-3819-47C3-9BF7-B991263FF671}" srcOrd="0" destOrd="0" presId="urn:microsoft.com/office/officeart/2005/8/layout/vList2"/>
    <dgm:cxn modelId="{0D512B8C-02DB-4550-9A9E-31685AE09BBD}" type="presOf" srcId="{6DF1FEE2-2DD0-47E0-8262-A6EFBE34ABF6}" destId="{7279B789-6B27-4544-91F0-D54F1D6B54E7}" srcOrd="0" destOrd="0" presId="urn:microsoft.com/office/officeart/2005/8/layout/vList2"/>
    <dgm:cxn modelId="{083D654E-62BC-40C5-AFDF-4E36E109AA32}" srcId="{5BE6A5B7-D841-436B-A848-93E5E05AF87F}" destId="{C907A69F-3221-4502-828D-CBCCA9247D68}" srcOrd="0" destOrd="0" parTransId="{C8A1DE2A-4BB1-4013-8603-9A2A1A510046}" sibTransId="{7A04C472-3012-4B62-8E5D-664BA3EB93CB}"/>
    <dgm:cxn modelId="{DA110FAF-36B3-4D44-98C2-274805B5450D}" srcId="{C154B952-0B97-4966-9DC0-E6944BF9D8AD}" destId="{6DF1FEE2-2DD0-47E0-8262-A6EFBE34ABF6}" srcOrd="0" destOrd="0" parTransId="{66D007B3-9CE1-4B9B-B181-A7A2E9F89577}" sibTransId="{FCD54A7D-B7BE-4201-AE7C-5ECDB3BA1C26}"/>
    <dgm:cxn modelId="{D75579A7-C9F6-4FA4-85E3-0F985CFD102B}" type="presOf" srcId="{5BE6A5B7-D841-436B-A848-93E5E05AF87F}" destId="{A0CA49E6-95C7-48D5-AAA6-E6300FA6D485}" srcOrd="0" destOrd="0" presId="urn:microsoft.com/office/officeart/2005/8/layout/vList2"/>
    <dgm:cxn modelId="{B964EF3A-37EF-4522-9A55-C20EC954ED17}" type="presOf" srcId="{C907A69F-3221-4502-828D-CBCCA9247D68}" destId="{A5C6B6A3-1695-41BC-8264-7E617BE8F5B9}" srcOrd="0" destOrd="0" presId="urn:microsoft.com/office/officeart/2005/8/layout/vList2"/>
    <dgm:cxn modelId="{19D213FA-E039-4A8B-8A8F-5DA24FF0B5C3}" srcId="{6DF1FEE2-2DD0-47E0-8262-A6EFBE34ABF6}" destId="{64EF83D5-A732-43EC-870A-C3DEBE4C265B}" srcOrd="0" destOrd="0" parTransId="{5A9956DF-944F-4B05-B09E-06D3AC3E82E0}" sibTransId="{AB5CBBF3-B398-4CBA-8F0C-87267CC3BB3E}"/>
    <dgm:cxn modelId="{D614FD67-D0A9-44CE-8BA9-53929731B7E7}" srcId="{C154B952-0B97-4966-9DC0-E6944BF9D8AD}" destId="{5BE6A5B7-D841-436B-A848-93E5E05AF87F}" srcOrd="1" destOrd="0" parTransId="{5D597F41-1EDC-4448-99F0-31A9BB4FB33C}" sibTransId="{AF61DF29-7EE3-4757-B933-48ACDB07CEB1}"/>
    <dgm:cxn modelId="{7F7CFD15-3446-4247-BCFC-0292994DDD41}" type="presParOf" srcId="{60CD36BC-E109-4BC1-889E-D4CA5DDDCFB3}" destId="{7279B789-6B27-4544-91F0-D54F1D6B54E7}" srcOrd="0" destOrd="0" presId="urn:microsoft.com/office/officeart/2005/8/layout/vList2"/>
    <dgm:cxn modelId="{58A3FE7F-3158-4FFE-86EF-4AF5D7DCD714}" type="presParOf" srcId="{60CD36BC-E109-4BC1-889E-D4CA5DDDCFB3}" destId="{7AD687A2-3819-47C3-9BF7-B991263FF671}" srcOrd="1" destOrd="0" presId="urn:microsoft.com/office/officeart/2005/8/layout/vList2"/>
    <dgm:cxn modelId="{463A3731-5C0E-4700-8814-10863BC88C0C}" type="presParOf" srcId="{60CD36BC-E109-4BC1-889E-D4CA5DDDCFB3}" destId="{A0CA49E6-95C7-48D5-AAA6-E6300FA6D485}" srcOrd="2" destOrd="0" presId="urn:microsoft.com/office/officeart/2005/8/layout/vList2"/>
    <dgm:cxn modelId="{71CC0ED0-1DED-40AD-9B38-1CC950B950A4}" type="presParOf" srcId="{60CD36BC-E109-4BC1-889E-D4CA5DDDCFB3}" destId="{A5C6B6A3-1695-41BC-8264-7E617BE8F5B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595A3-C23A-421B-9298-F3F9F73E7E12}">
      <dsp:nvSpPr>
        <dsp:cNvPr id="0" name=""/>
        <dsp:cNvSpPr/>
      </dsp:nvSpPr>
      <dsp:spPr>
        <a:xfrm>
          <a:off x="0" y="667603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33043-E73E-4CF9-9DC1-DCFB48024BA9}">
      <dsp:nvSpPr>
        <dsp:cNvPr id="0" name=""/>
        <dsp:cNvSpPr/>
      </dsp:nvSpPr>
      <dsp:spPr>
        <a:xfrm>
          <a:off x="411480" y="236813"/>
          <a:ext cx="5760720" cy="6817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chemeClr val="bg2"/>
              </a:solidFill>
            </a:rPr>
            <a:t>1-1 Perte de chiffre d’affaire</a:t>
          </a:r>
          <a:endParaRPr lang="ar-DZ" sz="1700" b="1" kern="1200" dirty="0">
            <a:solidFill>
              <a:schemeClr val="bg2"/>
            </a:solidFill>
          </a:endParaRPr>
        </a:p>
      </dsp:txBody>
      <dsp:txXfrm>
        <a:off x="444758" y="270091"/>
        <a:ext cx="5694164" cy="615153"/>
      </dsp:txXfrm>
    </dsp:sp>
    <dsp:sp modelId="{239A3342-971C-407E-BD76-D742672E438A}">
      <dsp:nvSpPr>
        <dsp:cNvPr id="0" name=""/>
        <dsp:cNvSpPr/>
      </dsp:nvSpPr>
      <dsp:spPr>
        <a:xfrm>
          <a:off x="0" y="171052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57FB1-B5B0-4346-824C-97E6EC84C2D1}">
      <dsp:nvSpPr>
        <dsp:cNvPr id="0" name=""/>
        <dsp:cNvSpPr/>
      </dsp:nvSpPr>
      <dsp:spPr>
        <a:xfrm>
          <a:off x="411480" y="1187803"/>
          <a:ext cx="5760720" cy="7736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chemeClr val="bg2"/>
              </a:solidFill>
            </a:rPr>
            <a:t>1-2 Prestations extérieures et frais divers complémentaires immédiats et différés </a:t>
          </a:r>
          <a:endParaRPr lang="ar-DZ" sz="1700" b="1" kern="1200" dirty="0">
            <a:solidFill>
              <a:schemeClr val="bg2"/>
            </a:solidFill>
          </a:endParaRPr>
        </a:p>
      </dsp:txBody>
      <dsp:txXfrm>
        <a:off x="449246" y="1225569"/>
        <a:ext cx="5685188" cy="698114"/>
      </dsp:txXfrm>
    </dsp:sp>
    <dsp:sp modelId="{FF15A245-7449-4044-8FD2-8A6BF8BD60E5}">
      <dsp:nvSpPr>
        <dsp:cNvPr id="0" name=""/>
        <dsp:cNvSpPr/>
      </dsp:nvSpPr>
      <dsp:spPr>
        <a:xfrm>
          <a:off x="0" y="2738762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00088-8A18-4E18-9B71-34E20D57556A}">
      <dsp:nvSpPr>
        <dsp:cNvPr id="0" name=""/>
        <dsp:cNvSpPr/>
      </dsp:nvSpPr>
      <dsp:spPr>
        <a:xfrm>
          <a:off x="411480" y="2230729"/>
          <a:ext cx="5760720" cy="7589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chemeClr val="bg2"/>
              </a:solidFill>
            </a:rPr>
            <a:t>1-3 Pénalités éventuelles</a:t>
          </a:r>
          <a:endParaRPr lang="ar-DZ" sz="1700" b="1" kern="1200" dirty="0">
            <a:solidFill>
              <a:schemeClr val="bg2"/>
            </a:solidFill>
          </a:endParaRPr>
        </a:p>
      </dsp:txBody>
      <dsp:txXfrm>
        <a:off x="448529" y="2267778"/>
        <a:ext cx="5686622" cy="684854"/>
      </dsp:txXfrm>
    </dsp:sp>
    <dsp:sp modelId="{2CC58DD4-9F2C-4718-A565-E88E430CC698}">
      <dsp:nvSpPr>
        <dsp:cNvPr id="0" name=""/>
        <dsp:cNvSpPr/>
      </dsp:nvSpPr>
      <dsp:spPr>
        <a:xfrm>
          <a:off x="0" y="386074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68019-7FE2-440A-96D0-E56F374AEFA9}">
      <dsp:nvSpPr>
        <dsp:cNvPr id="0" name=""/>
        <dsp:cNvSpPr/>
      </dsp:nvSpPr>
      <dsp:spPr>
        <a:xfrm>
          <a:off x="411480" y="3258962"/>
          <a:ext cx="5760720" cy="8527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chemeClr val="bg2">
                  <a:lumMod val="10000"/>
                </a:schemeClr>
              </a:solidFill>
            </a:rPr>
            <a:t>1-4 impact, étalé dans le temps, des concessions acceptées en vue d’une reprise du travail</a:t>
          </a:r>
          <a:endParaRPr lang="ar-DZ" sz="17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53106" y="3300588"/>
        <a:ext cx="5677468" cy="769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9C580-31B2-40B1-862F-E5DEB53F1C67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2"/>
              </a:solidFill>
            </a:rPr>
            <a:t>2-1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2"/>
              </a:solidFill>
            </a:rPr>
            <a:t>2-2</a:t>
          </a:r>
          <a:endParaRPr lang="ar-DZ" sz="1500" b="1" kern="1200" dirty="0">
            <a:solidFill>
              <a:schemeClr val="bg2"/>
            </a:solidFill>
          </a:endParaRPr>
        </a:p>
      </dsp:txBody>
      <dsp:txXfrm rot="-5400000">
        <a:off x="1" y="573596"/>
        <a:ext cx="1146297" cy="491270"/>
      </dsp:txXfrm>
    </dsp:sp>
    <dsp:sp modelId="{904CA182-D8AC-4DA4-A733-179872628233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b="1" kern="1200" dirty="0" smtClean="0">
              <a:solidFill>
                <a:schemeClr val="bg2"/>
              </a:solidFill>
            </a:rPr>
            <a:t>Baisse de productivité</a:t>
          </a:r>
          <a:endParaRPr lang="ar-DZ" sz="2200" b="1" kern="1200" dirty="0">
            <a:solidFill>
              <a:schemeClr val="bg2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b="1" kern="1200" dirty="0" smtClean="0">
              <a:solidFill>
                <a:schemeClr val="bg2"/>
              </a:solidFill>
            </a:rPr>
            <a:t>Baisse de qualité</a:t>
          </a:r>
          <a:endParaRPr lang="ar-DZ" sz="2200" b="1" kern="1200" dirty="0">
            <a:solidFill>
              <a:schemeClr val="bg2"/>
            </a:solidFill>
          </a:endParaRPr>
        </a:p>
      </dsp:txBody>
      <dsp:txXfrm rot="-5400000">
        <a:off x="1146298" y="52408"/>
        <a:ext cx="7031341" cy="960496"/>
      </dsp:txXfrm>
    </dsp:sp>
    <dsp:sp modelId="{CCDF40D7-827E-4C6B-B624-F38289F4137E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2"/>
              </a:solidFill>
            </a:rPr>
            <a:t>2-3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2"/>
              </a:solidFill>
            </a:rPr>
            <a:t>2-4</a:t>
          </a:r>
          <a:endParaRPr lang="ar-DZ" sz="1500" b="1" kern="1200" dirty="0">
            <a:solidFill>
              <a:schemeClr val="bg2"/>
            </a:solidFill>
          </a:endParaRPr>
        </a:p>
      </dsp:txBody>
      <dsp:txXfrm rot="-5400000">
        <a:off x="1" y="2017346"/>
        <a:ext cx="1146297" cy="491270"/>
      </dsp:txXfrm>
    </dsp:sp>
    <dsp:sp modelId="{B14AD19A-53D0-46A5-A6C7-65EAE2B566D4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b="1" kern="1200" dirty="0" smtClean="0">
              <a:solidFill>
                <a:schemeClr val="bg2"/>
              </a:solidFill>
            </a:rPr>
            <a:t>Perte d’autorité de l’encadrement engendrant des situations délétères</a:t>
          </a:r>
          <a:endParaRPr lang="ar-DZ" sz="2200" b="1" kern="1200" dirty="0">
            <a:solidFill>
              <a:schemeClr val="bg2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b="1" kern="1200" dirty="0" smtClean="0">
              <a:solidFill>
                <a:schemeClr val="bg2"/>
              </a:solidFill>
            </a:rPr>
            <a:t>Progression des petits accidents du travail</a:t>
          </a:r>
          <a:endParaRPr lang="ar-DZ" sz="2200" b="1" kern="1200" dirty="0">
            <a:solidFill>
              <a:schemeClr val="bg2"/>
            </a:solidFill>
          </a:endParaRPr>
        </a:p>
      </dsp:txBody>
      <dsp:txXfrm rot="-5400000">
        <a:off x="1146298" y="1496158"/>
        <a:ext cx="7031341" cy="960496"/>
      </dsp:txXfrm>
    </dsp:sp>
    <dsp:sp modelId="{56ED8304-5A84-496D-B379-14ABC0A96F54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2"/>
              </a:solidFill>
            </a:rPr>
            <a:t>2-5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2"/>
              </a:solidFill>
            </a:rPr>
            <a:t>2-6</a:t>
          </a:r>
          <a:endParaRPr lang="ar-DZ" sz="1500" b="1" kern="1200" dirty="0">
            <a:solidFill>
              <a:schemeClr val="bg2"/>
            </a:solidFill>
          </a:endParaRPr>
        </a:p>
      </dsp:txBody>
      <dsp:txXfrm rot="-5400000">
        <a:off x="1" y="3461096"/>
        <a:ext cx="1146297" cy="491270"/>
      </dsp:txXfrm>
    </dsp:sp>
    <dsp:sp modelId="{A1520803-0F3F-4518-911B-0F50E8CDF202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b="1" kern="1200" dirty="0" smtClean="0">
              <a:solidFill>
                <a:schemeClr val="bg2"/>
              </a:solidFill>
            </a:rPr>
            <a:t>Absentéisme injustifié</a:t>
          </a:r>
          <a:endParaRPr lang="ar-DZ" sz="2200" b="1" kern="1200" dirty="0">
            <a:solidFill>
              <a:schemeClr val="bg2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b="1" kern="1200" dirty="0" smtClean="0">
              <a:solidFill>
                <a:schemeClr val="bg2"/>
              </a:solidFill>
            </a:rPr>
            <a:t>Départ des meilleurs et appauvrissement des ressources humaines de l’entreprise</a:t>
          </a:r>
          <a:endParaRPr lang="ar-DZ" sz="2200" b="1" kern="1200" dirty="0">
            <a:solidFill>
              <a:schemeClr val="bg2"/>
            </a:solidFill>
          </a:endParaRPr>
        </a:p>
      </dsp:txBody>
      <dsp:txXfrm rot="-5400000">
        <a:off x="1146298" y="2939908"/>
        <a:ext cx="7031341" cy="960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4CC6A-1217-4EEC-AF3D-8FC95F32E5E9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2"/>
              </a:solidFill>
            </a:rPr>
            <a:t>2-7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2"/>
              </a:solidFill>
            </a:rPr>
            <a:t>2-8</a:t>
          </a:r>
          <a:endParaRPr lang="ar-DZ" sz="1500" b="1" kern="1200" dirty="0">
            <a:solidFill>
              <a:schemeClr val="bg2"/>
            </a:solidFill>
          </a:endParaRPr>
        </a:p>
      </dsp:txBody>
      <dsp:txXfrm rot="-5400000">
        <a:off x="1" y="573596"/>
        <a:ext cx="1146297" cy="491270"/>
      </dsp:txXfrm>
    </dsp:sp>
    <dsp:sp modelId="{D360C7FF-2B26-43EA-BCC3-68116B0E673A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b="1" kern="1200" dirty="0" smtClean="0">
              <a:solidFill>
                <a:schemeClr val="bg2"/>
              </a:solidFill>
            </a:rPr>
            <a:t>Turn-over trop élevé ou, au contraire, insuffisant</a:t>
          </a:r>
          <a:endParaRPr lang="ar-DZ" sz="2200" b="1" kern="1200" dirty="0">
            <a:solidFill>
              <a:schemeClr val="bg2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b="1" kern="1200" dirty="0" smtClean="0">
              <a:solidFill>
                <a:schemeClr val="bg2"/>
              </a:solidFill>
            </a:rPr>
            <a:t>Absence d’esprit d’initiative</a:t>
          </a:r>
          <a:endParaRPr lang="ar-DZ" sz="2200" b="1" kern="1200" dirty="0">
            <a:solidFill>
              <a:schemeClr val="bg2"/>
            </a:solidFill>
          </a:endParaRPr>
        </a:p>
      </dsp:txBody>
      <dsp:txXfrm rot="-5400000">
        <a:off x="1146298" y="52408"/>
        <a:ext cx="7031341" cy="960496"/>
      </dsp:txXfrm>
    </dsp:sp>
    <dsp:sp modelId="{28B3B000-D02B-44D8-B768-614AE0CEB999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2"/>
              </a:solidFill>
            </a:rPr>
            <a:t>2-9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2"/>
              </a:solidFill>
            </a:rPr>
            <a:t>2-10</a:t>
          </a:r>
          <a:endParaRPr lang="ar-DZ" sz="1500" b="1" kern="1200" dirty="0">
            <a:solidFill>
              <a:schemeClr val="bg2"/>
            </a:solidFill>
          </a:endParaRPr>
        </a:p>
      </dsp:txBody>
      <dsp:txXfrm rot="-5400000">
        <a:off x="1" y="2017346"/>
        <a:ext cx="1146297" cy="491270"/>
      </dsp:txXfrm>
    </dsp:sp>
    <dsp:sp modelId="{C615B238-BD63-4D40-87A7-E6F49FD76D11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b="1" kern="1200" dirty="0" smtClean="0">
              <a:solidFill>
                <a:schemeClr val="bg2"/>
              </a:solidFill>
            </a:rPr>
            <a:t>Détérioration de matériel</a:t>
          </a:r>
          <a:endParaRPr lang="ar-DZ" sz="2200" b="1" kern="1200" dirty="0">
            <a:solidFill>
              <a:schemeClr val="bg2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b="1" kern="1200" dirty="0" smtClean="0">
              <a:solidFill>
                <a:schemeClr val="bg2"/>
              </a:solidFill>
            </a:rPr>
            <a:t>Vols et malfaçons</a:t>
          </a:r>
          <a:endParaRPr lang="ar-DZ" sz="2200" b="1" kern="1200" dirty="0">
            <a:solidFill>
              <a:schemeClr val="bg2"/>
            </a:solidFill>
          </a:endParaRPr>
        </a:p>
      </dsp:txBody>
      <dsp:txXfrm rot="-5400000">
        <a:off x="1146298" y="1496158"/>
        <a:ext cx="7031341" cy="960496"/>
      </dsp:txXfrm>
    </dsp:sp>
    <dsp:sp modelId="{E1F677F2-B236-4C5A-BBFE-E702EB29A601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2"/>
              </a:solidFill>
            </a:rPr>
            <a:t>2-11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2"/>
              </a:solidFill>
            </a:rPr>
            <a:t>2-12</a:t>
          </a:r>
          <a:endParaRPr lang="ar-DZ" sz="1500" b="1" kern="1200" dirty="0">
            <a:solidFill>
              <a:schemeClr val="bg2"/>
            </a:solidFill>
          </a:endParaRPr>
        </a:p>
      </dsp:txBody>
      <dsp:txXfrm rot="-5400000">
        <a:off x="1" y="3461096"/>
        <a:ext cx="1146297" cy="491270"/>
      </dsp:txXfrm>
    </dsp:sp>
    <dsp:sp modelId="{10E14EDA-785F-4132-B608-5A85D13AD971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b="1" kern="1200" dirty="0" smtClean="0">
              <a:solidFill>
                <a:schemeClr val="bg2"/>
              </a:solidFill>
            </a:rPr>
            <a:t>Effectifs excessifs</a:t>
          </a:r>
          <a:endParaRPr lang="ar-DZ" sz="2200" b="1" kern="1200" dirty="0">
            <a:solidFill>
              <a:schemeClr val="bg2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b="1" kern="1200" dirty="0" smtClean="0">
              <a:solidFill>
                <a:schemeClr val="bg2"/>
              </a:solidFill>
            </a:rPr>
            <a:t>Rigidités excessives</a:t>
          </a:r>
          <a:endParaRPr lang="ar-DZ" sz="2200" b="1" kern="1200" dirty="0">
            <a:solidFill>
              <a:schemeClr val="bg2"/>
            </a:solidFill>
          </a:endParaRPr>
        </a:p>
      </dsp:txBody>
      <dsp:txXfrm rot="-5400000">
        <a:off x="1146298" y="2939908"/>
        <a:ext cx="7031341" cy="960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0084F-E6AE-444E-8F61-AA7423EB4C82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rgbClr val="00B0F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b="1" kern="1200" dirty="0" smtClean="0">
              <a:solidFill>
                <a:schemeClr val="bg2"/>
              </a:solidFill>
            </a:rPr>
            <a:t>Les audits de conformité</a:t>
          </a:r>
          <a:endParaRPr lang="ar-DZ" sz="3000" b="1" kern="1200" dirty="0">
            <a:solidFill>
              <a:schemeClr val="bg2"/>
            </a:solidFill>
          </a:endParaRPr>
        </a:p>
      </dsp:txBody>
      <dsp:txXfrm>
        <a:off x="3291839" y="269889"/>
        <a:ext cx="4129750" cy="1616020"/>
      </dsp:txXfrm>
    </dsp:sp>
    <dsp:sp modelId="{F1DDA522-7C0B-49AD-A90B-AFB4D1330685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b="1" kern="1200" dirty="0" smtClean="0">
              <a:solidFill>
                <a:schemeClr val="bg2"/>
              </a:solidFill>
            </a:rPr>
            <a:t>1</a:t>
          </a:r>
          <a:endParaRPr lang="ar-DZ" sz="6500" b="1" kern="1200" dirty="0">
            <a:solidFill>
              <a:schemeClr val="bg2"/>
            </a:solidFill>
          </a:endParaRPr>
        </a:p>
      </dsp:txBody>
      <dsp:txXfrm>
        <a:off x="105183" y="105735"/>
        <a:ext cx="3081474" cy="1944328"/>
      </dsp:txXfrm>
    </dsp:sp>
    <dsp:sp modelId="{57DFE465-78B7-49C0-8C8D-CEA4069B769B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b="1" kern="1200" dirty="0" smtClean="0">
              <a:solidFill>
                <a:schemeClr val="bg2"/>
              </a:solidFill>
            </a:rPr>
            <a:t>Les audits fondés sur l’opinion exprimée par les salariés</a:t>
          </a:r>
          <a:endParaRPr lang="ar-DZ" sz="3000" b="1" kern="1200" dirty="0">
            <a:solidFill>
              <a:schemeClr val="bg2"/>
            </a:solidFill>
          </a:endParaRPr>
        </a:p>
      </dsp:txBody>
      <dsp:txXfrm>
        <a:off x="3291839" y="2640053"/>
        <a:ext cx="4129750" cy="1616020"/>
      </dsp:txXfrm>
    </dsp:sp>
    <dsp:sp modelId="{1097163B-EE47-4F6A-8F45-C606E3487D79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b="1" kern="1200" dirty="0" smtClean="0">
              <a:solidFill>
                <a:schemeClr val="tx1">
                  <a:lumMod val="50000"/>
                </a:schemeClr>
              </a:solidFill>
            </a:rPr>
            <a:t>2</a:t>
          </a:r>
          <a:endParaRPr lang="ar-DZ" sz="65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05183" y="2475899"/>
        <a:ext cx="3081474" cy="19443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6AA73-9C5E-4410-B3EF-7889A08F6884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chemeClr val="bg2">
                  <a:lumMod val="10000"/>
                </a:schemeClr>
              </a:solidFill>
            </a:rPr>
            <a:t>La situation financière</a:t>
          </a:r>
          <a:endParaRPr lang="ar-DZ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chemeClr val="bg2">
                  <a:lumMod val="10000"/>
                </a:schemeClr>
              </a:solidFill>
            </a:rPr>
            <a:t>La vie familiale</a:t>
          </a:r>
          <a:endParaRPr lang="ar-DZ" sz="1800" b="1" kern="1200" dirty="0">
            <a:solidFill>
              <a:schemeClr val="bg2">
                <a:lumMod val="10000"/>
              </a:schemeClr>
            </a:solidFill>
          </a:endParaRPr>
        </a:p>
      </dsp:txBody>
      <dsp:txXfrm rot="-5400000">
        <a:off x="2962656" y="205028"/>
        <a:ext cx="5209983" cy="1052927"/>
      </dsp:txXfrm>
    </dsp:sp>
    <dsp:sp modelId="{1BA209DC-42D5-4A6A-BC20-A59DACF6B07E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bg2"/>
              </a:solidFill>
            </a:rPr>
            <a:t>1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bg2"/>
              </a:solidFill>
            </a:rPr>
            <a:t>2</a:t>
          </a:r>
          <a:endParaRPr lang="ar-DZ" sz="2400" b="1" kern="1200" dirty="0">
            <a:solidFill>
              <a:schemeClr val="bg2"/>
            </a:solidFill>
          </a:endParaRPr>
        </a:p>
      </dsp:txBody>
      <dsp:txXfrm>
        <a:off x="71201" y="73410"/>
        <a:ext cx="2820254" cy="1316160"/>
      </dsp:txXfrm>
    </dsp:sp>
    <dsp:sp modelId="{2FD4A764-E503-440A-9019-7B58865CEA68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chemeClr val="bg2">
                  <a:lumMod val="10000"/>
                </a:schemeClr>
              </a:solidFill>
            </a:rPr>
            <a:t>Le travail (indépendamment de sa rémunération)</a:t>
          </a:r>
          <a:endParaRPr lang="ar-DZ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chemeClr val="bg2">
                  <a:lumMod val="10000"/>
                </a:schemeClr>
              </a:solidFill>
            </a:rPr>
            <a:t>Le lien social(amitiés, relations de proximité)</a:t>
          </a:r>
          <a:endParaRPr lang="ar-DZ" sz="1800" b="1" kern="1200" dirty="0">
            <a:solidFill>
              <a:schemeClr val="bg2">
                <a:lumMod val="10000"/>
              </a:schemeClr>
            </a:solidFill>
          </a:endParaRPr>
        </a:p>
      </dsp:txBody>
      <dsp:txXfrm rot="-5400000">
        <a:off x="2962656" y="1736518"/>
        <a:ext cx="5209983" cy="1052927"/>
      </dsp:txXfrm>
    </dsp:sp>
    <dsp:sp modelId="{4B489035-D2CE-4BA5-9240-7915EB5CEBB8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bg2"/>
              </a:solidFill>
            </a:rPr>
            <a:t>3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bg2"/>
              </a:solidFill>
            </a:rPr>
            <a:t>4</a:t>
          </a:r>
          <a:endParaRPr lang="ar-DZ" sz="2400" b="1" kern="1200" dirty="0">
            <a:solidFill>
              <a:schemeClr val="bg2"/>
            </a:solidFill>
          </a:endParaRPr>
        </a:p>
      </dsp:txBody>
      <dsp:txXfrm>
        <a:off x="71201" y="1604901"/>
        <a:ext cx="2820254" cy="1316160"/>
      </dsp:txXfrm>
    </dsp:sp>
    <dsp:sp modelId="{B686EA6C-9F71-4E73-B321-18B4F83E3C79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chemeClr val="bg2">
                  <a:lumMod val="10000"/>
                </a:schemeClr>
              </a:solidFill>
            </a:rPr>
            <a:t>La santé</a:t>
          </a:r>
          <a:endParaRPr lang="ar-DZ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chemeClr val="bg2">
                  <a:lumMod val="10000"/>
                </a:schemeClr>
              </a:solidFill>
            </a:rPr>
            <a:t>Les valeurs</a:t>
          </a:r>
          <a:endParaRPr lang="ar-DZ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chemeClr val="bg2">
                  <a:lumMod val="10000"/>
                </a:schemeClr>
              </a:solidFill>
            </a:rPr>
            <a:t>L’équilibre personnel</a:t>
          </a:r>
          <a:endParaRPr lang="ar-DZ" sz="1800" b="1" kern="1200" dirty="0">
            <a:solidFill>
              <a:schemeClr val="bg2">
                <a:lumMod val="10000"/>
              </a:schemeClr>
            </a:solidFill>
          </a:endParaRPr>
        </a:p>
      </dsp:txBody>
      <dsp:txXfrm rot="-5400000">
        <a:off x="2962656" y="3268008"/>
        <a:ext cx="5209983" cy="1052927"/>
      </dsp:txXfrm>
    </dsp:sp>
    <dsp:sp modelId="{271896F1-3C1F-4A84-A6F7-E2C348B21997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bg2"/>
              </a:solidFill>
            </a:rPr>
            <a:t>5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bg2"/>
              </a:solidFill>
            </a:rPr>
            <a:t>6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bg2"/>
              </a:solidFill>
            </a:rPr>
            <a:t>7</a:t>
          </a:r>
          <a:endParaRPr lang="ar-DZ" sz="2400" b="1" kern="1200" dirty="0">
            <a:solidFill>
              <a:schemeClr val="bg2"/>
            </a:solidFill>
          </a:endParaRPr>
        </a:p>
      </dsp:txBody>
      <dsp:txXfrm>
        <a:off x="71201" y="3136391"/>
        <a:ext cx="2820254" cy="1316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9B789-6B27-4544-91F0-D54F1D6B54E7}">
      <dsp:nvSpPr>
        <dsp:cNvPr id="0" name=""/>
        <dsp:cNvSpPr/>
      </dsp:nvSpPr>
      <dsp:spPr>
        <a:xfrm>
          <a:off x="0" y="54606"/>
          <a:ext cx="8229600" cy="1764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>
              <a:solidFill>
                <a:schemeClr val="bg2">
                  <a:lumMod val="10000"/>
                </a:schemeClr>
              </a:solidFill>
            </a:rPr>
            <a:t>Le jugement que porte chacun des salariés sur la contribution de l’entreprise à ces différentes dimensions est largement fonction de son système de valeurs personnelles</a:t>
          </a:r>
          <a:endParaRPr lang="ar-DZ" sz="26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86129" y="140735"/>
        <a:ext cx="8057342" cy="1592102"/>
      </dsp:txXfrm>
    </dsp:sp>
    <dsp:sp modelId="{7AD687A2-3819-47C3-9BF7-B991263FF671}">
      <dsp:nvSpPr>
        <dsp:cNvPr id="0" name=""/>
        <dsp:cNvSpPr/>
      </dsp:nvSpPr>
      <dsp:spPr>
        <a:xfrm>
          <a:off x="0" y="1818966"/>
          <a:ext cx="8229600" cy="444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800" b="1" kern="1200" dirty="0" smtClean="0">
              <a:solidFill>
                <a:srgbClr val="FF0000"/>
              </a:solidFill>
            </a:rPr>
            <a:t>1</a:t>
          </a:r>
          <a:endParaRPr lang="ar-DZ" sz="2800" b="1" kern="1200" dirty="0">
            <a:solidFill>
              <a:srgbClr val="FF0000"/>
            </a:solidFill>
          </a:endParaRPr>
        </a:p>
      </dsp:txBody>
      <dsp:txXfrm>
        <a:off x="0" y="1818966"/>
        <a:ext cx="8229600" cy="444015"/>
      </dsp:txXfrm>
    </dsp:sp>
    <dsp:sp modelId="{A0CA49E6-95C7-48D5-AAA6-E6300FA6D485}">
      <dsp:nvSpPr>
        <dsp:cNvPr id="0" name=""/>
        <dsp:cNvSpPr/>
      </dsp:nvSpPr>
      <dsp:spPr>
        <a:xfrm>
          <a:off x="0" y="2262981"/>
          <a:ext cx="8229600" cy="1764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>
              <a:solidFill>
                <a:schemeClr val="bg2">
                  <a:lumMod val="10000"/>
                </a:schemeClr>
              </a:solidFill>
            </a:rPr>
            <a:t>La situation économique interdira de plus en plus aux entreprises de répondre aux attentes des salariés par un « toujours plus » matériel.</a:t>
          </a:r>
          <a:endParaRPr lang="ar-DZ" sz="26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86129" y="2349110"/>
        <a:ext cx="8057342" cy="1592102"/>
      </dsp:txXfrm>
    </dsp:sp>
    <dsp:sp modelId="{A5C6B6A3-1695-41BC-8264-7E617BE8F5B9}">
      <dsp:nvSpPr>
        <dsp:cNvPr id="0" name=""/>
        <dsp:cNvSpPr/>
      </dsp:nvSpPr>
      <dsp:spPr>
        <a:xfrm>
          <a:off x="0" y="4027341"/>
          <a:ext cx="8229600" cy="444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800" b="1" kern="1200" dirty="0" smtClean="0">
              <a:solidFill>
                <a:srgbClr val="FF0000"/>
              </a:solidFill>
            </a:rPr>
            <a:t>2</a:t>
          </a:r>
          <a:endParaRPr lang="ar-DZ" sz="2800" b="1" kern="1200" dirty="0">
            <a:solidFill>
              <a:srgbClr val="FF0000"/>
            </a:solidFill>
          </a:endParaRPr>
        </a:p>
      </dsp:txBody>
      <dsp:txXfrm>
        <a:off x="0" y="4027341"/>
        <a:ext cx="8229600" cy="444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39B42E6-847F-4D73-A199-7700F12C5638}" type="datetimeFigureOut">
              <a:rPr lang="en-GB"/>
              <a:pPr>
                <a:defRPr/>
              </a:pPr>
              <a:t>22/04/2018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591D37-FF9B-40B1-B663-457954B8D015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940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2EFF5F1-A380-43E0-BEBB-D915F2E3FF37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161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5"/>
          <a:stretch>
            <a:fillRect/>
          </a:stretch>
        </p:blipFill>
        <p:spPr bwMode="auto">
          <a:xfrm>
            <a:off x="-3175" y="84455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5"/>
          <a:stretch>
            <a:fillRect/>
          </a:stretch>
        </p:blipFill>
        <p:spPr bwMode="auto">
          <a:xfrm>
            <a:off x="0" y="-5715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7"/>
          <a:stretch>
            <a:fillRect/>
          </a:stretch>
        </p:blipFill>
        <p:spPr bwMode="auto">
          <a:xfrm>
            <a:off x="0" y="-55563"/>
            <a:ext cx="9144000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5463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608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79A4B4-F5A4-4B72-B9E3-20FC350B46AB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23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D820B-9EF7-4F21-BA28-AF03D4C8BFD1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559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1468-60A3-42A9-8110-EE74D4BF2226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4496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E76C1-094B-417B-B20F-129378330217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5847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E2A55-C298-409C-B5E6-15273F1E9EBE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47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1DD26-38E3-4880-8F8B-898AB0D824E3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773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181D3-6F1B-424D-9D3A-DC18EEA04861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169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47AF9-A5C4-4E9A-B8AB-F5C6C15ACE67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757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0608C-D473-43E3-B975-F7ECE3832C3C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2307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61346-123F-4E99-96E5-D6666ABCB8A5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4979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35AA-5AD9-4026-BE1C-D7CD330FDB34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528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5463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608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985CD9-7D2F-4E07-94B5-BD06537DF9E5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3283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D8DF6-28D2-4362-A8FE-84047CE7D023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8354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347" y="40037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5463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08E3AF-5097-42A5-84DC-94ED2925ECE7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4835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039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7313"/>
            <a:ext cx="6400800" cy="56318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4474C4-D8F0-4F73-AEE2-901775FD9431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6181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D6E7A0-92D8-4A92-B6FC-AD28C12736D9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4251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1E9513-88F4-45C9-8AC7-0FFFFAB21D49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0083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A3B539-952A-4584-AE78-A2A5D569C09F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7397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FA1B4-9ADB-4960-B53E-46821C5919BD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57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 sz="2400">
                <a:solidFill>
                  <a:schemeClr val="bg1"/>
                </a:solidFill>
              </a:defRPr>
            </a:lvl2pPr>
            <a:lvl3pPr algn="l">
              <a:defRPr sz="20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1F269-13D7-4755-833A-FFF357E69C01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7317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36BDB-7C64-415D-9C4C-C108D93AB292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7135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44ABF-C2C4-4C64-8896-8148203C55B6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915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039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7313"/>
            <a:ext cx="6400800" cy="56318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C6E12F-4068-4433-BA1B-8D2C692344F3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7224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D3DE9-B35B-44E3-877E-B30D309BFE3A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3297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8691B-0A2A-49EC-B3F2-42D8471A2469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8920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CD811-57A5-47AB-9F37-BC12185A53AB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4498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F9557-97F4-404A-8A62-46D53261C79B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4160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EF02F-A6D7-4CEE-8406-001D85240319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9414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0447C-04A3-4598-B343-86DB5735C2A4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8322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39E7F-3580-4529-B302-3978B7EDE997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8073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19A1B-2348-4AAD-A7F4-F4CBD08CD344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74077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924C3-AFCF-4F55-A5A2-90819120C18B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445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783413-57D6-4C40-8F2D-B2BA4F91BFDC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468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D77438-AFC2-4409-A278-8F8CFC7349F3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151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E573C2-81F0-4440-A777-819334924AF2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109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9AF0B5-BA0A-4D85-97F1-B79D89D9AB87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175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F1805-B421-403A-90B6-6BD296EAA631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22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 sz="2400">
                <a:solidFill>
                  <a:schemeClr val="bg1"/>
                </a:solidFill>
              </a:defRPr>
            </a:lvl2pPr>
            <a:lvl3pPr algn="l">
              <a:defRPr sz="20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C9F4D-046F-4945-925B-5B79A72447EA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342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93F5E2A-82F3-45FC-BB85-DAFEF1334F4B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  <p:sldLayoutId id="2147483967" r:id="rId19"/>
    <p:sldLayoutId id="2147483968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344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344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344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344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344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B9EAF57-B7CD-4095-88CB-4465485AE722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  <p:sldLayoutId id="214748398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344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344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344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344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344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4"/>
          <p:cNvSpPr txBox="1">
            <a:spLocks noChangeArrowheads="1"/>
          </p:cNvSpPr>
          <p:nvPr/>
        </p:nvSpPr>
        <p:spPr bwMode="auto">
          <a:xfrm>
            <a:off x="3006383" y="115888"/>
            <a:ext cx="32400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DZ" altLang="ar-DZ" sz="2400" b="1" dirty="0">
                <a:solidFill>
                  <a:srgbClr val="FFC000"/>
                </a:solidFill>
              </a:rPr>
              <a:t>جامعة محمد خيضر بسكرة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ar-DZ" altLang="ar-DZ" sz="2400" b="1" dirty="0">
                <a:solidFill>
                  <a:srgbClr val="FFC000"/>
                </a:solidFill>
              </a:rPr>
              <a:t>كلية العلوم الاقتصادية والتجارية وعلوم التسيير</a:t>
            </a:r>
          </a:p>
          <a:p>
            <a:pPr algn="ctr" rtl="1">
              <a:spcBef>
                <a:spcPct val="0"/>
              </a:spcBef>
              <a:buFontTx/>
              <a:buNone/>
            </a:pPr>
            <a:r>
              <a:rPr lang="ar-DZ" altLang="ar-DZ" sz="2400" b="1" dirty="0">
                <a:solidFill>
                  <a:srgbClr val="FFC000"/>
                </a:solidFill>
              </a:rPr>
              <a:t>قسم علوم التسيير</a:t>
            </a:r>
            <a:endParaRPr lang="fr-FR" altLang="ar-DZ" sz="2400" b="1" dirty="0">
              <a:solidFill>
                <a:srgbClr val="FFC000"/>
              </a:solidFill>
            </a:endParaRPr>
          </a:p>
        </p:txBody>
      </p:sp>
      <p:sp>
        <p:nvSpPr>
          <p:cNvPr id="7" name="ZoneTexte 5"/>
          <p:cNvSpPr txBox="1">
            <a:spLocks noChangeArrowheads="1"/>
          </p:cNvSpPr>
          <p:nvPr/>
        </p:nvSpPr>
        <p:spPr bwMode="auto">
          <a:xfrm>
            <a:off x="4024" y="5057808"/>
            <a:ext cx="28082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ar-DZ" altLang="ar-DZ" sz="2400" b="1" dirty="0">
                <a:solidFill>
                  <a:srgbClr val="00B0F0"/>
                </a:solidFill>
              </a:rPr>
              <a:t>سلسلة محاضرات مقدمة للسنة الأولى ماستـــــــــر</a:t>
            </a:r>
          </a:p>
          <a:p>
            <a:pPr algn="ctr" rtl="1">
              <a:spcBef>
                <a:spcPct val="0"/>
              </a:spcBef>
              <a:buFontTx/>
              <a:buNone/>
            </a:pPr>
            <a:r>
              <a:rPr lang="ar-DZ" altLang="ar-DZ" sz="2400" b="1" dirty="0">
                <a:solidFill>
                  <a:srgbClr val="00B0F0"/>
                </a:solidFill>
              </a:rPr>
              <a:t>تخصص </a:t>
            </a:r>
            <a:r>
              <a:rPr lang="fr-FR" altLang="ar-DZ" sz="2400" b="1" dirty="0">
                <a:solidFill>
                  <a:srgbClr val="00B0F0"/>
                </a:solidFill>
              </a:rPr>
              <a:t>GRH</a:t>
            </a:r>
          </a:p>
        </p:txBody>
      </p:sp>
      <p:sp>
        <p:nvSpPr>
          <p:cNvPr id="8" name="ZoneTexte 8"/>
          <p:cNvSpPr txBox="1">
            <a:spLocks noChangeArrowheads="1"/>
          </p:cNvSpPr>
          <p:nvPr/>
        </p:nvSpPr>
        <p:spPr bwMode="auto">
          <a:xfrm>
            <a:off x="6300788" y="5232400"/>
            <a:ext cx="28082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DZ" altLang="ar-DZ" b="1" dirty="0">
                <a:solidFill>
                  <a:schemeClr val="accent5">
                    <a:lumMod val="10000"/>
                  </a:schemeClr>
                </a:solidFill>
                <a:latin typeface="Andalus" pitchFamily="18" charset="-78"/>
                <a:cs typeface="Andalus" pitchFamily="18" charset="-78"/>
              </a:rPr>
              <a:t>من إعداد الأستاذة: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ar-DZ" altLang="ar-DZ" b="1" dirty="0">
                <a:solidFill>
                  <a:schemeClr val="accent5">
                    <a:lumMod val="10000"/>
                  </a:schemeClr>
                </a:solidFill>
                <a:latin typeface="Andalus" pitchFamily="18" charset="-78"/>
                <a:cs typeface="Andalus" pitchFamily="18" charset="-78"/>
              </a:rPr>
              <a:t>فاطمة الزهراء طاهري</a:t>
            </a:r>
            <a:endParaRPr lang="fr-FR" altLang="ar-DZ" b="1" dirty="0">
              <a:solidFill>
                <a:schemeClr val="accent5">
                  <a:lumMod val="1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87675" y="3306871"/>
            <a:ext cx="318765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4800" b="1" dirty="0" smtClean="0">
                <a:solidFill>
                  <a:srgbClr val="FF0000"/>
                </a:solidFill>
              </a:rPr>
              <a:t>إدارة مخاطر الموارد البشرية</a:t>
            </a:r>
            <a:endParaRPr lang="ar-DZ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58600" cy="751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Du bien-être au mieux vivre et développement humain</a:t>
            </a:r>
            <a:endParaRPr lang="ar-DZ" b="1" dirty="0"/>
          </a:p>
        </p:txBody>
      </p:sp>
    </p:spTree>
    <p:extLst>
      <p:ext uri="{BB962C8B-B14F-4D97-AF65-F5344CB8AC3E}">
        <p14:creationId xmlns:p14="http://schemas.microsoft.com/office/powerpoint/2010/main" val="1873967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4684" y="274638"/>
            <a:ext cx="6432115" cy="1143000"/>
          </a:xfrm>
        </p:spPr>
        <p:txBody>
          <a:bodyPr/>
          <a:lstStyle/>
          <a:p>
            <a:pPr algn="just"/>
            <a:r>
              <a:rPr lang="fr-FR" sz="2000" b="1" dirty="0" smtClean="0"/>
              <a:t>On peut identifier sept composantes du développement humain en relation avec la politique sociale de l’entreprise</a:t>
            </a:r>
            <a:endParaRPr lang="ar-DZ" sz="2000" b="1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6993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307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2313"/>
              </p:ext>
            </p:extLst>
          </p:nvPr>
        </p:nvGraphicFramePr>
        <p:xfrm>
          <a:off x="26931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756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39550" cy="1237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78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10875" cy="855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33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57822" y="2667104"/>
            <a:ext cx="8229600" cy="1143000"/>
          </a:xfrm>
        </p:spPr>
        <p:txBody>
          <a:bodyPr/>
          <a:lstStyle/>
          <a:p>
            <a:pPr algn="ctr"/>
            <a:r>
              <a:rPr lang="ar-DZ" b="1" dirty="0" smtClean="0">
                <a:solidFill>
                  <a:srgbClr val="FF0000"/>
                </a:solidFill>
              </a:rPr>
              <a:t>تكلفة المخاطر الاجتماعية</a:t>
            </a:r>
            <a:endParaRPr lang="ar-D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1800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1-Les couts d’un mouvement de grève</a:t>
            </a:r>
            <a:endParaRPr lang="ar-DZ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5737"/>
              </p:ext>
            </p:extLst>
          </p:nvPr>
        </p:nvGraphicFramePr>
        <p:xfrm>
          <a:off x="457200" y="1287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50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505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11800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2-Les couts en termes de perte d’efficacité</a:t>
            </a:r>
            <a:endParaRPr lang="ar-D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8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07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22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fr-FR" dirty="0" smtClean="0"/>
              <a:t>Une détérioration de l’image peut avoir des effets négatifs auprès de toute une série d’interlocuteurs: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fr-FR" dirty="0" smtClean="0"/>
              <a:t>Les clients;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fr-FR" dirty="0" smtClean="0"/>
              <a:t>Les investisseurs;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fr-FR" dirty="0" smtClean="0"/>
              <a:t>Les agences de notation;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fr-FR" dirty="0" smtClean="0"/>
              <a:t>Les collectivités publiques;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fr-FR" dirty="0" smtClean="0"/>
              <a:t>Les médias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ar-DZ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11800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2-Les couts en termes </a:t>
            </a:r>
            <a:r>
              <a:rPr lang="fr-FR" b="1" dirty="0" smtClean="0">
                <a:solidFill>
                  <a:srgbClr val="00B050"/>
                </a:solidFill>
              </a:rPr>
              <a:t>de détérioration de l’image</a:t>
            </a:r>
            <a:endParaRPr lang="ar-D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8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Les audits de climat social</a:t>
            </a:r>
            <a:endParaRPr lang="ar-DZ" b="1" dirty="0"/>
          </a:p>
        </p:txBody>
      </p:sp>
    </p:spTree>
    <p:extLst>
      <p:ext uri="{BB962C8B-B14F-4D97-AF65-F5344CB8AC3E}">
        <p14:creationId xmlns:p14="http://schemas.microsoft.com/office/powerpoint/2010/main" val="15529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628562"/>
              </p:ext>
            </p:extLst>
          </p:nvPr>
        </p:nvGraphicFramePr>
        <p:xfrm>
          <a:off x="457200" y="10490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81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2150" y="-2276475"/>
            <a:ext cx="13068300" cy="1141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1071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Lorry White">
      <a:dk1>
        <a:srgbClr val="5F5F5F"/>
      </a:dk1>
      <a:lt1>
        <a:srgbClr val="7F7F7F"/>
      </a:lt1>
      <a:dk2>
        <a:srgbClr val="5F5F5F"/>
      </a:dk2>
      <a:lt2>
        <a:srgbClr val="F2F2F2"/>
      </a:lt2>
      <a:accent1>
        <a:srgbClr val="89AFD5"/>
      </a:accent1>
      <a:accent2>
        <a:srgbClr val="336394"/>
      </a:accent2>
      <a:accent3>
        <a:srgbClr val="234466"/>
      </a:accent3>
      <a:accent4>
        <a:srgbClr val="5D91C7"/>
      </a:accent4>
      <a:accent5>
        <a:srgbClr val="CFDFEE"/>
      </a:accent5>
      <a:accent6>
        <a:srgbClr val="A2C0DF"/>
      </a:accent6>
      <a:hlink>
        <a:srgbClr val="0070C0"/>
      </a:hlink>
      <a:folHlink>
        <a:srgbClr val="3363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Lorry White">
      <a:dk1>
        <a:srgbClr val="5F5F5F"/>
      </a:dk1>
      <a:lt1>
        <a:srgbClr val="7F7F7F"/>
      </a:lt1>
      <a:dk2>
        <a:srgbClr val="5F5F5F"/>
      </a:dk2>
      <a:lt2>
        <a:srgbClr val="F2F2F2"/>
      </a:lt2>
      <a:accent1>
        <a:srgbClr val="89AFD5"/>
      </a:accent1>
      <a:accent2>
        <a:srgbClr val="336394"/>
      </a:accent2>
      <a:accent3>
        <a:srgbClr val="234466"/>
      </a:accent3>
      <a:accent4>
        <a:srgbClr val="5D91C7"/>
      </a:accent4>
      <a:accent5>
        <a:srgbClr val="CFDFEE"/>
      </a:accent5>
      <a:accent6>
        <a:srgbClr val="A2C0DF"/>
      </a:accent6>
      <a:hlink>
        <a:srgbClr val="0070C0"/>
      </a:hlink>
      <a:folHlink>
        <a:srgbClr val="3363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12006</TotalTime>
  <Words>315</Words>
  <Application>Microsoft Office PowerPoint</Application>
  <PresentationFormat>Affichage à l'écran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Default Design</vt:lpstr>
      <vt:lpstr>1_Default Design</vt:lpstr>
      <vt:lpstr>Présentation PowerPoint</vt:lpstr>
      <vt:lpstr>تكلفة المخاطر الاجتماعية</vt:lpstr>
      <vt:lpstr>1-Les couts d’un mouvement de grève</vt:lpstr>
      <vt:lpstr>2-Les couts en termes de perte d’efficacité</vt:lpstr>
      <vt:lpstr>Présentation PowerPoint</vt:lpstr>
      <vt:lpstr>2-Les couts en termes de détérioration de l’image</vt:lpstr>
      <vt:lpstr>Les audits de climat social</vt:lpstr>
      <vt:lpstr>Présentation PowerPoint</vt:lpstr>
      <vt:lpstr>Présentation PowerPoint</vt:lpstr>
      <vt:lpstr>Présentation PowerPoint</vt:lpstr>
      <vt:lpstr>Du bien-être au mieux vivre et développement humain</vt:lpstr>
      <vt:lpstr>On peut identifier sept composantes du développement humain en relation avec la politique sociale de l’entreprise</vt:lpstr>
      <vt:lpstr>Présentation PowerPoint</vt:lpstr>
      <vt:lpstr>Présentation PowerPoint</vt:lpstr>
      <vt:lpstr>Présentation PowerPoint</vt:lpstr>
    </vt:vector>
  </TitlesOfParts>
  <Company>Clearly Presented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 Pencils PowerPoint Template</dc:title>
  <dc:creator>Presentation Magazine</dc:creator>
  <cp:lastModifiedBy>TAHRI</cp:lastModifiedBy>
  <cp:revision>96</cp:revision>
  <dcterms:created xsi:type="dcterms:W3CDTF">2009-11-03T13:35:13Z</dcterms:created>
  <dcterms:modified xsi:type="dcterms:W3CDTF">2018-04-25T08:17:42Z</dcterms:modified>
</cp:coreProperties>
</file>