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63" autoAdjust="0"/>
  </p:normalViewPr>
  <p:slideViewPr>
    <p:cSldViewPr>
      <p:cViewPr>
        <p:scale>
          <a:sx n="70" d="100"/>
          <a:sy n="70" d="100"/>
        </p:scale>
        <p:origin x="-868" y="-1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632" y="-6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4632B-C90E-4229-8C8B-D9AC45C3BB74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8528F8-2E56-4E62-8319-2DE6C3907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984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8528F8-2E56-4E62-8319-2DE6C3907ED7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04/02/2020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04/02/2020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04/02/2020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04/02/2020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3432" r="8277" b="1926"/>
          <a:stretch>
            <a:fillRect/>
          </a:stretch>
        </p:blipFill>
        <p:spPr bwMode="auto">
          <a:xfrm>
            <a:off x="0" y="0"/>
            <a:ext cx="4644008" cy="314096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 l="6022"/>
          <a:stretch>
            <a:fillRect/>
          </a:stretch>
        </p:blipFill>
        <p:spPr bwMode="auto">
          <a:xfrm>
            <a:off x="4644009" y="0"/>
            <a:ext cx="4499992" cy="31922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 cstate="print"/>
          <a:srcRect l="5399" r="34315"/>
          <a:stretch>
            <a:fillRect/>
          </a:stretch>
        </p:blipFill>
        <p:spPr bwMode="auto">
          <a:xfrm>
            <a:off x="-1" y="3140968"/>
            <a:ext cx="3085199" cy="20162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/>
          <a:srcRect l="4004" t="4512" r="40908"/>
          <a:stretch>
            <a:fillRect/>
          </a:stretch>
        </p:blipFill>
        <p:spPr bwMode="auto">
          <a:xfrm>
            <a:off x="35496" y="5162292"/>
            <a:ext cx="2808312" cy="17230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 cstate="print"/>
          <a:srcRect l="3606" r="31491"/>
          <a:stretch>
            <a:fillRect/>
          </a:stretch>
        </p:blipFill>
        <p:spPr bwMode="auto">
          <a:xfrm>
            <a:off x="3131840" y="4000926"/>
            <a:ext cx="3384376" cy="23210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8" cstate="print"/>
          <a:srcRect l="5966" r="26415"/>
          <a:stretch>
            <a:fillRect/>
          </a:stretch>
        </p:blipFill>
        <p:spPr bwMode="auto">
          <a:xfrm>
            <a:off x="6516216" y="4437112"/>
            <a:ext cx="2627784" cy="13337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9" cstate="print"/>
          <a:srcRect t="-7821" r="37688"/>
          <a:stretch>
            <a:fillRect/>
          </a:stretch>
        </p:blipFill>
        <p:spPr bwMode="auto">
          <a:xfrm>
            <a:off x="6175623" y="3284984"/>
            <a:ext cx="2968377" cy="113668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2018" r="3957"/>
          <a:stretch>
            <a:fillRect/>
          </a:stretch>
        </p:blipFill>
        <p:spPr bwMode="auto">
          <a:xfrm>
            <a:off x="0" y="0"/>
            <a:ext cx="3635896" cy="259287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99776" y="94652"/>
            <a:ext cx="3605220" cy="2326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 l="4628" r="36330"/>
          <a:stretch>
            <a:fillRect/>
          </a:stretch>
        </p:blipFill>
        <p:spPr bwMode="auto">
          <a:xfrm>
            <a:off x="79892" y="2708920"/>
            <a:ext cx="3476111" cy="157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 cstate="print"/>
          <a:srcRect l="6335" t="2589" r="1800"/>
          <a:stretch>
            <a:fillRect/>
          </a:stretch>
        </p:blipFill>
        <p:spPr bwMode="auto">
          <a:xfrm>
            <a:off x="5148064" y="2420888"/>
            <a:ext cx="3774611" cy="24482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550493"/>
            <a:ext cx="5401474" cy="2262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1835</TotalTime>
  <Words>1</Words>
  <Application>Microsoft Office PowerPoint</Application>
  <PresentationFormat>On-screen Show (4:3)</PresentationFormat>
  <Paragraphs>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Thème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benmeddour tarek</dc:creator>
  <cp:lastModifiedBy>reviewer1</cp:lastModifiedBy>
  <cp:revision>6</cp:revision>
  <dcterms:created xsi:type="dcterms:W3CDTF">2014-03-17T20:54:47Z</dcterms:created>
  <dcterms:modified xsi:type="dcterms:W3CDTF">2020-02-05T10:53:34Z</dcterms:modified>
</cp:coreProperties>
</file>