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8" r:id="rId2"/>
    <p:sldId id="260" r:id="rId3"/>
    <p:sldId id="261" r:id="rId4"/>
    <p:sldId id="262" r:id="rId5"/>
    <p:sldId id="263" r:id="rId6"/>
    <p:sldId id="264" r:id="rId7"/>
    <p:sldId id="265" r:id="rId8"/>
    <p:sldId id="256" r:id="rId9"/>
    <p:sldId id="257" r:id="rId10"/>
    <p:sldId id="259" r:id="rId11"/>
    <p:sldId id="266" r:id="rId12"/>
    <p:sldId id="267" r:id="rId13"/>
    <p:sldId id="268" r:id="rId14"/>
    <p:sldId id="269" r:id="rId15"/>
    <p:sldId id="272" r:id="rId16"/>
    <p:sldId id="270" r:id="rId17"/>
    <p:sldId id="271" r:id="rId18"/>
  </p:sldIdLst>
  <p:sldSz cx="9144000" cy="6858000" type="screen4x3"/>
  <p:notesSz cx="6858000" cy="9144000"/>
  <p:defaultTextStyle>
    <a:defPPr>
      <a:defRPr lang="ar-DZ"/>
    </a:defPPr>
    <a:lvl1pPr algn="r" rtl="1" fontAlgn="base">
      <a:spcBef>
        <a:spcPct val="0"/>
      </a:spcBef>
      <a:spcAft>
        <a:spcPct val="0"/>
      </a:spcAft>
      <a:defRPr kern="1200">
        <a:solidFill>
          <a:schemeClr val="tx1"/>
        </a:solidFill>
        <a:latin typeface="Arial" charset="0"/>
        <a:ea typeface="+mn-ea"/>
        <a:cs typeface="Arial" charset="0"/>
      </a:defRPr>
    </a:lvl1pPr>
    <a:lvl2pPr marL="457200" algn="r" rtl="1" fontAlgn="base">
      <a:spcBef>
        <a:spcPct val="0"/>
      </a:spcBef>
      <a:spcAft>
        <a:spcPct val="0"/>
      </a:spcAft>
      <a:defRPr kern="1200">
        <a:solidFill>
          <a:schemeClr val="tx1"/>
        </a:solidFill>
        <a:latin typeface="Arial" charset="0"/>
        <a:ea typeface="+mn-ea"/>
        <a:cs typeface="Arial" charset="0"/>
      </a:defRPr>
    </a:lvl2pPr>
    <a:lvl3pPr marL="914400" algn="r" rtl="1" fontAlgn="base">
      <a:spcBef>
        <a:spcPct val="0"/>
      </a:spcBef>
      <a:spcAft>
        <a:spcPct val="0"/>
      </a:spcAft>
      <a:defRPr kern="1200">
        <a:solidFill>
          <a:schemeClr val="tx1"/>
        </a:solidFill>
        <a:latin typeface="Arial" charset="0"/>
        <a:ea typeface="+mn-ea"/>
        <a:cs typeface="Arial" charset="0"/>
      </a:defRPr>
    </a:lvl3pPr>
    <a:lvl4pPr marL="1371600" algn="r" rtl="1" fontAlgn="base">
      <a:spcBef>
        <a:spcPct val="0"/>
      </a:spcBef>
      <a:spcAft>
        <a:spcPct val="0"/>
      </a:spcAft>
      <a:defRPr kern="1200">
        <a:solidFill>
          <a:schemeClr val="tx1"/>
        </a:solidFill>
        <a:latin typeface="Arial" charset="0"/>
        <a:ea typeface="+mn-ea"/>
        <a:cs typeface="Arial" charset="0"/>
      </a:defRPr>
    </a:lvl4pPr>
    <a:lvl5pPr marL="1828800" algn="r" rtl="1"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60" autoAdjust="0"/>
    <p:restoredTop sz="94719" autoAdjust="0"/>
  </p:normalViewPr>
  <p:slideViewPr>
    <p:cSldViewPr>
      <p:cViewPr varScale="1">
        <p:scale>
          <a:sx n="103" d="100"/>
          <a:sy n="103" d="100"/>
        </p:scale>
        <p:origin x="-113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05DC89B2-F876-4F1C-8D38-296BFB8197D2}" type="slidenum">
              <a:rPr lang="ar-DZ"/>
              <a:pPr/>
              <a:t>‹N°›</a:t>
            </a:fld>
            <a:endParaRPr lang="fr-FR"/>
          </a:p>
        </p:txBody>
      </p:sp>
    </p:spTree>
  </p:cSld>
  <p:clrMapOvr>
    <a:masterClrMapping/>
  </p:clrMapOvr>
  <p:transition>
    <p:wipe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3AAC22CF-D477-4586-9A06-F78B44609721}" type="slidenum">
              <a:rPr lang="ar-DZ"/>
              <a:pPr/>
              <a:t>‹N°›</a:t>
            </a:fld>
            <a:endParaRPr lang="fr-FR"/>
          </a:p>
        </p:txBody>
      </p:sp>
    </p:spTree>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FB35F284-4EFC-4CD0-BFEB-AC940EB7CC2E}" type="slidenum">
              <a:rPr lang="ar-DZ"/>
              <a:pPr/>
              <a:t>‹N°›</a:t>
            </a:fld>
            <a:endParaRPr lang="fr-FR"/>
          </a:p>
        </p:txBody>
      </p:sp>
    </p:spTree>
  </p:cSld>
  <p:clrMapOvr>
    <a:masterClrMapping/>
  </p:clrMapOvr>
  <p:transition>
    <p:wipe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u">
    <p:spTree>
      <p:nvGrpSpPr>
        <p:cNvPr id="1" name=""/>
        <p:cNvGrpSpPr/>
        <p:nvPr/>
      </p:nvGrpSpPr>
      <p:grpSpPr>
        <a:xfrm>
          <a:off x="0" y="0"/>
          <a:ext cx="0" cy="0"/>
          <a:chOff x="0" y="0"/>
          <a:chExt cx="0" cy="0"/>
        </a:xfrm>
      </p:grpSpPr>
      <p:sp>
        <p:nvSpPr>
          <p:cNvPr id="2" name="Espace réservé du contenu 1"/>
          <p:cNvSpPr>
            <a:spLocks noGrp="1"/>
          </p:cNvSpPr>
          <p:nvPr>
            <p:ph/>
          </p:nvPr>
        </p:nvSpPr>
        <p:spPr>
          <a:xfrm>
            <a:off x="457200" y="274638"/>
            <a:ext cx="8229600" cy="585152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3" name="Espace réservé de la date 2"/>
          <p:cNvSpPr>
            <a:spLocks noGrp="1"/>
          </p:cNvSpPr>
          <p:nvPr>
            <p:ph type="dt" sz="half" idx="10"/>
          </p:nvPr>
        </p:nvSpPr>
        <p:spPr>
          <a:xfrm>
            <a:off x="6553200" y="6245225"/>
            <a:ext cx="2133600" cy="476250"/>
          </a:xfrm>
        </p:spPr>
        <p:txBody>
          <a:bodyPr/>
          <a:lstStyle>
            <a:lvl1pPr>
              <a:defRPr/>
            </a:lvl1pPr>
          </a:lstStyle>
          <a:p>
            <a:endParaRPr lang="fr-FR"/>
          </a:p>
        </p:txBody>
      </p:sp>
      <p:sp>
        <p:nvSpPr>
          <p:cNvPr id="4" name="Espace réservé du pied de page 3"/>
          <p:cNvSpPr>
            <a:spLocks noGrp="1"/>
          </p:cNvSpPr>
          <p:nvPr>
            <p:ph type="ftr" sz="quarter" idx="11"/>
          </p:nvPr>
        </p:nvSpPr>
        <p:spPr>
          <a:xfrm>
            <a:off x="3124200" y="6245225"/>
            <a:ext cx="2895600" cy="476250"/>
          </a:xfrm>
        </p:spPr>
        <p:txBody>
          <a:bodyPr/>
          <a:lstStyle>
            <a:lvl1pPr>
              <a:defRPr/>
            </a:lvl1pPr>
          </a:lstStyle>
          <a:p>
            <a:endParaRPr lang="en-US"/>
          </a:p>
        </p:txBody>
      </p:sp>
      <p:sp>
        <p:nvSpPr>
          <p:cNvPr id="5" name="Espace réservé du numéro de diapositive 4"/>
          <p:cNvSpPr>
            <a:spLocks noGrp="1"/>
          </p:cNvSpPr>
          <p:nvPr>
            <p:ph type="sldNum" sz="quarter" idx="12"/>
          </p:nvPr>
        </p:nvSpPr>
        <p:spPr>
          <a:xfrm>
            <a:off x="457200" y="6245225"/>
            <a:ext cx="2133600" cy="476250"/>
          </a:xfrm>
        </p:spPr>
        <p:txBody>
          <a:bodyPr/>
          <a:lstStyle>
            <a:lvl1pPr>
              <a:defRPr/>
            </a:lvl1pPr>
          </a:lstStyle>
          <a:p>
            <a:fld id="{E7D72648-503C-4EA0-BE44-039FC237A4E9}" type="slidenum">
              <a:rPr lang="ar-DZ"/>
              <a:pPr/>
              <a:t>‹N°›</a:t>
            </a:fld>
            <a:endParaRPr lang="fr-FR"/>
          </a:p>
        </p:txBody>
      </p:sp>
    </p:spTree>
  </p:cSld>
  <p:clrMapOvr>
    <a:masterClrMapping/>
  </p:clrMapOvr>
  <p:transition>
    <p:wipe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re et 4 contenus">
    <p:spTree>
      <p:nvGrpSpPr>
        <p:cNvPr id="1" name=""/>
        <p:cNvGrpSpPr/>
        <p:nvPr/>
      </p:nvGrpSpPr>
      <p:grpSpPr>
        <a:xfrm>
          <a:off x="0" y="0"/>
          <a:ext cx="0" cy="0"/>
          <a:chOff x="0" y="0"/>
          <a:chExt cx="0" cy="0"/>
        </a:xfrm>
      </p:grpSpPr>
      <p:sp>
        <p:nvSpPr>
          <p:cNvPr id="2" name="Titre 1"/>
          <p:cNvSpPr>
            <a:spLocks noGrp="1"/>
          </p:cNvSpPr>
          <p:nvPr>
            <p:ph type="title" sz="quarter"/>
          </p:nvPr>
        </p:nvSpPr>
        <p:spPr>
          <a:xfrm>
            <a:off x="457200" y="274638"/>
            <a:ext cx="8229600" cy="1143000"/>
          </a:xfrm>
        </p:spPr>
        <p:txBody>
          <a:bodyPr/>
          <a:lstStyle/>
          <a:p>
            <a:r>
              <a:rPr lang="fr-FR" smtClean="0"/>
              <a:t>Cliquez pour modifier le style du titre</a:t>
            </a:r>
            <a:endParaRPr lang="fr-FR"/>
          </a:p>
        </p:txBody>
      </p:sp>
      <p:sp>
        <p:nvSpPr>
          <p:cNvPr id="3" name="Espace réservé du contenu 2"/>
          <p:cNvSpPr>
            <a:spLocks noGrp="1"/>
          </p:cNvSpPr>
          <p:nvPr>
            <p:ph sz="quarter" idx="1"/>
          </p:nvPr>
        </p:nvSpPr>
        <p:spPr>
          <a:xfrm>
            <a:off x="457200" y="1600200"/>
            <a:ext cx="4038600" cy="21859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quarter" idx="2"/>
          </p:nvPr>
        </p:nvSpPr>
        <p:spPr>
          <a:xfrm>
            <a:off x="4648200" y="1600200"/>
            <a:ext cx="4038600" cy="21859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contenu 4"/>
          <p:cNvSpPr>
            <a:spLocks noGrp="1"/>
          </p:cNvSpPr>
          <p:nvPr>
            <p:ph sz="quarter" idx="3"/>
          </p:nvPr>
        </p:nvSpPr>
        <p:spPr>
          <a:xfrm>
            <a:off x="457200" y="3938588"/>
            <a:ext cx="4038600" cy="218757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contenu 5"/>
          <p:cNvSpPr>
            <a:spLocks noGrp="1"/>
          </p:cNvSpPr>
          <p:nvPr>
            <p:ph sz="quarter" idx="4"/>
          </p:nvPr>
        </p:nvSpPr>
        <p:spPr>
          <a:xfrm>
            <a:off x="4648200" y="3938588"/>
            <a:ext cx="4038600" cy="218757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a:xfrm>
            <a:off x="6553200" y="6245225"/>
            <a:ext cx="2133600" cy="476250"/>
          </a:xfrm>
        </p:spPr>
        <p:txBody>
          <a:bodyPr/>
          <a:lstStyle>
            <a:lvl1pPr>
              <a:defRPr/>
            </a:lvl1pPr>
          </a:lstStyle>
          <a:p>
            <a:endParaRPr lang="fr-FR"/>
          </a:p>
        </p:txBody>
      </p:sp>
      <p:sp>
        <p:nvSpPr>
          <p:cNvPr id="8" name="Espace réservé du pied de page 7"/>
          <p:cNvSpPr>
            <a:spLocks noGrp="1"/>
          </p:cNvSpPr>
          <p:nvPr>
            <p:ph type="ftr" sz="quarter" idx="11"/>
          </p:nvPr>
        </p:nvSpPr>
        <p:spPr>
          <a:xfrm>
            <a:off x="3124200" y="6245225"/>
            <a:ext cx="2895600" cy="476250"/>
          </a:xfrm>
        </p:spPr>
        <p:txBody>
          <a:bodyPr/>
          <a:lstStyle>
            <a:lvl1pPr>
              <a:defRPr/>
            </a:lvl1pPr>
          </a:lstStyle>
          <a:p>
            <a:endParaRPr lang="en-US"/>
          </a:p>
        </p:txBody>
      </p:sp>
      <p:sp>
        <p:nvSpPr>
          <p:cNvPr id="9" name="Espace réservé du numéro de diapositive 8"/>
          <p:cNvSpPr>
            <a:spLocks noGrp="1"/>
          </p:cNvSpPr>
          <p:nvPr>
            <p:ph type="sldNum" sz="quarter" idx="12"/>
          </p:nvPr>
        </p:nvSpPr>
        <p:spPr>
          <a:xfrm>
            <a:off x="457200" y="6245225"/>
            <a:ext cx="2133600" cy="476250"/>
          </a:xfrm>
        </p:spPr>
        <p:txBody>
          <a:bodyPr/>
          <a:lstStyle>
            <a:lvl1pPr>
              <a:defRPr/>
            </a:lvl1pPr>
          </a:lstStyle>
          <a:p>
            <a:fld id="{75A49B56-A0C9-4687-8148-910B36796ED2}" type="slidenum">
              <a:rPr lang="ar-DZ"/>
              <a:pPr/>
              <a:t>‹N°›</a:t>
            </a:fld>
            <a:endParaRPr lang="fr-FR"/>
          </a:p>
        </p:txBody>
      </p:sp>
    </p:spTree>
  </p:cSld>
  <p:clrMapOvr>
    <a:masterClrMapping/>
  </p:clrMapOvr>
  <p:transition>
    <p:wipe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woObj" preserve="1">
  <p:cSld name="Titre. Contenu et 2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quarter" idx="2"/>
          </p:nvPr>
        </p:nvSpPr>
        <p:spPr>
          <a:xfrm>
            <a:off x="4648200" y="1600200"/>
            <a:ext cx="4038600" cy="2185988"/>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contenu 4"/>
          <p:cNvSpPr>
            <a:spLocks noGrp="1"/>
          </p:cNvSpPr>
          <p:nvPr>
            <p:ph sz="quarter" idx="3"/>
          </p:nvPr>
        </p:nvSpPr>
        <p:spPr>
          <a:xfrm>
            <a:off x="4648200" y="3938588"/>
            <a:ext cx="4038600" cy="2187575"/>
          </a:xfrm>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e la date 5"/>
          <p:cNvSpPr>
            <a:spLocks noGrp="1"/>
          </p:cNvSpPr>
          <p:nvPr>
            <p:ph type="dt" sz="half" idx="10"/>
          </p:nvPr>
        </p:nvSpPr>
        <p:spPr>
          <a:xfrm>
            <a:off x="6553200" y="6245225"/>
            <a:ext cx="2133600" cy="476250"/>
          </a:xfrm>
        </p:spPr>
        <p:txBody>
          <a:bodyPr/>
          <a:lstStyle>
            <a:lvl1pPr>
              <a:defRPr/>
            </a:lvl1pPr>
          </a:lstStyle>
          <a:p>
            <a:endParaRPr lang="fr-FR"/>
          </a:p>
        </p:txBody>
      </p:sp>
      <p:sp>
        <p:nvSpPr>
          <p:cNvPr id="7" name="Espace réservé du pied de page 6"/>
          <p:cNvSpPr>
            <a:spLocks noGrp="1"/>
          </p:cNvSpPr>
          <p:nvPr>
            <p:ph type="ftr" sz="quarter" idx="11"/>
          </p:nvPr>
        </p:nvSpPr>
        <p:spPr>
          <a:xfrm>
            <a:off x="3124200" y="6245225"/>
            <a:ext cx="2895600" cy="476250"/>
          </a:xfrm>
        </p:spPr>
        <p:txBody>
          <a:bodyPr/>
          <a:lstStyle>
            <a:lvl1pPr>
              <a:defRPr/>
            </a:lvl1pPr>
          </a:lstStyle>
          <a:p>
            <a:endParaRPr lang="en-US"/>
          </a:p>
        </p:txBody>
      </p:sp>
      <p:sp>
        <p:nvSpPr>
          <p:cNvPr id="8" name="Espace réservé du numéro de diapositive 7"/>
          <p:cNvSpPr>
            <a:spLocks noGrp="1"/>
          </p:cNvSpPr>
          <p:nvPr>
            <p:ph type="sldNum" sz="quarter" idx="12"/>
          </p:nvPr>
        </p:nvSpPr>
        <p:spPr>
          <a:xfrm>
            <a:off x="457200" y="6245225"/>
            <a:ext cx="2133600" cy="476250"/>
          </a:xfrm>
        </p:spPr>
        <p:txBody>
          <a:bodyPr/>
          <a:lstStyle>
            <a:lvl1pPr>
              <a:defRPr/>
            </a:lvl1pPr>
          </a:lstStyle>
          <a:p>
            <a:fld id="{E0EB5010-8D44-4D0C-8DA3-5A923BD9E2E3}" type="slidenum">
              <a:rPr lang="ar-DZ"/>
              <a:pPr/>
              <a:t>‹N°›</a:t>
            </a:fld>
            <a:endParaRPr lang="fr-FR"/>
          </a:p>
        </p:txBody>
      </p:sp>
    </p:spTree>
  </p:cSld>
  <p:clrMapOvr>
    <a:masterClrMapping/>
  </p:clrMapOvr>
  <p:transition>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AF7785BB-2D05-45C6-92DA-07A57205ADF0}" type="slidenum">
              <a:rPr lang="ar-DZ"/>
              <a:pPr/>
              <a:t>‹N°›</a:t>
            </a:fld>
            <a:endParaRPr lang="fr-FR"/>
          </a:p>
        </p:txBody>
      </p:sp>
    </p:spTree>
  </p:cSld>
  <p:clrMapOvr>
    <a:masterClrMapping/>
  </p:clrMapOvr>
  <p:transition>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lvl1pPr>
              <a:defRPr/>
            </a:lvl1pPr>
          </a:lstStyle>
          <a:p>
            <a:endParaRPr lang="fr-FR"/>
          </a:p>
        </p:txBody>
      </p:sp>
      <p:sp>
        <p:nvSpPr>
          <p:cNvPr id="5" name="Espace réservé du pied de page 4"/>
          <p:cNvSpPr>
            <a:spLocks noGrp="1"/>
          </p:cNvSpPr>
          <p:nvPr>
            <p:ph type="ftr" sz="quarter" idx="11"/>
          </p:nvPr>
        </p:nvSpPr>
        <p:spPr/>
        <p:txBody>
          <a:bodyPr/>
          <a:lstStyle>
            <a:lvl1pPr>
              <a:defRPr/>
            </a:lvl1pPr>
          </a:lstStyle>
          <a:p>
            <a:endParaRPr lang="en-US"/>
          </a:p>
        </p:txBody>
      </p:sp>
      <p:sp>
        <p:nvSpPr>
          <p:cNvPr id="6" name="Espace réservé du numéro de diapositive 5"/>
          <p:cNvSpPr>
            <a:spLocks noGrp="1"/>
          </p:cNvSpPr>
          <p:nvPr>
            <p:ph type="sldNum" sz="quarter" idx="12"/>
          </p:nvPr>
        </p:nvSpPr>
        <p:spPr/>
        <p:txBody>
          <a:bodyPr/>
          <a:lstStyle>
            <a:lvl1pPr>
              <a:defRPr/>
            </a:lvl1pPr>
          </a:lstStyle>
          <a:p>
            <a:fld id="{7A7F719A-8643-4D1C-AAC5-23B3F3018D14}" type="slidenum">
              <a:rPr lang="ar-DZ"/>
              <a:pPr/>
              <a:t>‹N°›</a:t>
            </a:fld>
            <a:endParaRPr lang="fr-FR"/>
          </a:p>
        </p:txBody>
      </p:sp>
    </p:spTree>
  </p:cSld>
  <p:clrMapOvr>
    <a:masterClrMapping/>
  </p:clrMapOvr>
  <p:transition>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en-US"/>
          </a:p>
        </p:txBody>
      </p:sp>
      <p:sp>
        <p:nvSpPr>
          <p:cNvPr id="7" name="Espace réservé du numéro de diapositive 6"/>
          <p:cNvSpPr>
            <a:spLocks noGrp="1"/>
          </p:cNvSpPr>
          <p:nvPr>
            <p:ph type="sldNum" sz="quarter" idx="12"/>
          </p:nvPr>
        </p:nvSpPr>
        <p:spPr/>
        <p:txBody>
          <a:bodyPr/>
          <a:lstStyle>
            <a:lvl1pPr>
              <a:defRPr/>
            </a:lvl1pPr>
          </a:lstStyle>
          <a:p>
            <a:fld id="{BB0238B5-A04F-4A14-859F-B42C879DB2DA}" type="slidenum">
              <a:rPr lang="ar-DZ"/>
              <a:pPr/>
              <a:t>‹N°›</a:t>
            </a:fld>
            <a:endParaRPr lang="fr-FR"/>
          </a:p>
        </p:txBody>
      </p:sp>
    </p:spTree>
  </p:cSld>
  <p:clrMapOvr>
    <a:masterClrMapping/>
  </p:clrMapOvr>
  <p:transition>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lvl1pPr>
              <a:defRPr/>
            </a:lvl1pPr>
          </a:lstStyle>
          <a:p>
            <a:endParaRPr lang="fr-FR"/>
          </a:p>
        </p:txBody>
      </p:sp>
      <p:sp>
        <p:nvSpPr>
          <p:cNvPr id="8" name="Espace réservé du pied de page 7"/>
          <p:cNvSpPr>
            <a:spLocks noGrp="1"/>
          </p:cNvSpPr>
          <p:nvPr>
            <p:ph type="ftr" sz="quarter" idx="11"/>
          </p:nvPr>
        </p:nvSpPr>
        <p:spPr/>
        <p:txBody>
          <a:bodyPr/>
          <a:lstStyle>
            <a:lvl1pPr>
              <a:defRPr/>
            </a:lvl1pPr>
          </a:lstStyle>
          <a:p>
            <a:endParaRPr lang="en-US"/>
          </a:p>
        </p:txBody>
      </p:sp>
      <p:sp>
        <p:nvSpPr>
          <p:cNvPr id="9" name="Espace réservé du numéro de diapositive 8"/>
          <p:cNvSpPr>
            <a:spLocks noGrp="1"/>
          </p:cNvSpPr>
          <p:nvPr>
            <p:ph type="sldNum" sz="quarter" idx="12"/>
          </p:nvPr>
        </p:nvSpPr>
        <p:spPr/>
        <p:txBody>
          <a:bodyPr/>
          <a:lstStyle>
            <a:lvl1pPr>
              <a:defRPr/>
            </a:lvl1pPr>
          </a:lstStyle>
          <a:p>
            <a:fld id="{490B9235-047F-4836-A1DA-64E4224743D3}" type="slidenum">
              <a:rPr lang="ar-DZ"/>
              <a:pPr/>
              <a:t>‹N°›</a:t>
            </a:fld>
            <a:endParaRPr lang="fr-FR"/>
          </a:p>
        </p:txBody>
      </p:sp>
    </p:spTree>
  </p:cSld>
  <p:clrMapOvr>
    <a:masterClrMapping/>
  </p:clrMapOvr>
  <p:transition>
    <p:wipe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lvl1pPr>
              <a:defRPr/>
            </a:lvl1pPr>
          </a:lstStyle>
          <a:p>
            <a:endParaRPr lang="fr-FR"/>
          </a:p>
        </p:txBody>
      </p:sp>
      <p:sp>
        <p:nvSpPr>
          <p:cNvPr id="4" name="Espace réservé du pied de page 3"/>
          <p:cNvSpPr>
            <a:spLocks noGrp="1"/>
          </p:cNvSpPr>
          <p:nvPr>
            <p:ph type="ftr" sz="quarter" idx="11"/>
          </p:nvPr>
        </p:nvSpPr>
        <p:spPr/>
        <p:txBody>
          <a:bodyPr/>
          <a:lstStyle>
            <a:lvl1pPr>
              <a:defRPr/>
            </a:lvl1pPr>
          </a:lstStyle>
          <a:p>
            <a:endParaRPr lang="en-US"/>
          </a:p>
        </p:txBody>
      </p:sp>
      <p:sp>
        <p:nvSpPr>
          <p:cNvPr id="5" name="Espace réservé du numéro de diapositive 4"/>
          <p:cNvSpPr>
            <a:spLocks noGrp="1"/>
          </p:cNvSpPr>
          <p:nvPr>
            <p:ph type="sldNum" sz="quarter" idx="12"/>
          </p:nvPr>
        </p:nvSpPr>
        <p:spPr/>
        <p:txBody>
          <a:bodyPr/>
          <a:lstStyle>
            <a:lvl1pPr>
              <a:defRPr/>
            </a:lvl1pPr>
          </a:lstStyle>
          <a:p>
            <a:fld id="{59BF9159-DA70-4976-8CE8-3685A017E504}" type="slidenum">
              <a:rPr lang="ar-DZ"/>
              <a:pPr/>
              <a:t>‹N°›</a:t>
            </a:fld>
            <a:endParaRPr lang="fr-FR"/>
          </a:p>
        </p:txBody>
      </p:sp>
    </p:spTree>
  </p:cSld>
  <p:clrMapOvr>
    <a:masterClrMapping/>
  </p:clrMapOvr>
  <p:transition>
    <p:wipe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FR"/>
          </a:p>
        </p:txBody>
      </p:sp>
      <p:sp>
        <p:nvSpPr>
          <p:cNvPr id="3" name="Espace réservé du pied de page 2"/>
          <p:cNvSpPr>
            <a:spLocks noGrp="1"/>
          </p:cNvSpPr>
          <p:nvPr>
            <p:ph type="ftr" sz="quarter" idx="11"/>
          </p:nvPr>
        </p:nvSpPr>
        <p:spPr/>
        <p:txBody>
          <a:bodyPr/>
          <a:lstStyle>
            <a:lvl1pPr>
              <a:defRPr/>
            </a:lvl1pPr>
          </a:lstStyle>
          <a:p>
            <a:endParaRPr lang="en-US"/>
          </a:p>
        </p:txBody>
      </p:sp>
      <p:sp>
        <p:nvSpPr>
          <p:cNvPr id="4" name="Espace réservé du numéro de diapositive 3"/>
          <p:cNvSpPr>
            <a:spLocks noGrp="1"/>
          </p:cNvSpPr>
          <p:nvPr>
            <p:ph type="sldNum" sz="quarter" idx="12"/>
          </p:nvPr>
        </p:nvSpPr>
        <p:spPr/>
        <p:txBody>
          <a:bodyPr/>
          <a:lstStyle>
            <a:lvl1pPr>
              <a:defRPr/>
            </a:lvl1pPr>
          </a:lstStyle>
          <a:p>
            <a:fld id="{13B6D27C-4F57-4568-A542-97504401742F}" type="slidenum">
              <a:rPr lang="ar-DZ"/>
              <a:pPr/>
              <a:t>‹N°›</a:t>
            </a:fld>
            <a:endParaRPr lang="fr-FR"/>
          </a:p>
        </p:txBody>
      </p:sp>
    </p:spTree>
  </p:cSld>
  <p:clrMapOvr>
    <a:masterClrMapping/>
  </p:clrMapOvr>
  <p:transition>
    <p:wipe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en-US"/>
          </a:p>
        </p:txBody>
      </p:sp>
      <p:sp>
        <p:nvSpPr>
          <p:cNvPr id="7" name="Espace réservé du numéro de diapositive 6"/>
          <p:cNvSpPr>
            <a:spLocks noGrp="1"/>
          </p:cNvSpPr>
          <p:nvPr>
            <p:ph type="sldNum" sz="quarter" idx="12"/>
          </p:nvPr>
        </p:nvSpPr>
        <p:spPr/>
        <p:txBody>
          <a:bodyPr/>
          <a:lstStyle>
            <a:lvl1pPr>
              <a:defRPr/>
            </a:lvl1pPr>
          </a:lstStyle>
          <a:p>
            <a:fld id="{F938E44F-4903-4A9F-8C88-FB06135F56FB}" type="slidenum">
              <a:rPr lang="ar-DZ"/>
              <a:pPr/>
              <a:t>‹N°›</a:t>
            </a:fld>
            <a:endParaRPr lang="fr-FR"/>
          </a:p>
        </p:txBody>
      </p:sp>
    </p:spTree>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lvl1pPr>
              <a:defRPr/>
            </a:lvl1pPr>
          </a:lstStyle>
          <a:p>
            <a:endParaRPr lang="fr-FR"/>
          </a:p>
        </p:txBody>
      </p:sp>
      <p:sp>
        <p:nvSpPr>
          <p:cNvPr id="6" name="Espace réservé du pied de page 5"/>
          <p:cNvSpPr>
            <a:spLocks noGrp="1"/>
          </p:cNvSpPr>
          <p:nvPr>
            <p:ph type="ftr" sz="quarter" idx="11"/>
          </p:nvPr>
        </p:nvSpPr>
        <p:spPr/>
        <p:txBody>
          <a:bodyPr/>
          <a:lstStyle>
            <a:lvl1pPr>
              <a:defRPr/>
            </a:lvl1pPr>
          </a:lstStyle>
          <a:p>
            <a:endParaRPr lang="en-US"/>
          </a:p>
        </p:txBody>
      </p:sp>
      <p:sp>
        <p:nvSpPr>
          <p:cNvPr id="7" name="Espace réservé du numéro de diapositive 6"/>
          <p:cNvSpPr>
            <a:spLocks noGrp="1"/>
          </p:cNvSpPr>
          <p:nvPr>
            <p:ph type="sldNum" sz="quarter" idx="12"/>
          </p:nvPr>
        </p:nvSpPr>
        <p:spPr/>
        <p:txBody>
          <a:bodyPr/>
          <a:lstStyle>
            <a:lvl1pPr>
              <a:defRPr/>
            </a:lvl1pPr>
          </a:lstStyle>
          <a:p>
            <a:fld id="{AB32906C-136B-47E1-8CC5-692F58AD8221}" type="slidenum">
              <a:rPr lang="ar-DZ"/>
              <a:pPr/>
              <a:t>‹N°›</a:t>
            </a:fld>
            <a:endParaRPr lang="fr-FR"/>
          </a:p>
        </p:txBody>
      </p:sp>
    </p:spTree>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Cliquez pour modifier le style du titre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Cliquez pour modifier les styles du texte du masque</a:t>
            </a:r>
          </a:p>
          <a:p>
            <a:pPr lvl="1"/>
            <a:r>
              <a:rPr lang="en-US" smtClean="0"/>
              <a:t>Deuxième niveau</a:t>
            </a:r>
          </a:p>
          <a:p>
            <a:pPr lvl="2"/>
            <a:r>
              <a:rPr lang="en-US" smtClean="0"/>
              <a:t>Troisième niveau</a:t>
            </a:r>
          </a:p>
          <a:p>
            <a:pPr lvl="3"/>
            <a:r>
              <a:rPr lang="en-US" smtClean="0"/>
              <a:t>Quatrième niveau</a:t>
            </a:r>
          </a:p>
          <a:p>
            <a:pPr lvl="4"/>
            <a:r>
              <a:rPr lang="en-US" smtClean="0"/>
              <a:t>Cinquième niveau</a:t>
            </a:r>
          </a:p>
        </p:txBody>
      </p:sp>
      <p:sp>
        <p:nvSpPr>
          <p:cNvPr id="1028" name="Rectangle 4"/>
          <p:cNvSpPr>
            <a:spLocks noGrp="1" noChangeArrowheads="1"/>
          </p:cNvSpPr>
          <p:nvPr>
            <p:ph type="dt" sz="half" idx="2"/>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fr-F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a:p>
        </p:txBody>
      </p:sp>
      <p:sp>
        <p:nvSpPr>
          <p:cNvPr id="1030" name="Rectangle 6"/>
          <p:cNvSpPr>
            <a:spLocks noGrp="1" noChangeArrowheads="1"/>
          </p:cNvSpPr>
          <p:nvPr>
            <p:ph type="sldNum" sz="quarter" idx="4"/>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fld id="{3A4FFDBF-0E5E-49BD-B8F3-B8884B1EAF9C}" type="slidenum">
              <a:rPr lang="ar-DZ"/>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ransition>
    <p:wipe dir="d"/>
  </p:transition>
  <p:txStyles>
    <p:titleStyle>
      <a:lvl1pPr algn="ctr" rtl="1" fontAlgn="base">
        <a:spcBef>
          <a:spcPct val="0"/>
        </a:spcBef>
        <a:spcAft>
          <a:spcPct val="0"/>
        </a:spcAft>
        <a:defRPr sz="4400">
          <a:solidFill>
            <a:schemeClr val="tx2"/>
          </a:solidFill>
          <a:latin typeface="+mj-lt"/>
          <a:ea typeface="+mj-ea"/>
          <a:cs typeface="+mj-cs"/>
        </a:defRPr>
      </a:lvl1pPr>
      <a:lvl2pPr algn="ctr" rtl="1" fontAlgn="base">
        <a:spcBef>
          <a:spcPct val="0"/>
        </a:spcBef>
        <a:spcAft>
          <a:spcPct val="0"/>
        </a:spcAft>
        <a:defRPr sz="4400">
          <a:solidFill>
            <a:schemeClr val="tx2"/>
          </a:solidFill>
          <a:latin typeface="Arial" charset="0"/>
          <a:cs typeface="Arial" charset="0"/>
        </a:defRPr>
      </a:lvl2pPr>
      <a:lvl3pPr algn="ctr" rtl="1" fontAlgn="base">
        <a:spcBef>
          <a:spcPct val="0"/>
        </a:spcBef>
        <a:spcAft>
          <a:spcPct val="0"/>
        </a:spcAft>
        <a:defRPr sz="4400">
          <a:solidFill>
            <a:schemeClr val="tx2"/>
          </a:solidFill>
          <a:latin typeface="Arial" charset="0"/>
          <a:cs typeface="Arial" charset="0"/>
        </a:defRPr>
      </a:lvl3pPr>
      <a:lvl4pPr algn="ctr" rtl="1" fontAlgn="base">
        <a:spcBef>
          <a:spcPct val="0"/>
        </a:spcBef>
        <a:spcAft>
          <a:spcPct val="0"/>
        </a:spcAft>
        <a:defRPr sz="4400">
          <a:solidFill>
            <a:schemeClr val="tx2"/>
          </a:solidFill>
          <a:latin typeface="Arial" charset="0"/>
          <a:cs typeface="Arial" charset="0"/>
        </a:defRPr>
      </a:lvl4pPr>
      <a:lvl5pPr algn="ctr" rtl="1" fontAlgn="base">
        <a:spcBef>
          <a:spcPct val="0"/>
        </a:spcBef>
        <a:spcAft>
          <a:spcPct val="0"/>
        </a:spcAft>
        <a:defRPr sz="4400">
          <a:solidFill>
            <a:schemeClr val="tx2"/>
          </a:solidFill>
          <a:latin typeface="Arial" charset="0"/>
          <a:cs typeface="Arial" charset="0"/>
        </a:defRPr>
      </a:lvl5pPr>
      <a:lvl6pPr marL="457200" algn="ctr" rtl="1" fontAlgn="base">
        <a:spcBef>
          <a:spcPct val="0"/>
        </a:spcBef>
        <a:spcAft>
          <a:spcPct val="0"/>
        </a:spcAft>
        <a:defRPr sz="4400">
          <a:solidFill>
            <a:schemeClr val="tx2"/>
          </a:solidFill>
          <a:latin typeface="Arial" charset="0"/>
          <a:cs typeface="Arial" charset="0"/>
        </a:defRPr>
      </a:lvl6pPr>
      <a:lvl7pPr marL="914400" algn="ctr" rtl="1" fontAlgn="base">
        <a:spcBef>
          <a:spcPct val="0"/>
        </a:spcBef>
        <a:spcAft>
          <a:spcPct val="0"/>
        </a:spcAft>
        <a:defRPr sz="4400">
          <a:solidFill>
            <a:schemeClr val="tx2"/>
          </a:solidFill>
          <a:latin typeface="Arial" charset="0"/>
          <a:cs typeface="Arial" charset="0"/>
        </a:defRPr>
      </a:lvl7pPr>
      <a:lvl8pPr marL="1371600" algn="ctr" rtl="1" fontAlgn="base">
        <a:spcBef>
          <a:spcPct val="0"/>
        </a:spcBef>
        <a:spcAft>
          <a:spcPct val="0"/>
        </a:spcAft>
        <a:defRPr sz="4400">
          <a:solidFill>
            <a:schemeClr val="tx2"/>
          </a:solidFill>
          <a:latin typeface="Arial" charset="0"/>
          <a:cs typeface="Arial" charset="0"/>
        </a:defRPr>
      </a:lvl8pPr>
      <a:lvl9pPr marL="1828800" algn="ctr" rtl="1" fontAlgn="base">
        <a:spcBef>
          <a:spcPct val="0"/>
        </a:spcBef>
        <a:spcAft>
          <a:spcPct val="0"/>
        </a:spcAft>
        <a:defRPr sz="4400">
          <a:solidFill>
            <a:schemeClr val="tx2"/>
          </a:solidFill>
          <a:latin typeface="Arial" charset="0"/>
          <a:cs typeface="Arial" charset="0"/>
        </a:defRPr>
      </a:lvl9pPr>
    </p:titleStyle>
    <p:bodyStyle>
      <a:lvl1pPr marL="342900" indent="-342900" algn="r" rtl="1" fontAlgn="base">
        <a:spcBef>
          <a:spcPct val="20000"/>
        </a:spcBef>
        <a:spcAft>
          <a:spcPct val="0"/>
        </a:spcAft>
        <a:buChar char="•"/>
        <a:defRPr sz="3200">
          <a:solidFill>
            <a:schemeClr val="tx1"/>
          </a:solidFill>
          <a:latin typeface="+mn-lt"/>
          <a:ea typeface="+mn-ea"/>
          <a:cs typeface="+mn-cs"/>
        </a:defRPr>
      </a:lvl1pPr>
      <a:lvl2pPr marL="742950" indent="-285750" algn="r" rtl="1" fontAlgn="base">
        <a:spcBef>
          <a:spcPct val="20000"/>
        </a:spcBef>
        <a:spcAft>
          <a:spcPct val="0"/>
        </a:spcAft>
        <a:buChar char="–"/>
        <a:defRPr sz="2800">
          <a:solidFill>
            <a:schemeClr val="tx1"/>
          </a:solidFill>
          <a:latin typeface="+mn-lt"/>
          <a:cs typeface="+mn-cs"/>
        </a:defRPr>
      </a:lvl2pPr>
      <a:lvl3pPr marL="1143000" indent="-228600" algn="r" rtl="1" fontAlgn="base">
        <a:spcBef>
          <a:spcPct val="20000"/>
        </a:spcBef>
        <a:spcAft>
          <a:spcPct val="0"/>
        </a:spcAft>
        <a:buChar char="•"/>
        <a:defRPr sz="2400">
          <a:solidFill>
            <a:schemeClr val="tx1"/>
          </a:solidFill>
          <a:latin typeface="+mn-lt"/>
          <a:cs typeface="+mn-cs"/>
        </a:defRPr>
      </a:lvl3pPr>
      <a:lvl4pPr marL="1600200" indent="-228600" algn="r" rtl="1" fontAlgn="base">
        <a:spcBef>
          <a:spcPct val="20000"/>
        </a:spcBef>
        <a:spcAft>
          <a:spcPct val="0"/>
        </a:spcAft>
        <a:buChar char="–"/>
        <a:defRPr sz="2000">
          <a:solidFill>
            <a:schemeClr val="tx1"/>
          </a:solidFill>
          <a:latin typeface="+mn-lt"/>
          <a:cs typeface="+mn-cs"/>
        </a:defRPr>
      </a:lvl4pPr>
      <a:lvl5pPr marL="2057400" indent="-228600" algn="r" rtl="1" fontAlgn="base">
        <a:spcBef>
          <a:spcPct val="20000"/>
        </a:spcBef>
        <a:spcAft>
          <a:spcPct val="0"/>
        </a:spcAft>
        <a:buChar char="»"/>
        <a:defRPr sz="2000">
          <a:solidFill>
            <a:schemeClr val="tx1"/>
          </a:solidFill>
          <a:latin typeface="+mn-lt"/>
          <a:cs typeface="+mn-cs"/>
        </a:defRPr>
      </a:lvl5pPr>
      <a:lvl6pPr marL="2514600" indent="-228600" algn="r" rtl="1" fontAlgn="base">
        <a:spcBef>
          <a:spcPct val="20000"/>
        </a:spcBef>
        <a:spcAft>
          <a:spcPct val="0"/>
        </a:spcAft>
        <a:buChar char="»"/>
        <a:defRPr sz="2000">
          <a:solidFill>
            <a:schemeClr val="tx1"/>
          </a:solidFill>
          <a:latin typeface="+mn-lt"/>
          <a:cs typeface="+mn-cs"/>
        </a:defRPr>
      </a:lvl6pPr>
      <a:lvl7pPr marL="2971800" indent="-228600" algn="r" rtl="1" fontAlgn="base">
        <a:spcBef>
          <a:spcPct val="20000"/>
        </a:spcBef>
        <a:spcAft>
          <a:spcPct val="0"/>
        </a:spcAft>
        <a:buChar char="»"/>
        <a:defRPr sz="2000">
          <a:solidFill>
            <a:schemeClr val="tx1"/>
          </a:solidFill>
          <a:latin typeface="+mn-lt"/>
          <a:cs typeface="+mn-cs"/>
        </a:defRPr>
      </a:lvl7pPr>
      <a:lvl8pPr marL="3429000" indent="-228600" algn="r" rtl="1" fontAlgn="base">
        <a:spcBef>
          <a:spcPct val="20000"/>
        </a:spcBef>
        <a:spcAft>
          <a:spcPct val="0"/>
        </a:spcAft>
        <a:buChar char="»"/>
        <a:defRPr sz="2000">
          <a:solidFill>
            <a:schemeClr val="tx1"/>
          </a:solidFill>
          <a:latin typeface="+mn-lt"/>
          <a:cs typeface="+mn-cs"/>
        </a:defRPr>
      </a:lvl8pPr>
      <a:lvl9pPr marL="3886200" indent="-228600" algn="r" rtl="1" fontAlgn="base">
        <a:spcBef>
          <a:spcPct val="20000"/>
        </a:spcBef>
        <a:spcAft>
          <a:spcPct val="0"/>
        </a:spcAft>
        <a:buChar char="»"/>
        <a:defRPr sz="2000">
          <a:solidFill>
            <a:schemeClr val="tx1"/>
          </a:solidFill>
          <a:latin typeface="+mn-lt"/>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image" Target="../media/image8.gif"/><Relationship Id="rId3" Type="http://schemas.openxmlformats.org/officeDocument/2006/relationships/image" Target="../media/image2.png"/><Relationship Id="rId7"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Layout" Target="../slideLayouts/slideLayout13.xml"/><Relationship Id="rId6" Type="http://schemas.openxmlformats.org/officeDocument/2006/relationships/image" Target="../media/image4.gif"/><Relationship Id="rId5" Type="http://schemas.openxmlformats.org/officeDocument/2006/relationships/image" Target="../media/image3.gif"/><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14.xml"/><Relationship Id="rId6" Type="http://schemas.openxmlformats.org/officeDocument/2006/relationships/image" Target="../media/image9.png"/><Relationship Id="rId5" Type="http://schemas.openxmlformats.org/officeDocument/2006/relationships/image" Target="../media/image6.png"/><Relationship Id="rId4" Type="http://schemas.openxmlformats.org/officeDocument/2006/relationships/image" Target="../media/image5.gif"/></Relationships>
</file>

<file path=ppt/slides/_rels/slide1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gif"/><Relationship Id="rId4" Type="http://schemas.openxmlformats.org/officeDocument/2006/relationships/image" Target="../media/image3.gif"/></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6" Type="http://schemas.openxmlformats.org/officeDocument/2006/relationships/image" Target="../media/image5.gif"/><Relationship Id="rId5" Type="http://schemas.openxmlformats.org/officeDocument/2006/relationships/image" Target="../media/image4.gif"/><Relationship Id="rId4" Type="http://schemas.openxmlformats.org/officeDocument/2006/relationships/image" Target="../media/image3.gi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611188" y="2276475"/>
            <a:ext cx="7848600" cy="2530475"/>
          </a:xfrm>
          <a:prstGeom prst="rect">
            <a:avLst/>
          </a:prstGeom>
          <a:noFill/>
          <a:ln w="9525">
            <a:noFill/>
            <a:miter lim="800000"/>
            <a:headEnd/>
            <a:tailEnd/>
          </a:ln>
          <a:effectLst/>
        </p:spPr>
        <p:txBody>
          <a:bodyPr>
            <a:spAutoFit/>
          </a:bodyPr>
          <a:lstStyle/>
          <a:p>
            <a:pPr algn="just">
              <a:buFont typeface="Wingdings" pitchFamily="2" charset="2"/>
              <a:buChar char="ü"/>
            </a:pPr>
            <a:r>
              <a:rPr lang="ar-DZ" sz="2000">
                <a:solidFill>
                  <a:schemeClr val="bg1"/>
                </a:solidFill>
              </a:rPr>
              <a:t> </a:t>
            </a:r>
            <a:r>
              <a:rPr lang="ar-SA" sz="2000">
                <a:solidFill>
                  <a:schemeClr val="bg1"/>
                </a:solidFill>
              </a:rPr>
              <a:t>كيف يمكن التأكد من الشخصية الحقيقة للمتعاملين؟</a:t>
            </a:r>
            <a:endParaRPr lang="ar-DZ" sz="2000">
              <a:solidFill>
                <a:schemeClr val="bg1"/>
              </a:solidFill>
            </a:endParaRPr>
          </a:p>
          <a:p>
            <a:pPr algn="just">
              <a:buFont typeface="Wingdings" pitchFamily="2" charset="2"/>
              <a:buNone/>
            </a:pPr>
            <a:endParaRPr lang="ar-SA" sz="2000">
              <a:solidFill>
                <a:schemeClr val="bg1"/>
              </a:solidFill>
            </a:endParaRPr>
          </a:p>
          <a:p>
            <a:pPr algn="just">
              <a:buFont typeface="Wingdings" pitchFamily="2" charset="2"/>
              <a:buChar char="ü"/>
            </a:pPr>
            <a:r>
              <a:rPr lang="ar-DZ" sz="2000">
                <a:solidFill>
                  <a:schemeClr val="bg1"/>
                </a:solidFill>
              </a:rPr>
              <a:t> </a:t>
            </a:r>
            <a:r>
              <a:rPr lang="ar-SA" sz="2000">
                <a:solidFill>
                  <a:schemeClr val="bg1"/>
                </a:solidFill>
              </a:rPr>
              <a:t>كيف نثبت حدوث صفقة تجارية بين متعاملين أو طرفين؟</a:t>
            </a:r>
            <a:endParaRPr lang="ar-DZ" sz="2000">
              <a:solidFill>
                <a:schemeClr val="bg1"/>
              </a:solidFill>
            </a:endParaRPr>
          </a:p>
          <a:p>
            <a:pPr algn="just">
              <a:buFont typeface="Wingdings" pitchFamily="2" charset="2"/>
              <a:buNone/>
            </a:pPr>
            <a:endParaRPr lang="ar-SA" sz="2000">
              <a:solidFill>
                <a:schemeClr val="bg1"/>
              </a:solidFill>
            </a:endParaRPr>
          </a:p>
          <a:p>
            <a:pPr algn="just">
              <a:buFont typeface="Wingdings" pitchFamily="2" charset="2"/>
              <a:buChar char="ü"/>
            </a:pPr>
            <a:r>
              <a:rPr lang="ar-DZ" sz="2000">
                <a:solidFill>
                  <a:schemeClr val="bg1"/>
                </a:solidFill>
              </a:rPr>
              <a:t> </a:t>
            </a:r>
            <a:r>
              <a:rPr lang="ar-SA" sz="2000">
                <a:solidFill>
                  <a:schemeClr val="bg1"/>
                </a:solidFill>
              </a:rPr>
              <a:t>كيف يمكن التأكيد من عدم وجود طرف ثالث قام بالإطلاع على محتوى أو مضمون العقد؟</a:t>
            </a:r>
            <a:endParaRPr lang="ar-DZ" sz="2000">
              <a:solidFill>
                <a:schemeClr val="bg1"/>
              </a:solidFill>
            </a:endParaRPr>
          </a:p>
          <a:p>
            <a:pPr algn="just">
              <a:buFont typeface="Wingdings" pitchFamily="2" charset="2"/>
              <a:buNone/>
            </a:pPr>
            <a:endParaRPr lang="ar-SA" sz="2000">
              <a:solidFill>
                <a:schemeClr val="bg1"/>
              </a:solidFill>
            </a:endParaRPr>
          </a:p>
          <a:p>
            <a:pPr algn="just">
              <a:buFont typeface="Wingdings" pitchFamily="2" charset="2"/>
              <a:buChar char="ü"/>
            </a:pPr>
            <a:r>
              <a:rPr lang="ar-DZ" sz="2000">
                <a:solidFill>
                  <a:schemeClr val="bg1"/>
                </a:solidFill>
              </a:rPr>
              <a:t> </a:t>
            </a:r>
            <a:r>
              <a:rPr lang="ar-SA" sz="2000">
                <a:solidFill>
                  <a:schemeClr val="bg1"/>
                </a:solidFill>
              </a:rPr>
              <a:t>كيف يمكن التأكد من قيام جميع الأطراف بالتوقيع على نفس العقد وعدم قدرة أي شخص أخر على تغيير مضمون العقد بعد التوقيع عليه؟</a:t>
            </a:r>
            <a:endParaRPr lang="fr-FR" sz="2000">
              <a:solidFill>
                <a:schemeClr val="bg1"/>
              </a:solidFill>
            </a:endParaRPr>
          </a:p>
        </p:txBody>
      </p:sp>
      <p:sp>
        <p:nvSpPr>
          <p:cNvPr id="5125" name="Text Box 5"/>
          <p:cNvSpPr txBox="1">
            <a:spLocks noChangeArrowheads="1"/>
          </p:cNvSpPr>
          <p:nvPr/>
        </p:nvSpPr>
        <p:spPr bwMode="auto">
          <a:xfrm>
            <a:off x="1116013" y="981075"/>
            <a:ext cx="7489825" cy="701675"/>
          </a:xfrm>
          <a:prstGeom prst="rect">
            <a:avLst/>
          </a:prstGeom>
          <a:noFill/>
          <a:ln w="9525">
            <a:noFill/>
            <a:miter lim="800000"/>
            <a:headEnd/>
            <a:tailEnd/>
          </a:ln>
          <a:effectLst/>
        </p:spPr>
        <p:txBody>
          <a:bodyPr>
            <a:spAutoFit/>
          </a:bodyPr>
          <a:lstStyle/>
          <a:p>
            <a:r>
              <a:rPr lang="ar-DZ" sz="2000">
                <a:solidFill>
                  <a:schemeClr val="bg1"/>
                </a:solidFill>
              </a:rPr>
              <a:t>يمكن تحقيق الأمن والسرية في التعاملات التجارية عبر الأنترنيت من خلال القدرة على التعامل مع المشكلات التالية :</a:t>
            </a:r>
            <a:endParaRPr lang="fr-FR" sz="2000">
              <a:solidFill>
                <a:schemeClr val="bg1"/>
              </a:solidFill>
            </a:endParaRPr>
          </a:p>
        </p:txBody>
      </p:sp>
    </p:spTree>
  </p:cSld>
  <p:clrMapOvr>
    <a:masterClrMapping/>
  </p:clrMapOvr>
  <p:transition>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2" name="Picture 4" descr="LaST (Cobalt) RTF File"/>
          <p:cNvPicPr>
            <a:picLocks noChangeAspect="1" noChangeArrowheads="1"/>
          </p:cNvPicPr>
          <p:nvPr>
            <p:ph sz="quarter" idx="1"/>
          </p:nvPr>
        </p:nvPicPr>
        <p:blipFill>
          <a:blip r:embed="rId2"/>
          <a:srcRect/>
          <a:stretch>
            <a:fillRect/>
          </a:stretch>
        </p:blipFill>
        <p:spPr>
          <a:xfrm>
            <a:off x="395288" y="400050"/>
            <a:ext cx="576262" cy="581025"/>
          </a:xfrm>
          <a:noFill/>
          <a:ln/>
        </p:spPr>
      </p:pic>
      <p:pic>
        <p:nvPicPr>
          <p:cNvPr id="7174" name="Picture 6" descr="LaST (Cobalt) Zip Folder"/>
          <p:cNvPicPr>
            <a:picLocks noChangeAspect="1" noChangeArrowheads="1"/>
          </p:cNvPicPr>
          <p:nvPr>
            <p:ph sz="quarter" idx="2"/>
          </p:nvPr>
        </p:nvPicPr>
        <p:blipFill>
          <a:blip r:embed="rId3"/>
          <a:srcRect/>
          <a:stretch>
            <a:fillRect/>
          </a:stretch>
        </p:blipFill>
        <p:spPr>
          <a:xfrm>
            <a:off x="3635375" y="1916113"/>
            <a:ext cx="720725" cy="384175"/>
          </a:xfrm>
          <a:noFill/>
          <a:ln/>
        </p:spPr>
      </p:pic>
      <p:pic>
        <p:nvPicPr>
          <p:cNvPr id="7180" name="Picture 12" descr="LaST (Cobalt) INF-INI File"/>
          <p:cNvPicPr>
            <a:picLocks noChangeAspect="1" noChangeArrowheads="1"/>
          </p:cNvPicPr>
          <p:nvPr>
            <p:ph sz="quarter" idx="3"/>
          </p:nvPr>
        </p:nvPicPr>
        <p:blipFill>
          <a:blip r:embed="rId4"/>
          <a:srcRect/>
          <a:stretch>
            <a:fillRect/>
          </a:stretch>
        </p:blipFill>
        <p:spPr>
          <a:xfrm>
            <a:off x="3563938" y="549275"/>
            <a:ext cx="863600" cy="458788"/>
          </a:xfrm>
          <a:noFill/>
          <a:ln/>
        </p:spPr>
      </p:pic>
      <p:sp>
        <p:nvSpPr>
          <p:cNvPr id="7177" name="Text Box 9"/>
          <p:cNvSpPr txBox="1">
            <a:spLocks noChangeArrowheads="1"/>
          </p:cNvSpPr>
          <p:nvPr/>
        </p:nvSpPr>
        <p:spPr bwMode="auto">
          <a:xfrm>
            <a:off x="-30163" y="1052513"/>
            <a:ext cx="1125538" cy="366712"/>
          </a:xfrm>
          <a:prstGeom prst="rect">
            <a:avLst/>
          </a:prstGeom>
          <a:noFill/>
          <a:ln w="9525">
            <a:noFill/>
            <a:miter lim="800000"/>
            <a:headEnd/>
            <a:tailEnd/>
          </a:ln>
          <a:effectLst/>
        </p:spPr>
        <p:txBody>
          <a:bodyPr wrap="none">
            <a:spAutoFit/>
          </a:bodyPr>
          <a:lstStyle/>
          <a:p>
            <a:r>
              <a:rPr lang="ar-DZ" b="1">
                <a:solidFill>
                  <a:schemeClr val="accent2"/>
                </a:solidFill>
              </a:rPr>
              <a:t>رسالة أصلية</a:t>
            </a:r>
            <a:endParaRPr lang="fr-FR" b="1">
              <a:solidFill>
                <a:schemeClr val="accent2"/>
              </a:solidFill>
            </a:endParaRPr>
          </a:p>
        </p:txBody>
      </p:sp>
      <p:sp>
        <p:nvSpPr>
          <p:cNvPr id="7178" name="Line 10"/>
          <p:cNvSpPr>
            <a:spLocks noChangeShapeType="1"/>
          </p:cNvSpPr>
          <p:nvPr/>
        </p:nvSpPr>
        <p:spPr bwMode="auto">
          <a:xfrm>
            <a:off x="1116013" y="836613"/>
            <a:ext cx="2232025" cy="0"/>
          </a:xfrm>
          <a:prstGeom prst="line">
            <a:avLst/>
          </a:prstGeom>
          <a:noFill/>
          <a:ln w="57150">
            <a:solidFill>
              <a:srgbClr val="FF0000"/>
            </a:solidFill>
            <a:round/>
            <a:headEnd/>
            <a:tailEnd type="stealth" w="med" len="med"/>
          </a:ln>
          <a:effectLst/>
        </p:spPr>
        <p:txBody>
          <a:bodyPr/>
          <a:lstStyle/>
          <a:p>
            <a:endParaRPr lang="fr-FR"/>
          </a:p>
        </p:txBody>
      </p:sp>
      <p:sp>
        <p:nvSpPr>
          <p:cNvPr id="7179" name="Text Box 11"/>
          <p:cNvSpPr txBox="1">
            <a:spLocks noChangeArrowheads="1"/>
          </p:cNvSpPr>
          <p:nvPr/>
        </p:nvSpPr>
        <p:spPr bwMode="auto">
          <a:xfrm>
            <a:off x="1339850" y="404813"/>
            <a:ext cx="1209675" cy="366712"/>
          </a:xfrm>
          <a:prstGeom prst="rect">
            <a:avLst/>
          </a:prstGeom>
          <a:noFill/>
          <a:ln w="9525">
            <a:noFill/>
            <a:miter lim="800000"/>
            <a:headEnd/>
            <a:tailEnd/>
          </a:ln>
          <a:effectLst/>
        </p:spPr>
        <p:txBody>
          <a:bodyPr wrap="none">
            <a:spAutoFit/>
          </a:bodyPr>
          <a:lstStyle/>
          <a:p>
            <a:r>
              <a:rPr lang="ar-DZ" b="1">
                <a:solidFill>
                  <a:schemeClr val="accent2"/>
                </a:solidFill>
              </a:rPr>
              <a:t>تمويه الرسالة</a:t>
            </a:r>
            <a:endParaRPr lang="fr-FR" b="1">
              <a:solidFill>
                <a:schemeClr val="accent2"/>
              </a:solidFill>
            </a:endParaRPr>
          </a:p>
        </p:txBody>
      </p:sp>
      <p:sp>
        <p:nvSpPr>
          <p:cNvPr id="7183" name="Text Box 15"/>
          <p:cNvSpPr txBox="1">
            <a:spLocks noChangeArrowheads="1"/>
          </p:cNvSpPr>
          <p:nvPr/>
        </p:nvSpPr>
        <p:spPr bwMode="auto">
          <a:xfrm>
            <a:off x="3367088" y="188913"/>
            <a:ext cx="1185862" cy="366712"/>
          </a:xfrm>
          <a:prstGeom prst="rect">
            <a:avLst/>
          </a:prstGeom>
          <a:noFill/>
          <a:ln w="9525">
            <a:noFill/>
            <a:miter lim="800000"/>
            <a:headEnd/>
            <a:tailEnd/>
          </a:ln>
          <a:effectLst/>
        </p:spPr>
        <p:txBody>
          <a:bodyPr wrap="none">
            <a:spAutoFit/>
          </a:bodyPr>
          <a:lstStyle/>
          <a:p>
            <a:r>
              <a:rPr lang="ar-DZ" b="1">
                <a:solidFill>
                  <a:srgbClr val="FF0000"/>
                </a:solidFill>
              </a:rPr>
              <a:t>رسالة مموهة</a:t>
            </a:r>
            <a:endParaRPr lang="fr-FR" b="1">
              <a:solidFill>
                <a:srgbClr val="FF0000"/>
              </a:solidFill>
            </a:endParaRPr>
          </a:p>
        </p:txBody>
      </p:sp>
      <p:sp>
        <p:nvSpPr>
          <p:cNvPr id="7184" name="Line 16"/>
          <p:cNvSpPr>
            <a:spLocks noChangeShapeType="1"/>
          </p:cNvSpPr>
          <p:nvPr/>
        </p:nvSpPr>
        <p:spPr bwMode="auto">
          <a:xfrm>
            <a:off x="4067175" y="1052513"/>
            <a:ext cx="0" cy="720725"/>
          </a:xfrm>
          <a:prstGeom prst="line">
            <a:avLst/>
          </a:prstGeom>
          <a:noFill/>
          <a:ln w="57150">
            <a:solidFill>
              <a:srgbClr val="FF0000"/>
            </a:solidFill>
            <a:round/>
            <a:headEnd/>
            <a:tailEnd type="stealth" w="med" len="med"/>
          </a:ln>
          <a:effectLst/>
        </p:spPr>
        <p:txBody>
          <a:bodyPr/>
          <a:lstStyle/>
          <a:p>
            <a:endParaRPr lang="fr-FR"/>
          </a:p>
        </p:txBody>
      </p:sp>
      <p:pic>
        <p:nvPicPr>
          <p:cNvPr id="7185" name="Picture 17" descr="key_turn_lock_md_wht"/>
          <p:cNvPicPr>
            <a:picLocks noChangeAspect="1" noChangeArrowheads="1" noCrop="1"/>
          </p:cNvPicPr>
          <p:nvPr>
            <p:ph sz="quarter" idx="4"/>
          </p:nvPr>
        </p:nvPicPr>
        <p:blipFill>
          <a:blip r:embed="rId5"/>
          <a:srcRect/>
          <a:stretch>
            <a:fillRect/>
          </a:stretch>
        </p:blipFill>
        <p:spPr>
          <a:xfrm>
            <a:off x="2771775" y="1341438"/>
            <a:ext cx="647700" cy="571500"/>
          </a:xfrm>
          <a:noFill/>
          <a:ln/>
        </p:spPr>
      </p:pic>
      <p:pic>
        <p:nvPicPr>
          <p:cNvPr id="7188" name="Picture 20" descr="earth_atom_md_wht"/>
          <p:cNvPicPr>
            <a:picLocks noChangeAspect="1" noChangeArrowheads="1" noCrop="1"/>
          </p:cNvPicPr>
          <p:nvPr/>
        </p:nvPicPr>
        <p:blipFill>
          <a:blip r:embed="rId6"/>
          <a:srcRect/>
          <a:stretch>
            <a:fillRect/>
          </a:stretch>
        </p:blipFill>
        <p:spPr bwMode="auto">
          <a:xfrm>
            <a:off x="8423275" y="1773238"/>
            <a:ext cx="720725" cy="647700"/>
          </a:xfrm>
          <a:prstGeom prst="rect">
            <a:avLst/>
          </a:prstGeom>
          <a:noFill/>
        </p:spPr>
      </p:pic>
      <p:pic>
        <p:nvPicPr>
          <p:cNvPr id="7190" name="Picture 22" descr="LaST (Cobalt) RTF File"/>
          <p:cNvPicPr>
            <a:picLocks noChangeAspect="1" noChangeArrowheads="1"/>
          </p:cNvPicPr>
          <p:nvPr/>
        </p:nvPicPr>
        <p:blipFill>
          <a:blip r:embed="rId7" cstate="print"/>
          <a:srcRect/>
          <a:stretch>
            <a:fillRect/>
          </a:stretch>
        </p:blipFill>
        <p:spPr bwMode="auto">
          <a:xfrm>
            <a:off x="8459788" y="3068638"/>
            <a:ext cx="504825" cy="504825"/>
          </a:xfrm>
          <a:prstGeom prst="rect">
            <a:avLst/>
          </a:prstGeom>
          <a:noFill/>
          <a:ln w="9525">
            <a:noFill/>
            <a:miter lim="800000"/>
            <a:headEnd/>
            <a:tailEnd/>
          </a:ln>
        </p:spPr>
      </p:pic>
      <p:pic>
        <p:nvPicPr>
          <p:cNvPr id="7191" name="Picture 23" descr="LaST (Cobalt) Zip Folder"/>
          <p:cNvPicPr>
            <a:picLocks noChangeAspect="1" noChangeArrowheads="1"/>
          </p:cNvPicPr>
          <p:nvPr/>
        </p:nvPicPr>
        <p:blipFill>
          <a:blip r:embed="rId3"/>
          <a:srcRect/>
          <a:stretch>
            <a:fillRect/>
          </a:stretch>
        </p:blipFill>
        <p:spPr bwMode="auto">
          <a:xfrm>
            <a:off x="8388350" y="3500438"/>
            <a:ext cx="576263" cy="360362"/>
          </a:xfrm>
          <a:prstGeom prst="rect">
            <a:avLst/>
          </a:prstGeom>
          <a:noFill/>
          <a:ln w="9525">
            <a:noFill/>
            <a:miter lim="800000"/>
            <a:headEnd/>
            <a:tailEnd/>
          </a:ln>
        </p:spPr>
      </p:pic>
      <p:sp>
        <p:nvSpPr>
          <p:cNvPr id="7194" name="Line 26"/>
          <p:cNvSpPr>
            <a:spLocks noChangeShapeType="1"/>
          </p:cNvSpPr>
          <p:nvPr/>
        </p:nvSpPr>
        <p:spPr bwMode="auto">
          <a:xfrm>
            <a:off x="8748713" y="1052513"/>
            <a:ext cx="0" cy="647700"/>
          </a:xfrm>
          <a:prstGeom prst="line">
            <a:avLst/>
          </a:prstGeom>
          <a:noFill/>
          <a:ln w="38100">
            <a:solidFill>
              <a:srgbClr val="0000FF"/>
            </a:solidFill>
            <a:round/>
            <a:headEnd/>
            <a:tailEnd type="stealth" w="med" len="med"/>
          </a:ln>
          <a:effectLst/>
        </p:spPr>
        <p:txBody>
          <a:bodyPr/>
          <a:lstStyle/>
          <a:p>
            <a:endParaRPr lang="fr-FR"/>
          </a:p>
        </p:txBody>
      </p:sp>
      <p:sp>
        <p:nvSpPr>
          <p:cNvPr id="7195" name="Line 27"/>
          <p:cNvSpPr>
            <a:spLocks noChangeShapeType="1"/>
          </p:cNvSpPr>
          <p:nvPr/>
        </p:nvSpPr>
        <p:spPr bwMode="auto">
          <a:xfrm>
            <a:off x="8748713" y="2492375"/>
            <a:ext cx="0" cy="504825"/>
          </a:xfrm>
          <a:prstGeom prst="line">
            <a:avLst/>
          </a:prstGeom>
          <a:noFill/>
          <a:ln w="38100">
            <a:solidFill>
              <a:srgbClr val="0000FF"/>
            </a:solidFill>
            <a:round/>
            <a:headEnd/>
            <a:tailEnd type="stealth" w="med" len="med"/>
          </a:ln>
          <a:effectLst/>
        </p:spPr>
        <p:txBody>
          <a:bodyPr/>
          <a:lstStyle/>
          <a:p>
            <a:endParaRPr lang="fr-FR"/>
          </a:p>
        </p:txBody>
      </p:sp>
      <p:sp>
        <p:nvSpPr>
          <p:cNvPr id="7196" name="Line 28"/>
          <p:cNvSpPr>
            <a:spLocks noChangeShapeType="1"/>
          </p:cNvSpPr>
          <p:nvPr/>
        </p:nvSpPr>
        <p:spPr bwMode="auto">
          <a:xfrm>
            <a:off x="8675688" y="3933825"/>
            <a:ext cx="0" cy="431800"/>
          </a:xfrm>
          <a:prstGeom prst="line">
            <a:avLst/>
          </a:prstGeom>
          <a:noFill/>
          <a:ln w="38100">
            <a:solidFill>
              <a:srgbClr val="FF6600"/>
            </a:solidFill>
            <a:round/>
            <a:headEnd/>
            <a:tailEnd type="arrow" w="med" len="med"/>
          </a:ln>
          <a:effectLst/>
        </p:spPr>
        <p:txBody>
          <a:bodyPr/>
          <a:lstStyle/>
          <a:p>
            <a:endParaRPr lang="fr-FR"/>
          </a:p>
        </p:txBody>
      </p:sp>
      <p:pic>
        <p:nvPicPr>
          <p:cNvPr id="7197" name="Picture 29" descr="key_rotating_md_wht"/>
          <p:cNvPicPr>
            <a:picLocks noChangeAspect="1" noChangeArrowheads="1" noCrop="1"/>
          </p:cNvPicPr>
          <p:nvPr/>
        </p:nvPicPr>
        <p:blipFill>
          <a:blip r:embed="rId8" cstate="print"/>
          <a:srcRect/>
          <a:stretch>
            <a:fillRect/>
          </a:stretch>
        </p:blipFill>
        <p:spPr bwMode="auto">
          <a:xfrm>
            <a:off x="7812088" y="3933825"/>
            <a:ext cx="503237" cy="503238"/>
          </a:xfrm>
          <a:prstGeom prst="rect">
            <a:avLst/>
          </a:prstGeom>
          <a:noFill/>
          <a:ln w="9525">
            <a:noFill/>
            <a:miter lim="800000"/>
            <a:headEnd/>
            <a:tailEnd/>
          </a:ln>
        </p:spPr>
      </p:pic>
      <p:pic>
        <p:nvPicPr>
          <p:cNvPr id="7199" name="Picture 31" descr="LaST (Cobalt) INF-INI File"/>
          <p:cNvPicPr>
            <a:picLocks noChangeAspect="1" noChangeArrowheads="1"/>
          </p:cNvPicPr>
          <p:nvPr/>
        </p:nvPicPr>
        <p:blipFill>
          <a:blip r:embed="rId4"/>
          <a:srcRect/>
          <a:stretch>
            <a:fillRect/>
          </a:stretch>
        </p:blipFill>
        <p:spPr bwMode="auto">
          <a:xfrm>
            <a:off x="1187450" y="4508500"/>
            <a:ext cx="863600" cy="458788"/>
          </a:xfrm>
          <a:prstGeom prst="rect">
            <a:avLst/>
          </a:prstGeom>
          <a:noFill/>
          <a:ln w="9525">
            <a:noFill/>
            <a:miter lim="800000"/>
            <a:headEnd/>
            <a:tailEnd/>
          </a:ln>
        </p:spPr>
      </p:pic>
      <p:pic>
        <p:nvPicPr>
          <p:cNvPr id="7200" name="Picture 32" descr="LaST (Cobalt) INF-INI File"/>
          <p:cNvPicPr>
            <a:picLocks noChangeAspect="1" noChangeArrowheads="1"/>
          </p:cNvPicPr>
          <p:nvPr/>
        </p:nvPicPr>
        <p:blipFill>
          <a:blip r:embed="rId4"/>
          <a:srcRect/>
          <a:stretch>
            <a:fillRect/>
          </a:stretch>
        </p:blipFill>
        <p:spPr bwMode="auto">
          <a:xfrm>
            <a:off x="8208963" y="4508500"/>
            <a:ext cx="935037" cy="431800"/>
          </a:xfrm>
          <a:prstGeom prst="rect">
            <a:avLst/>
          </a:prstGeom>
          <a:noFill/>
          <a:ln w="9525">
            <a:noFill/>
            <a:miter lim="800000"/>
            <a:headEnd/>
            <a:tailEnd/>
          </a:ln>
        </p:spPr>
      </p:pic>
      <p:sp>
        <p:nvSpPr>
          <p:cNvPr id="7201" name="Line 33"/>
          <p:cNvSpPr>
            <a:spLocks noChangeShapeType="1"/>
          </p:cNvSpPr>
          <p:nvPr/>
        </p:nvSpPr>
        <p:spPr bwMode="auto">
          <a:xfrm>
            <a:off x="1619250" y="3789363"/>
            <a:ext cx="0" cy="503237"/>
          </a:xfrm>
          <a:prstGeom prst="line">
            <a:avLst/>
          </a:prstGeom>
          <a:noFill/>
          <a:ln w="38100">
            <a:solidFill>
              <a:srgbClr val="FF6600"/>
            </a:solidFill>
            <a:round/>
            <a:headEnd/>
            <a:tailEnd type="arrow" w="med" len="med"/>
          </a:ln>
          <a:effectLst/>
        </p:spPr>
        <p:txBody>
          <a:bodyPr/>
          <a:lstStyle/>
          <a:p>
            <a:endParaRPr lang="fr-FR"/>
          </a:p>
        </p:txBody>
      </p:sp>
      <p:sp>
        <p:nvSpPr>
          <p:cNvPr id="7202" name="Text Box 34"/>
          <p:cNvSpPr txBox="1">
            <a:spLocks noChangeArrowheads="1"/>
          </p:cNvSpPr>
          <p:nvPr/>
        </p:nvSpPr>
        <p:spPr bwMode="auto">
          <a:xfrm>
            <a:off x="2625725" y="4724400"/>
            <a:ext cx="5078413" cy="366713"/>
          </a:xfrm>
          <a:prstGeom prst="rect">
            <a:avLst/>
          </a:prstGeom>
          <a:noFill/>
          <a:ln w="9525">
            <a:noFill/>
            <a:miter lim="800000"/>
            <a:headEnd/>
            <a:tailEnd/>
          </a:ln>
          <a:effectLst/>
        </p:spPr>
        <p:txBody>
          <a:bodyPr wrap="none">
            <a:spAutoFit/>
          </a:bodyPr>
          <a:lstStyle/>
          <a:p>
            <a:r>
              <a:rPr lang="ar-DZ" b="1">
                <a:solidFill>
                  <a:schemeClr val="accent2"/>
                </a:solidFill>
              </a:rPr>
              <a:t>هل أن التمويه المستخرج من طرف المستقبل يماثل التمويه الاصلي</a:t>
            </a:r>
            <a:endParaRPr lang="fr-FR" sz="4000" b="1">
              <a:solidFill>
                <a:schemeClr val="accent2"/>
              </a:solidFill>
            </a:endParaRPr>
          </a:p>
        </p:txBody>
      </p:sp>
      <p:sp>
        <p:nvSpPr>
          <p:cNvPr id="7209" name="Text Box 41"/>
          <p:cNvSpPr txBox="1">
            <a:spLocks noChangeArrowheads="1"/>
          </p:cNvSpPr>
          <p:nvPr/>
        </p:nvSpPr>
        <p:spPr bwMode="auto">
          <a:xfrm>
            <a:off x="2339975" y="4508500"/>
            <a:ext cx="365125" cy="701675"/>
          </a:xfrm>
          <a:prstGeom prst="rect">
            <a:avLst/>
          </a:prstGeom>
          <a:noFill/>
          <a:ln w="9525">
            <a:noFill/>
            <a:miter lim="800000"/>
            <a:headEnd/>
            <a:tailEnd/>
          </a:ln>
          <a:effectLst/>
        </p:spPr>
        <p:txBody>
          <a:bodyPr wrap="none">
            <a:spAutoFit/>
          </a:bodyPr>
          <a:lstStyle/>
          <a:p>
            <a:r>
              <a:rPr lang="ar-DZ" sz="4000" b="1">
                <a:solidFill>
                  <a:schemeClr val="accent2"/>
                </a:solidFill>
              </a:rPr>
              <a:t>؟</a:t>
            </a:r>
            <a:endParaRPr lang="fr-FR" sz="4000" b="1">
              <a:solidFill>
                <a:schemeClr val="accent2"/>
              </a:solidFill>
            </a:endParaRPr>
          </a:p>
        </p:txBody>
      </p:sp>
      <p:pic>
        <p:nvPicPr>
          <p:cNvPr id="7223" name="Picture 55" descr="LaST (Cobalt) Zip Folder"/>
          <p:cNvPicPr>
            <a:picLocks noChangeAspect="1" noChangeArrowheads="1"/>
          </p:cNvPicPr>
          <p:nvPr/>
        </p:nvPicPr>
        <p:blipFill>
          <a:blip r:embed="rId3"/>
          <a:srcRect/>
          <a:stretch>
            <a:fillRect/>
          </a:stretch>
        </p:blipFill>
        <p:spPr bwMode="auto">
          <a:xfrm>
            <a:off x="1331913" y="3429000"/>
            <a:ext cx="576262" cy="360363"/>
          </a:xfrm>
          <a:prstGeom prst="rect">
            <a:avLst/>
          </a:prstGeom>
          <a:noFill/>
          <a:ln w="9525">
            <a:noFill/>
            <a:miter lim="800000"/>
            <a:headEnd/>
            <a:tailEnd/>
          </a:ln>
        </p:spPr>
      </p:pic>
      <p:pic>
        <p:nvPicPr>
          <p:cNvPr id="7224" name="Picture 56" descr="LaST (Cobalt) RTF File"/>
          <p:cNvPicPr>
            <a:picLocks noChangeAspect="1" noChangeArrowheads="1"/>
          </p:cNvPicPr>
          <p:nvPr/>
        </p:nvPicPr>
        <p:blipFill>
          <a:blip r:embed="rId7" cstate="print"/>
          <a:srcRect/>
          <a:stretch>
            <a:fillRect/>
          </a:stretch>
        </p:blipFill>
        <p:spPr bwMode="auto">
          <a:xfrm>
            <a:off x="1403350" y="2997200"/>
            <a:ext cx="504825" cy="504825"/>
          </a:xfrm>
          <a:prstGeom prst="rect">
            <a:avLst/>
          </a:prstGeom>
          <a:noFill/>
          <a:ln w="9525">
            <a:noFill/>
            <a:miter lim="800000"/>
            <a:headEnd/>
            <a:tailEnd/>
          </a:ln>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7177"/>
                                        </p:tgtEl>
                                        <p:attrNameLst>
                                          <p:attrName>style.visibility</p:attrName>
                                        </p:attrNameLst>
                                      </p:cBhvr>
                                      <p:to>
                                        <p:strVal val="visible"/>
                                      </p:to>
                                    </p:set>
                                    <p:anim calcmode="lin" valueType="num">
                                      <p:cBhvr>
                                        <p:cTn id="7" dur="1000" fill="hold"/>
                                        <p:tgtEl>
                                          <p:spTgt spid="7177"/>
                                        </p:tgtEl>
                                        <p:attrNameLst>
                                          <p:attrName>ppt_x</p:attrName>
                                        </p:attrNameLst>
                                      </p:cBhvr>
                                      <p:tavLst>
                                        <p:tav tm="0">
                                          <p:val>
                                            <p:strVal val="#ppt_x-.2"/>
                                          </p:val>
                                        </p:tav>
                                        <p:tav tm="100000">
                                          <p:val>
                                            <p:strVal val="#ppt_x"/>
                                          </p:val>
                                        </p:tav>
                                      </p:tavLst>
                                    </p:anim>
                                    <p:anim calcmode="lin" valueType="num">
                                      <p:cBhvr>
                                        <p:cTn id="8" dur="1000" fill="hold"/>
                                        <p:tgtEl>
                                          <p:spTgt spid="7177"/>
                                        </p:tgtEl>
                                        <p:attrNameLst>
                                          <p:attrName>ppt_y</p:attrName>
                                        </p:attrNameLst>
                                      </p:cBhvr>
                                      <p:tavLst>
                                        <p:tav tm="0">
                                          <p:val>
                                            <p:strVal val="#ppt_y"/>
                                          </p:val>
                                        </p:tav>
                                        <p:tav tm="100000">
                                          <p:val>
                                            <p:strVal val="#ppt_y"/>
                                          </p:val>
                                        </p:tav>
                                      </p:tavLst>
                                    </p:anim>
                                    <p:animEffect transition="in" filter="wipe(right)" prLst="gradientSize: 0.1">
                                      <p:cBhvr>
                                        <p:cTn id="9" dur="1000"/>
                                        <p:tgtEl>
                                          <p:spTgt spid="7177"/>
                                        </p:tgtEl>
                                      </p:cBhvr>
                                    </p:animEffect>
                                  </p:childTnLst>
                                </p:cTn>
                              </p:par>
                            </p:childTnLst>
                          </p:cTn>
                        </p:par>
                      </p:childTnLst>
                    </p:cTn>
                  </p:par>
                  <p:par>
                    <p:cTn id="10" fill="hold">
                      <p:stCondLst>
                        <p:cond delay="indefinite"/>
                      </p:stCondLst>
                      <p:childTnLst>
                        <p:par>
                          <p:cTn id="11" fill="hold">
                            <p:stCondLst>
                              <p:cond delay="0"/>
                            </p:stCondLst>
                            <p:childTnLst>
                              <p:par>
                                <p:cTn id="12" presetID="54" presetClass="entr" presetSubtype="0" accel="100000" fill="hold" grpId="0" nodeType="clickEffect">
                                  <p:stCondLst>
                                    <p:cond delay="0"/>
                                  </p:stCondLst>
                                  <p:childTnLst>
                                    <p:set>
                                      <p:cBhvr>
                                        <p:cTn id="13" dur="1" fill="hold">
                                          <p:stCondLst>
                                            <p:cond delay="0"/>
                                          </p:stCondLst>
                                        </p:cTn>
                                        <p:tgtEl>
                                          <p:spTgt spid="7178"/>
                                        </p:tgtEl>
                                        <p:attrNameLst>
                                          <p:attrName>style.visibility</p:attrName>
                                        </p:attrNameLst>
                                      </p:cBhvr>
                                      <p:to>
                                        <p:strVal val="visible"/>
                                      </p:to>
                                    </p:set>
                                    <p:anim calcmode="lin" valueType="num">
                                      <p:cBhvr>
                                        <p:cTn id="14" dur="500" fill="hold"/>
                                        <p:tgtEl>
                                          <p:spTgt spid="7178"/>
                                        </p:tgtEl>
                                        <p:attrNameLst>
                                          <p:attrName>ppt_w</p:attrName>
                                        </p:attrNameLst>
                                      </p:cBhvr>
                                      <p:tavLst>
                                        <p:tav tm="0">
                                          <p:val>
                                            <p:strVal val="#ppt_w*0.05"/>
                                          </p:val>
                                        </p:tav>
                                        <p:tav tm="100000">
                                          <p:val>
                                            <p:strVal val="#ppt_w"/>
                                          </p:val>
                                        </p:tav>
                                      </p:tavLst>
                                    </p:anim>
                                    <p:anim calcmode="lin" valueType="num">
                                      <p:cBhvr>
                                        <p:cTn id="15" dur="500" fill="hold"/>
                                        <p:tgtEl>
                                          <p:spTgt spid="7178"/>
                                        </p:tgtEl>
                                        <p:attrNameLst>
                                          <p:attrName>ppt_h</p:attrName>
                                        </p:attrNameLst>
                                      </p:cBhvr>
                                      <p:tavLst>
                                        <p:tav tm="0">
                                          <p:val>
                                            <p:strVal val="#ppt_h"/>
                                          </p:val>
                                        </p:tav>
                                        <p:tav tm="100000">
                                          <p:val>
                                            <p:strVal val="#ppt_h"/>
                                          </p:val>
                                        </p:tav>
                                      </p:tavLst>
                                    </p:anim>
                                    <p:anim calcmode="lin" valueType="num">
                                      <p:cBhvr>
                                        <p:cTn id="16" dur="500" fill="hold"/>
                                        <p:tgtEl>
                                          <p:spTgt spid="7178"/>
                                        </p:tgtEl>
                                        <p:attrNameLst>
                                          <p:attrName>ppt_x</p:attrName>
                                        </p:attrNameLst>
                                      </p:cBhvr>
                                      <p:tavLst>
                                        <p:tav tm="0">
                                          <p:val>
                                            <p:strVal val="#ppt_x-.2"/>
                                          </p:val>
                                        </p:tav>
                                        <p:tav tm="100000">
                                          <p:val>
                                            <p:strVal val="#ppt_x"/>
                                          </p:val>
                                        </p:tav>
                                      </p:tavLst>
                                    </p:anim>
                                    <p:anim calcmode="lin" valueType="num">
                                      <p:cBhvr>
                                        <p:cTn id="17" dur="500" fill="hold"/>
                                        <p:tgtEl>
                                          <p:spTgt spid="7178"/>
                                        </p:tgtEl>
                                        <p:attrNameLst>
                                          <p:attrName>ppt_y</p:attrName>
                                        </p:attrNameLst>
                                      </p:cBhvr>
                                      <p:tavLst>
                                        <p:tav tm="0">
                                          <p:val>
                                            <p:strVal val="#ppt_y"/>
                                          </p:val>
                                        </p:tav>
                                        <p:tav tm="100000">
                                          <p:val>
                                            <p:strVal val="#ppt_y"/>
                                          </p:val>
                                        </p:tav>
                                      </p:tavLst>
                                    </p:anim>
                                    <p:animEffect transition="in" filter="fade">
                                      <p:cBhvr>
                                        <p:cTn id="18" dur="500"/>
                                        <p:tgtEl>
                                          <p:spTgt spid="7178"/>
                                        </p:tgtEl>
                                      </p:cBhvr>
                                    </p:animEffect>
                                  </p:childTnLst>
                                </p:cTn>
                              </p:par>
                              <p:par>
                                <p:cTn id="19" presetID="17" presetClass="entr" presetSubtype="10" fill="hold" grpId="0" nodeType="withEffect">
                                  <p:stCondLst>
                                    <p:cond delay="0"/>
                                  </p:stCondLst>
                                  <p:childTnLst>
                                    <p:set>
                                      <p:cBhvr>
                                        <p:cTn id="20" dur="1" fill="hold">
                                          <p:stCondLst>
                                            <p:cond delay="0"/>
                                          </p:stCondLst>
                                        </p:cTn>
                                        <p:tgtEl>
                                          <p:spTgt spid="7179"/>
                                        </p:tgtEl>
                                        <p:attrNameLst>
                                          <p:attrName>style.visibility</p:attrName>
                                        </p:attrNameLst>
                                      </p:cBhvr>
                                      <p:to>
                                        <p:strVal val="visible"/>
                                      </p:to>
                                    </p:set>
                                    <p:anim calcmode="lin" valueType="num">
                                      <p:cBhvr>
                                        <p:cTn id="21" dur="500" fill="hold"/>
                                        <p:tgtEl>
                                          <p:spTgt spid="7179"/>
                                        </p:tgtEl>
                                        <p:attrNameLst>
                                          <p:attrName>ppt_w</p:attrName>
                                        </p:attrNameLst>
                                      </p:cBhvr>
                                      <p:tavLst>
                                        <p:tav tm="0">
                                          <p:val>
                                            <p:fltVal val="0"/>
                                          </p:val>
                                        </p:tav>
                                        <p:tav tm="100000">
                                          <p:val>
                                            <p:strVal val="#ppt_w"/>
                                          </p:val>
                                        </p:tav>
                                      </p:tavLst>
                                    </p:anim>
                                    <p:anim calcmode="lin" valueType="num">
                                      <p:cBhvr>
                                        <p:cTn id="22" dur="500" fill="hold"/>
                                        <p:tgtEl>
                                          <p:spTgt spid="7179"/>
                                        </p:tgtEl>
                                        <p:attrNameLst>
                                          <p:attrName>ppt_h</p:attrName>
                                        </p:attrNameLst>
                                      </p:cBhvr>
                                      <p:tavLst>
                                        <p:tav tm="0">
                                          <p:val>
                                            <p:strVal val="#ppt_h"/>
                                          </p:val>
                                        </p:tav>
                                        <p:tav tm="100000">
                                          <p:val>
                                            <p:strVal val="#ppt_h"/>
                                          </p:val>
                                        </p:tav>
                                      </p:tavLst>
                                    </p:anim>
                                  </p:childTnLst>
                                </p:cTn>
                              </p:par>
                              <p:par>
                                <p:cTn id="23" presetID="50" presetClass="entr" presetSubtype="0" decel="100000" fill="hold" nodeType="withEffect">
                                  <p:stCondLst>
                                    <p:cond delay="0"/>
                                  </p:stCondLst>
                                  <p:childTnLst>
                                    <p:set>
                                      <p:cBhvr>
                                        <p:cTn id="24" dur="1" fill="hold">
                                          <p:stCondLst>
                                            <p:cond delay="0"/>
                                          </p:stCondLst>
                                        </p:cTn>
                                        <p:tgtEl>
                                          <p:spTgt spid="7180"/>
                                        </p:tgtEl>
                                        <p:attrNameLst>
                                          <p:attrName>style.visibility</p:attrName>
                                        </p:attrNameLst>
                                      </p:cBhvr>
                                      <p:to>
                                        <p:strVal val="visible"/>
                                      </p:to>
                                    </p:set>
                                    <p:anim calcmode="lin" valueType="num">
                                      <p:cBhvr>
                                        <p:cTn id="25" dur="1000" fill="hold"/>
                                        <p:tgtEl>
                                          <p:spTgt spid="7180"/>
                                        </p:tgtEl>
                                        <p:attrNameLst>
                                          <p:attrName>ppt_w</p:attrName>
                                        </p:attrNameLst>
                                      </p:cBhvr>
                                      <p:tavLst>
                                        <p:tav tm="0">
                                          <p:val>
                                            <p:strVal val="#ppt_w+.3"/>
                                          </p:val>
                                        </p:tav>
                                        <p:tav tm="100000">
                                          <p:val>
                                            <p:strVal val="#ppt_w"/>
                                          </p:val>
                                        </p:tav>
                                      </p:tavLst>
                                    </p:anim>
                                    <p:anim calcmode="lin" valueType="num">
                                      <p:cBhvr>
                                        <p:cTn id="26" dur="1000" fill="hold"/>
                                        <p:tgtEl>
                                          <p:spTgt spid="7180"/>
                                        </p:tgtEl>
                                        <p:attrNameLst>
                                          <p:attrName>ppt_h</p:attrName>
                                        </p:attrNameLst>
                                      </p:cBhvr>
                                      <p:tavLst>
                                        <p:tav tm="0">
                                          <p:val>
                                            <p:strVal val="#ppt_h"/>
                                          </p:val>
                                        </p:tav>
                                        <p:tav tm="100000">
                                          <p:val>
                                            <p:strVal val="#ppt_h"/>
                                          </p:val>
                                        </p:tav>
                                      </p:tavLst>
                                    </p:anim>
                                    <p:animEffect transition="in" filter="fade">
                                      <p:cBhvr>
                                        <p:cTn id="27" dur="1000"/>
                                        <p:tgtEl>
                                          <p:spTgt spid="7180"/>
                                        </p:tgtEl>
                                      </p:cBhvr>
                                    </p:animEffect>
                                  </p:childTnLst>
                                </p:cTn>
                              </p:par>
                              <p:par>
                                <p:cTn id="28" presetID="17" presetClass="entr" presetSubtype="10" fill="hold" grpId="0" nodeType="withEffect">
                                  <p:stCondLst>
                                    <p:cond delay="0"/>
                                  </p:stCondLst>
                                  <p:childTnLst>
                                    <p:set>
                                      <p:cBhvr>
                                        <p:cTn id="29" dur="1" fill="hold">
                                          <p:stCondLst>
                                            <p:cond delay="0"/>
                                          </p:stCondLst>
                                        </p:cTn>
                                        <p:tgtEl>
                                          <p:spTgt spid="7183"/>
                                        </p:tgtEl>
                                        <p:attrNameLst>
                                          <p:attrName>style.visibility</p:attrName>
                                        </p:attrNameLst>
                                      </p:cBhvr>
                                      <p:to>
                                        <p:strVal val="visible"/>
                                      </p:to>
                                    </p:set>
                                    <p:anim calcmode="lin" valueType="num">
                                      <p:cBhvr>
                                        <p:cTn id="30" dur="500" fill="hold"/>
                                        <p:tgtEl>
                                          <p:spTgt spid="7183"/>
                                        </p:tgtEl>
                                        <p:attrNameLst>
                                          <p:attrName>ppt_w</p:attrName>
                                        </p:attrNameLst>
                                      </p:cBhvr>
                                      <p:tavLst>
                                        <p:tav tm="0">
                                          <p:val>
                                            <p:fltVal val="0"/>
                                          </p:val>
                                        </p:tav>
                                        <p:tav tm="100000">
                                          <p:val>
                                            <p:strVal val="#ppt_w"/>
                                          </p:val>
                                        </p:tav>
                                      </p:tavLst>
                                    </p:anim>
                                    <p:anim calcmode="lin" valueType="num">
                                      <p:cBhvr>
                                        <p:cTn id="31" dur="500" fill="hold"/>
                                        <p:tgtEl>
                                          <p:spTgt spid="7183"/>
                                        </p:tgtEl>
                                        <p:attrNameLst>
                                          <p:attrName>ppt_h</p:attrName>
                                        </p:attrNameLst>
                                      </p:cBhvr>
                                      <p:tavLst>
                                        <p:tav tm="0">
                                          <p:val>
                                            <p:strVal val="#ppt_h"/>
                                          </p:val>
                                        </p:tav>
                                        <p:tav tm="100000">
                                          <p:val>
                                            <p:strVal val="#ppt_h"/>
                                          </p:val>
                                        </p:tav>
                                      </p:tavLst>
                                    </p:anim>
                                  </p:childTnLst>
                                </p:cTn>
                              </p:par>
                            </p:childTnLst>
                          </p:cTn>
                        </p:par>
                      </p:childTnLst>
                    </p:cTn>
                  </p:par>
                  <p:par>
                    <p:cTn id="32" fill="hold">
                      <p:stCondLst>
                        <p:cond delay="indefinite"/>
                      </p:stCondLst>
                      <p:childTnLst>
                        <p:par>
                          <p:cTn id="33" fill="hold">
                            <p:stCondLst>
                              <p:cond delay="0"/>
                            </p:stCondLst>
                            <p:childTnLst>
                              <p:par>
                                <p:cTn id="34" presetID="50" presetClass="entr" presetSubtype="0" decel="100000" fill="hold" nodeType="clickEffect">
                                  <p:stCondLst>
                                    <p:cond delay="0"/>
                                  </p:stCondLst>
                                  <p:childTnLst>
                                    <p:set>
                                      <p:cBhvr>
                                        <p:cTn id="35" dur="1" fill="hold">
                                          <p:stCondLst>
                                            <p:cond delay="0"/>
                                          </p:stCondLst>
                                        </p:cTn>
                                        <p:tgtEl>
                                          <p:spTgt spid="7185"/>
                                        </p:tgtEl>
                                        <p:attrNameLst>
                                          <p:attrName>style.visibility</p:attrName>
                                        </p:attrNameLst>
                                      </p:cBhvr>
                                      <p:to>
                                        <p:strVal val="visible"/>
                                      </p:to>
                                    </p:set>
                                    <p:anim calcmode="lin" valueType="num">
                                      <p:cBhvr>
                                        <p:cTn id="36" dur="1000" fill="hold"/>
                                        <p:tgtEl>
                                          <p:spTgt spid="7185"/>
                                        </p:tgtEl>
                                        <p:attrNameLst>
                                          <p:attrName>ppt_w</p:attrName>
                                        </p:attrNameLst>
                                      </p:cBhvr>
                                      <p:tavLst>
                                        <p:tav tm="0">
                                          <p:val>
                                            <p:strVal val="#ppt_w+.3"/>
                                          </p:val>
                                        </p:tav>
                                        <p:tav tm="100000">
                                          <p:val>
                                            <p:strVal val="#ppt_w"/>
                                          </p:val>
                                        </p:tav>
                                      </p:tavLst>
                                    </p:anim>
                                    <p:anim calcmode="lin" valueType="num">
                                      <p:cBhvr>
                                        <p:cTn id="37" dur="1000" fill="hold"/>
                                        <p:tgtEl>
                                          <p:spTgt spid="7185"/>
                                        </p:tgtEl>
                                        <p:attrNameLst>
                                          <p:attrName>ppt_h</p:attrName>
                                        </p:attrNameLst>
                                      </p:cBhvr>
                                      <p:tavLst>
                                        <p:tav tm="0">
                                          <p:val>
                                            <p:strVal val="#ppt_h"/>
                                          </p:val>
                                        </p:tav>
                                        <p:tav tm="100000">
                                          <p:val>
                                            <p:strVal val="#ppt_h"/>
                                          </p:val>
                                        </p:tav>
                                      </p:tavLst>
                                    </p:anim>
                                    <p:animEffect transition="in" filter="fade">
                                      <p:cBhvr>
                                        <p:cTn id="38" dur="1000"/>
                                        <p:tgtEl>
                                          <p:spTgt spid="7185"/>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7184"/>
                                        </p:tgtEl>
                                        <p:attrNameLst>
                                          <p:attrName>style.visibility</p:attrName>
                                        </p:attrNameLst>
                                      </p:cBhvr>
                                      <p:to>
                                        <p:strVal val="visible"/>
                                      </p:to>
                                    </p:set>
                                    <p:animEffect transition="in" filter="blinds(horizontal)">
                                      <p:cBhvr>
                                        <p:cTn id="43" dur="500"/>
                                        <p:tgtEl>
                                          <p:spTgt spid="7184"/>
                                        </p:tgtEl>
                                      </p:cBhvr>
                                    </p:animEffect>
                                  </p:childTnLst>
                                </p:cTn>
                              </p:par>
                              <p:par>
                                <p:cTn id="44" presetID="50" presetClass="entr" presetSubtype="0" decel="100000" fill="hold" nodeType="withEffect">
                                  <p:stCondLst>
                                    <p:cond delay="0"/>
                                  </p:stCondLst>
                                  <p:childTnLst>
                                    <p:set>
                                      <p:cBhvr>
                                        <p:cTn id="45" dur="1" fill="hold">
                                          <p:stCondLst>
                                            <p:cond delay="0"/>
                                          </p:stCondLst>
                                        </p:cTn>
                                        <p:tgtEl>
                                          <p:spTgt spid="7174"/>
                                        </p:tgtEl>
                                        <p:attrNameLst>
                                          <p:attrName>style.visibility</p:attrName>
                                        </p:attrNameLst>
                                      </p:cBhvr>
                                      <p:to>
                                        <p:strVal val="visible"/>
                                      </p:to>
                                    </p:set>
                                    <p:anim calcmode="lin" valueType="num">
                                      <p:cBhvr>
                                        <p:cTn id="46" dur="1000" fill="hold"/>
                                        <p:tgtEl>
                                          <p:spTgt spid="7174"/>
                                        </p:tgtEl>
                                        <p:attrNameLst>
                                          <p:attrName>ppt_w</p:attrName>
                                        </p:attrNameLst>
                                      </p:cBhvr>
                                      <p:tavLst>
                                        <p:tav tm="0">
                                          <p:val>
                                            <p:strVal val="#ppt_w+.3"/>
                                          </p:val>
                                        </p:tav>
                                        <p:tav tm="100000">
                                          <p:val>
                                            <p:strVal val="#ppt_w"/>
                                          </p:val>
                                        </p:tav>
                                      </p:tavLst>
                                    </p:anim>
                                    <p:anim calcmode="lin" valueType="num">
                                      <p:cBhvr>
                                        <p:cTn id="47" dur="1000" fill="hold"/>
                                        <p:tgtEl>
                                          <p:spTgt spid="7174"/>
                                        </p:tgtEl>
                                        <p:attrNameLst>
                                          <p:attrName>ppt_h</p:attrName>
                                        </p:attrNameLst>
                                      </p:cBhvr>
                                      <p:tavLst>
                                        <p:tav tm="0">
                                          <p:val>
                                            <p:strVal val="#ppt_h"/>
                                          </p:val>
                                        </p:tav>
                                        <p:tav tm="100000">
                                          <p:val>
                                            <p:strVal val="#ppt_h"/>
                                          </p:val>
                                        </p:tav>
                                      </p:tavLst>
                                    </p:anim>
                                    <p:animEffect transition="in" filter="fade">
                                      <p:cBhvr>
                                        <p:cTn id="48" dur="1000"/>
                                        <p:tgtEl>
                                          <p:spTgt spid="7174"/>
                                        </p:tgtEl>
                                      </p:cBhvr>
                                    </p:animEffect>
                                  </p:childTnLst>
                                </p:cTn>
                              </p:par>
                            </p:childTnLst>
                          </p:cTn>
                        </p:par>
                      </p:childTnLst>
                    </p:cTn>
                  </p:par>
                  <p:par>
                    <p:cTn id="49" fill="hold">
                      <p:stCondLst>
                        <p:cond delay="indefinite"/>
                      </p:stCondLst>
                      <p:childTnLst>
                        <p:par>
                          <p:cTn id="50" fill="hold">
                            <p:stCondLst>
                              <p:cond delay="0"/>
                            </p:stCondLst>
                            <p:childTnLst>
                              <p:par>
                                <p:cTn id="51" presetID="0" presetClass="path" presetSubtype="0" accel="50000" decel="50000" fill="hold" nodeType="clickEffect">
                                  <p:stCondLst>
                                    <p:cond delay="0"/>
                                  </p:stCondLst>
                                  <p:childTnLst>
                                    <p:animMotion origin="layout" path="M 0.0632 -0.04116 C 0.26129 -0.08046 0.46007 -0.11861 0.58924 -0.12532 C 0.7191 -0.13156 0.78976 -0.09341 0.83976 -0.08116 C 0.88993 -0.06844 0.88924 -0.05989 0.88889 -0.05133 " pathEditMode="relative" rAng="0" ptsTypes="aaaA">
                                      <p:cBhvr>
                                        <p:cTn id="52" dur="2000" fill="hold"/>
                                        <p:tgtEl>
                                          <p:spTgt spid="7172"/>
                                        </p:tgtEl>
                                        <p:attrNameLst>
                                          <p:attrName>ppt_x</p:attrName>
                                          <p:attrName>ppt_y</p:attrName>
                                        </p:attrNameLst>
                                      </p:cBhvr>
                                      <p:rCtr x="413" y="-45"/>
                                    </p:animMotion>
                                  </p:childTnLst>
                                </p:cTn>
                              </p:par>
                              <p:par>
                                <p:cTn id="53" presetID="0" presetClass="path" presetSubtype="0" accel="50000" decel="50000" fill="hold" nodeType="withEffect">
                                  <p:stCondLst>
                                    <p:cond delay="0"/>
                                  </p:stCondLst>
                                  <p:childTnLst>
                                    <p:animMotion origin="layout" path="M 0.06736 -0.04717 L 0.53559 -0.20624 " pathEditMode="relative" rAng="0" ptsTypes="AA">
                                      <p:cBhvr>
                                        <p:cTn id="54" dur="2000" fill="hold"/>
                                        <p:tgtEl>
                                          <p:spTgt spid="7174"/>
                                        </p:tgtEl>
                                        <p:attrNameLst>
                                          <p:attrName>ppt_x</p:attrName>
                                          <p:attrName>ppt_y</p:attrName>
                                        </p:attrNameLst>
                                      </p:cBhvr>
                                      <p:rCtr x="234" y="-80"/>
                                    </p:animMotion>
                                  </p:childTnLst>
                                </p:cTn>
                              </p:par>
                              <p:par>
                                <p:cTn id="55" presetID="3" presetClass="exit" presetSubtype="10" fill="hold" grpId="1" nodeType="withEffect">
                                  <p:stCondLst>
                                    <p:cond delay="0"/>
                                  </p:stCondLst>
                                  <p:childTnLst>
                                    <p:animEffect transition="out" filter="blinds(horizontal)">
                                      <p:cBhvr>
                                        <p:cTn id="56" dur="500"/>
                                        <p:tgtEl>
                                          <p:spTgt spid="7178"/>
                                        </p:tgtEl>
                                      </p:cBhvr>
                                    </p:animEffect>
                                    <p:set>
                                      <p:cBhvr>
                                        <p:cTn id="57" dur="1" fill="hold">
                                          <p:stCondLst>
                                            <p:cond delay="499"/>
                                          </p:stCondLst>
                                        </p:cTn>
                                        <p:tgtEl>
                                          <p:spTgt spid="7178"/>
                                        </p:tgtEl>
                                        <p:attrNameLst>
                                          <p:attrName>style.visibility</p:attrName>
                                        </p:attrNameLst>
                                      </p:cBhvr>
                                      <p:to>
                                        <p:strVal val="hidden"/>
                                      </p:to>
                                    </p:set>
                                  </p:childTnLst>
                                </p:cTn>
                              </p:par>
                              <p:par>
                                <p:cTn id="58" presetID="3" presetClass="exit" presetSubtype="10" fill="hold" nodeType="withEffect">
                                  <p:stCondLst>
                                    <p:cond delay="0"/>
                                  </p:stCondLst>
                                  <p:childTnLst>
                                    <p:animEffect transition="out" filter="blinds(horizontal)">
                                      <p:cBhvr>
                                        <p:cTn id="59" dur="500"/>
                                        <p:tgtEl>
                                          <p:spTgt spid="7180"/>
                                        </p:tgtEl>
                                      </p:cBhvr>
                                    </p:animEffect>
                                    <p:set>
                                      <p:cBhvr>
                                        <p:cTn id="60" dur="1" fill="hold">
                                          <p:stCondLst>
                                            <p:cond delay="499"/>
                                          </p:stCondLst>
                                        </p:cTn>
                                        <p:tgtEl>
                                          <p:spTgt spid="7180"/>
                                        </p:tgtEl>
                                        <p:attrNameLst>
                                          <p:attrName>style.visibility</p:attrName>
                                        </p:attrNameLst>
                                      </p:cBhvr>
                                      <p:to>
                                        <p:strVal val="hidden"/>
                                      </p:to>
                                    </p:set>
                                  </p:childTnLst>
                                </p:cTn>
                              </p:par>
                              <p:par>
                                <p:cTn id="61" presetID="3" presetClass="exit" presetSubtype="10" fill="hold" grpId="1" nodeType="withEffect">
                                  <p:stCondLst>
                                    <p:cond delay="0"/>
                                  </p:stCondLst>
                                  <p:childTnLst>
                                    <p:animEffect transition="out" filter="blinds(horizontal)">
                                      <p:cBhvr>
                                        <p:cTn id="62" dur="500"/>
                                        <p:tgtEl>
                                          <p:spTgt spid="7184"/>
                                        </p:tgtEl>
                                      </p:cBhvr>
                                    </p:animEffect>
                                    <p:set>
                                      <p:cBhvr>
                                        <p:cTn id="63" dur="1" fill="hold">
                                          <p:stCondLst>
                                            <p:cond delay="499"/>
                                          </p:stCondLst>
                                        </p:cTn>
                                        <p:tgtEl>
                                          <p:spTgt spid="7184"/>
                                        </p:tgtEl>
                                        <p:attrNameLst>
                                          <p:attrName>style.visibility</p:attrName>
                                        </p:attrNameLst>
                                      </p:cBhvr>
                                      <p:to>
                                        <p:strVal val="hidden"/>
                                      </p:to>
                                    </p:set>
                                  </p:childTnLst>
                                </p:cTn>
                              </p:par>
                              <p:par>
                                <p:cTn id="64" presetID="3" presetClass="exit" presetSubtype="10" fill="hold" nodeType="withEffect">
                                  <p:stCondLst>
                                    <p:cond delay="0"/>
                                  </p:stCondLst>
                                  <p:childTnLst>
                                    <p:animEffect transition="out" filter="blinds(horizontal)">
                                      <p:cBhvr>
                                        <p:cTn id="65" dur="500"/>
                                        <p:tgtEl>
                                          <p:spTgt spid="7185"/>
                                        </p:tgtEl>
                                      </p:cBhvr>
                                    </p:animEffect>
                                    <p:set>
                                      <p:cBhvr>
                                        <p:cTn id="66" dur="1" fill="hold">
                                          <p:stCondLst>
                                            <p:cond delay="499"/>
                                          </p:stCondLst>
                                        </p:cTn>
                                        <p:tgtEl>
                                          <p:spTgt spid="7185"/>
                                        </p:tgtEl>
                                        <p:attrNameLst>
                                          <p:attrName>style.visibility</p:attrName>
                                        </p:attrNameLst>
                                      </p:cBhvr>
                                      <p:to>
                                        <p:strVal val="hidden"/>
                                      </p:to>
                                    </p:set>
                                  </p:childTnLst>
                                </p:cTn>
                              </p:par>
                              <p:par>
                                <p:cTn id="67" presetID="3" presetClass="exit" presetSubtype="10" fill="hold" grpId="1" nodeType="withEffect">
                                  <p:stCondLst>
                                    <p:cond delay="0"/>
                                  </p:stCondLst>
                                  <p:childTnLst>
                                    <p:animEffect transition="out" filter="blinds(horizontal)">
                                      <p:cBhvr>
                                        <p:cTn id="68" dur="500"/>
                                        <p:tgtEl>
                                          <p:spTgt spid="7183"/>
                                        </p:tgtEl>
                                      </p:cBhvr>
                                    </p:animEffect>
                                    <p:set>
                                      <p:cBhvr>
                                        <p:cTn id="69" dur="1" fill="hold">
                                          <p:stCondLst>
                                            <p:cond delay="499"/>
                                          </p:stCondLst>
                                        </p:cTn>
                                        <p:tgtEl>
                                          <p:spTgt spid="7183"/>
                                        </p:tgtEl>
                                        <p:attrNameLst>
                                          <p:attrName>style.visibility</p:attrName>
                                        </p:attrNameLst>
                                      </p:cBhvr>
                                      <p:to>
                                        <p:strVal val="hidden"/>
                                      </p:to>
                                    </p:set>
                                  </p:childTnLst>
                                </p:cTn>
                              </p:par>
                              <p:par>
                                <p:cTn id="70" presetID="3" presetClass="exit" presetSubtype="10" fill="hold" grpId="1" nodeType="withEffect">
                                  <p:stCondLst>
                                    <p:cond delay="0"/>
                                  </p:stCondLst>
                                  <p:childTnLst>
                                    <p:animEffect transition="out" filter="blinds(horizontal)">
                                      <p:cBhvr>
                                        <p:cTn id="71" dur="500"/>
                                        <p:tgtEl>
                                          <p:spTgt spid="7179"/>
                                        </p:tgtEl>
                                      </p:cBhvr>
                                    </p:animEffect>
                                    <p:set>
                                      <p:cBhvr>
                                        <p:cTn id="72" dur="1" fill="hold">
                                          <p:stCondLst>
                                            <p:cond delay="499"/>
                                          </p:stCondLst>
                                        </p:cTn>
                                        <p:tgtEl>
                                          <p:spTgt spid="7179"/>
                                        </p:tgtEl>
                                        <p:attrNameLst>
                                          <p:attrName>style.visibility</p:attrName>
                                        </p:attrNameLst>
                                      </p:cBhvr>
                                      <p:to>
                                        <p:strVal val="hidden"/>
                                      </p:to>
                                    </p:set>
                                  </p:childTnLst>
                                </p:cTn>
                              </p:par>
                              <p:par>
                                <p:cTn id="73" presetID="3" presetClass="exit" presetSubtype="10" fill="hold" grpId="1" nodeType="withEffect">
                                  <p:stCondLst>
                                    <p:cond delay="0"/>
                                  </p:stCondLst>
                                  <p:childTnLst>
                                    <p:animEffect transition="out" filter="blinds(horizontal)">
                                      <p:cBhvr>
                                        <p:cTn id="74" dur="500"/>
                                        <p:tgtEl>
                                          <p:spTgt spid="7177"/>
                                        </p:tgtEl>
                                      </p:cBhvr>
                                    </p:animEffect>
                                    <p:set>
                                      <p:cBhvr>
                                        <p:cTn id="75" dur="1" fill="hold">
                                          <p:stCondLst>
                                            <p:cond delay="499"/>
                                          </p:stCondLst>
                                        </p:cTn>
                                        <p:tgtEl>
                                          <p:spTgt spid="7177"/>
                                        </p:tgtEl>
                                        <p:attrNameLst>
                                          <p:attrName>style.visibility</p:attrName>
                                        </p:attrNameLst>
                                      </p:cBhvr>
                                      <p:to>
                                        <p:strVal val="hidden"/>
                                      </p:to>
                                    </p:set>
                                  </p:childTnLst>
                                </p:cTn>
                              </p:par>
                            </p:childTnLst>
                          </p:cTn>
                        </p:par>
                      </p:childTnLst>
                    </p:cTn>
                  </p:par>
                  <p:par>
                    <p:cTn id="76" fill="hold">
                      <p:stCondLst>
                        <p:cond delay="indefinite"/>
                      </p:stCondLst>
                      <p:childTnLst>
                        <p:par>
                          <p:cTn id="77" fill="hold">
                            <p:stCondLst>
                              <p:cond delay="0"/>
                            </p:stCondLst>
                            <p:childTnLst>
                              <p:par>
                                <p:cTn id="78" presetID="3" presetClass="entr" presetSubtype="10" fill="hold" grpId="0" nodeType="clickEffect">
                                  <p:stCondLst>
                                    <p:cond delay="0"/>
                                  </p:stCondLst>
                                  <p:childTnLst>
                                    <p:set>
                                      <p:cBhvr>
                                        <p:cTn id="79" dur="1" fill="hold">
                                          <p:stCondLst>
                                            <p:cond delay="0"/>
                                          </p:stCondLst>
                                        </p:cTn>
                                        <p:tgtEl>
                                          <p:spTgt spid="7194"/>
                                        </p:tgtEl>
                                        <p:attrNameLst>
                                          <p:attrName>style.visibility</p:attrName>
                                        </p:attrNameLst>
                                      </p:cBhvr>
                                      <p:to>
                                        <p:strVal val="visible"/>
                                      </p:to>
                                    </p:set>
                                    <p:animEffect transition="in" filter="blinds(horizontal)">
                                      <p:cBhvr>
                                        <p:cTn id="80" dur="500"/>
                                        <p:tgtEl>
                                          <p:spTgt spid="7194"/>
                                        </p:tgtEl>
                                      </p:cBhvr>
                                    </p:animEffect>
                                  </p:childTnLst>
                                </p:cTn>
                              </p:par>
                              <p:par>
                                <p:cTn id="81" presetID="50" presetClass="entr" presetSubtype="0" decel="100000" fill="hold" nodeType="withEffect">
                                  <p:stCondLst>
                                    <p:cond delay="0"/>
                                  </p:stCondLst>
                                  <p:childTnLst>
                                    <p:set>
                                      <p:cBhvr>
                                        <p:cTn id="82" dur="1" fill="hold">
                                          <p:stCondLst>
                                            <p:cond delay="0"/>
                                          </p:stCondLst>
                                        </p:cTn>
                                        <p:tgtEl>
                                          <p:spTgt spid="7188"/>
                                        </p:tgtEl>
                                        <p:attrNameLst>
                                          <p:attrName>style.visibility</p:attrName>
                                        </p:attrNameLst>
                                      </p:cBhvr>
                                      <p:to>
                                        <p:strVal val="visible"/>
                                      </p:to>
                                    </p:set>
                                    <p:anim calcmode="lin" valueType="num">
                                      <p:cBhvr>
                                        <p:cTn id="83" dur="1000" fill="hold"/>
                                        <p:tgtEl>
                                          <p:spTgt spid="7188"/>
                                        </p:tgtEl>
                                        <p:attrNameLst>
                                          <p:attrName>ppt_w</p:attrName>
                                        </p:attrNameLst>
                                      </p:cBhvr>
                                      <p:tavLst>
                                        <p:tav tm="0">
                                          <p:val>
                                            <p:strVal val="#ppt_w+.3"/>
                                          </p:val>
                                        </p:tav>
                                        <p:tav tm="100000">
                                          <p:val>
                                            <p:strVal val="#ppt_w"/>
                                          </p:val>
                                        </p:tav>
                                      </p:tavLst>
                                    </p:anim>
                                    <p:anim calcmode="lin" valueType="num">
                                      <p:cBhvr>
                                        <p:cTn id="84" dur="1000" fill="hold"/>
                                        <p:tgtEl>
                                          <p:spTgt spid="7188"/>
                                        </p:tgtEl>
                                        <p:attrNameLst>
                                          <p:attrName>ppt_h</p:attrName>
                                        </p:attrNameLst>
                                      </p:cBhvr>
                                      <p:tavLst>
                                        <p:tav tm="0">
                                          <p:val>
                                            <p:strVal val="#ppt_h"/>
                                          </p:val>
                                        </p:tav>
                                        <p:tav tm="100000">
                                          <p:val>
                                            <p:strVal val="#ppt_h"/>
                                          </p:val>
                                        </p:tav>
                                      </p:tavLst>
                                    </p:anim>
                                    <p:animEffect transition="in" filter="fade">
                                      <p:cBhvr>
                                        <p:cTn id="85" dur="1000"/>
                                        <p:tgtEl>
                                          <p:spTgt spid="7188"/>
                                        </p:tgtEl>
                                      </p:cBhvr>
                                    </p:animEffect>
                                  </p:childTnLst>
                                </p:cTn>
                              </p:par>
                              <p:par>
                                <p:cTn id="86" presetID="3" presetClass="entr" presetSubtype="10" fill="hold" grpId="0" nodeType="withEffect">
                                  <p:stCondLst>
                                    <p:cond delay="0"/>
                                  </p:stCondLst>
                                  <p:childTnLst>
                                    <p:set>
                                      <p:cBhvr>
                                        <p:cTn id="87" dur="1" fill="hold">
                                          <p:stCondLst>
                                            <p:cond delay="0"/>
                                          </p:stCondLst>
                                        </p:cTn>
                                        <p:tgtEl>
                                          <p:spTgt spid="7195"/>
                                        </p:tgtEl>
                                        <p:attrNameLst>
                                          <p:attrName>style.visibility</p:attrName>
                                        </p:attrNameLst>
                                      </p:cBhvr>
                                      <p:to>
                                        <p:strVal val="visible"/>
                                      </p:to>
                                    </p:set>
                                    <p:animEffect transition="in" filter="blinds(horizontal)">
                                      <p:cBhvr>
                                        <p:cTn id="88" dur="500"/>
                                        <p:tgtEl>
                                          <p:spTgt spid="7195"/>
                                        </p:tgtEl>
                                      </p:cBhvr>
                                    </p:animEffect>
                                  </p:childTnLst>
                                </p:cTn>
                              </p:par>
                            </p:childTnLst>
                          </p:cTn>
                        </p:par>
                      </p:childTnLst>
                    </p:cTn>
                  </p:par>
                  <p:par>
                    <p:cTn id="89" fill="hold">
                      <p:stCondLst>
                        <p:cond delay="indefinite"/>
                      </p:stCondLst>
                      <p:childTnLst>
                        <p:par>
                          <p:cTn id="90" fill="hold">
                            <p:stCondLst>
                              <p:cond delay="0"/>
                            </p:stCondLst>
                            <p:childTnLst>
                              <p:par>
                                <p:cTn id="91" presetID="3" presetClass="exit" presetSubtype="10" fill="hold" grpId="1" nodeType="clickEffect">
                                  <p:stCondLst>
                                    <p:cond delay="0"/>
                                  </p:stCondLst>
                                  <p:childTnLst>
                                    <p:animEffect transition="out" filter="blinds(horizontal)">
                                      <p:cBhvr>
                                        <p:cTn id="92" dur="500"/>
                                        <p:tgtEl>
                                          <p:spTgt spid="7194"/>
                                        </p:tgtEl>
                                      </p:cBhvr>
                                    </p:animEffect>
                                    <p:set>
                                      <p:cBhvr>
                                        <p:cTn id="93" dur="1" fill="hold">
                                          <p:stCondLst>
                                            <p:cond delay="499"/>
                                          </p:stCondLst>
                                        </p:cTn>
                                        <p:tgtEl>
                                          <p:spTgt spid="7194"/>
                                        </p:tgtEl>
                                        <p:attrNameLst>
                                          <p:attrName>style.visibility</p:attrName>
                                        </p:attrNameLst>
                                      </p:cBhvr>
                                      <p:to>
                                        <p:strVal val="hidden"/>
                                      </p:to>
                                    </p:set>
                                  </p:childTnLst>
                                </p:cTn>
                              </p:par>
                              <p:par>
                                <p:cTn id="94" presetID="3" presetClass="exit" presetSubtype="10" fill="hold" nodeType="withEffect">
                                  <p:stCondLst>
                                    <p:cond delay="0"/>
                                  </p:stCondLst>
                                  <p:childTnLst>
                                    <p:animEffect transition="out" filter="blinds(horizontal)">
                                      <p:cBhvr>
                                        <p:cTn id="95" dur="500"/>
                                        <p:tgtEl>
                                          <p:spTgt spid="7188"/>
                                        </p:tgtEl>
                                      </p:cBhvr>
                                    </p:animEffect>
                                    <p:set>
                                      <p:cBhvr>
                                        <p:cTn id="96" dur="1" fill="hold">
                                          <p:stCondLst>
                                            <p:cond delay="499"/>
                                          </p:stCondLst>
                                        </p:cTn>
                                        <p:tgtEl>
                                          <p:spTgt spid="7188"/>
                                        </p:tgtEl>
                                        <p:attrNameLst>
                                          <p:attrName>style.visibility</p:attrName>
                                        </p:attrNameLst>
                                      </p:cBhvr>
                                      <p:to>
                                        <p:strVal val="hidden"/>
                                      </p:to>
                                    </p:set>
                                  </p:childTnLst>
                                </p:cTn>
                              </p:par>
                              <p:par>
                                <p:cTn id="97" presetID="3" presetClass="exit" presetSubtype="10" fill="hold" grpId="1" nodeType="withEffect">
                                  <p:stCondLst>
                                    <p:cond delay="0"/>
                                  </p:stCondLst>
                                  <p:childTnLst>
                                    <p:animEffect transition="out" filter="blinds(horizontal)">
                                      <p:cBhvr>
                                        <p:cTn id="98" dur="500"/>
                                        <p:tgtEl>
                                          <p:spTgt spid="7195"/>
                                        </p:tgtEl>
                                      </p:cBhvr>
                                    </p:animEffect>
                                    <p:set>
                                      <p:cBhvr>
                                        <p:cTn id="99" dur="1" fill="hold">
                                          <p:stCondLst>
                                            <p:cond delay="499"/>
                                          </p:stCondLst>
                                        </p:cTn>
                                        <p:tgtEl>
                                          <p:spTgt spid="7195"/>
                                        </p:tgtEl>
                                        <p:attrNameLst>
                                          <p:attrName>style.visibility</p:attrName>
                                        </p:attrNameLst>
                                      </p:cBhvr>
                                      <p:to>
                                        <p:strVal val="hidden"/>
                                      </p:to>
                                    </p:set>
                                  </p:childTnLst>
                                </p:cTn>
                              </p:par>
                              <p:par>
                                <p:cTn id="100" presetID="4" presetClass="exit" presetSubtype="16" fill="hold" nodeType="withEffect">
                                  <p:stCondLst>
                                    <p:cond delay="0"/>
                                  </p:stCondLst>
                                  <p:childTnLst>
                                    <p:animEffect transition="out" filter="box(in)">
                                      <p:cBhvr>
                                        <p:cTn id="101" dur="500"/>
                                        <p:tgtEl>
                                          <p:spTgt spid="7172"/>
                                        </p:tgtEl>
                                      </p:cBhvr>
                                    </p:animEffect>
                                    <p:set>
                                      <p:cBhvr>
                                        <p:cTn id="102" dur="1" fill="hold">
                                          <p:stCondLst>
                                            <p:cond delay="499"/>
                                          </p:stCondLst>
                                        </p:cTn>
                                        <p:tgtEl>
                                          <p:spTgt spid="7172"/>
                                        </p:tgtEl>
                                        <p:attrNameLst>
                                          <p:attrName>style.visibility</p:attrName>
                                        </p:attrNameLst>
                                      </p:cBhvr>
                                      <p:to>
                                        <p:strVal val="hidden"/>
                                      </p:to>
                                    </p:set>
                                  </p:childTnLst>
                                </p:cTn>
                              </p:par>
                              <p:par>
                                <p:cTn id="103" presetID="8" presetClass="exit" presetSubtype="16" fill="hold" nodeType="withEffect">
                                  <p:stCondLst>
                                    <p:cond delay="0"/>
                                  </p:stCondLst>
                                  <p:childTnLst>
                                    <p:animEffect transition="out" filter="diamond(in)">
                                      <p:cBhvr>
                                        <p:cTn id="104" dur="2000"/>
                                        <p:tgtEl>
                                          <p:spTgt spid="7174"/>
                                        </p:tgtEl>
                                      </p:cBhvr>
                                    </p:animEffect>
                                    <p:set>
                                      <p:cBhvr>
                                        <p:cTn id="105" dur="1" fill="hold">
                                          <p:stCondLst>
                                            <p:cond delay="1999"/>
                                          </p:stCondLst>
                                        </p:cTn>
                                        <p:tgtEl>
                                          <p:spTgt spid="7174"/>
                                        </p:tgtEl>
                                        <p:attrNameLst>
                                          <p:attrName>style.visibility</p:attrName>
                                        </p:attrNameLst>
                                      </p:cBhvr>
                                      <p:to>
                                        <p:strVal val="hidden"/>
                                      </p:to>
                                    </p:set>
                                  </p:childTnLst>
                                </p:cTn>
                              </p:par>
                              <p:par>
                                <p:cTn id="106" presetID="50" presetClass="entr" presetSubtype="0" decel="100000" fill="hold" nodeType="withEffect">
                                  <p:stCondLst>
                                    <p:cond delay="0"/>
                                  </p:stCondLst>
                                  <p:childTnLst>
                                    <p:set>
                                      <p:cBhvr>
                                        <p:cTn id="107" dur="1" fill="hold">
                                          <p:stCondLst>
                                            <p:cond delay="0"/>
                                          </p:stCondLst>
                                        </p:cTn>
                                        <p:tgtEl>
                                          <p:spTgt spid="7190"/>
                                        </p:tgtEl>
                                        <p:attrNameLst>
                                          <p:attrName>style.visibility</p:attrName>
                                        </p:attrNameLst>
                                      </p:cBhvr>
                                      <p:to>
                                        <p:strVal val="visible"/>
                                      </p:to>
                                    </p:set>
                                    <p:anim calcmode="lin" valueType="num">
                                      <p:cBhvr>
                                        <p:cTn id="108" dur="1000" fill="hold"/>
                                        <p:tgtEl>
                                          <p:spTgt spid="7190"/>
                                        </p:tgtEl>
                                        <p:attrNameLst>
                                          <p:attrName>ppt_w</p:attrName>
                                        </p:attrNameLst>
                                      </p:cBhvr>
                                      <p:tavLst>
                                        <p:tav tm="0">
                                          <p:val>
                                            <p:strVal val="#ppt_w+.3"/>
                                          </p:val>
                                        </p:tav>
                                        <p:tav tm="100000">
                                          <p:val>
                                            <p:strVal val="#ppt_w"/>
                                          </p:val>
                                        </p:tav>
                                      </p:tavLst>
                                    </p:anim>
                                    <p:anim calcmode="lin" valueType="num">
                                      <p:cBhvr>
                                        <p:cTn id="109" dur="1000" fill="hold"/>
                                        <p:tgtEl>
                                          <p:spTgt spid="7190"/>
                                        </p:tgtEl>
                                        <p:attrNameLst>
                                          <p:attrName>ppt_h</p:attrName>
                                        </p:attrNameLst>
                                      </p:cBhvr>
                                      <p:tavLst>
                                        <p:tav tm="0">
                                          <p:val>
                                            <p:strVal val="#ppt_h"/>
                                          </p:val>
                                        </p:tav>
                                        <p:tav tm="100000">
                                          <p:val>
                                            <p:strVal val="#ppt_h"/>
                                          </p:val>
                                        </p:tav>
                                      </p:tavLst>
                                    </p:anim>
                                    <p:animEffect transition="in" filter="fade">
                                      <p:cBhvr>
                                        <p:cTn id="110" dur="1000"/>
                                        <p:tgtEl>
                                          <p:spTgt spid="7190"/>
                                        </p:tgtEl>
                                      </p:cBhvr>
                                    </p:animEffect>
                                  </p:childTnLst>
                                </p:cTn>
                              </p:par>
                              <p:par>
                                <p:cTn id="111" presetID="50" presetClass="entr" presetSubtype="0" decel="100000" fill="hold" nodeType="withEffect">
                                  <p:stCondLst>
                                    <p:cond delay="0"/>
                                  </p:stCondLst>
                                  <p:childTnLst>
                                    <p:set>
                                      <p:cBhvr>
                                        <p:cTn id="112" dur="1" fill="hold">
                                          <p:stCondLst>
                                            <p:cond delay="0"/>
                                          </p:stCondLst>
                                        </p:cTn>
                                        <p:tgtEl>
                                          <p:spTgt spid="7191"/>
                                        </p:tgtEl>
                                        <p:attrNameLst>
                                          <p:attrName>style.visibility</p:attrName>
                                        </p:attrNameLst>
                                      </p:cBhvr>
                                      <p:to>
                                        <p:strVal val="visible"/>
                                      </p:to>
                                    </p:set>
                                    <p:anim calcmode="lin" valueType="num">
                                      <p:cBhvr>
                                        <p:cTn id="113" dur="1000" fill="hold"/>
                                        <p:tgtEl>
                                          <p:spTgt spid="7191"/>
                                        </p:tgtEl>
                                        <p:attrNameLst>
                                          <p:attrName>ppt_w</p:attrName>
                                        </p:attrNameLst>
                                      </p:cBhvr>
                                      <p:tavLst>
                                        <p:tav tm="0">
                                          <p:val>
                                            <p:strVal val="#ppt_w+.3"/>
                                          </p:val>
                                        </p:tav>
                                        <p:tav tm="100000">
                                          <p:val>
                                            <p:strVal val="#ppt_w"/>
                                          </p:val>
                                        </p:tav>
                                      </p:tavLst>
                                    </p:anim>
                                    <p:anim calcmode="lin" valueType="num">
                                      <p:cBhvr>
                                        <p:cTn id="114" dur="1000" fill="hold"/>
                                        <p:tgtEl>
                                          <p:spTgt spid="7191"/>
                                        </p:tgtEl>
                                        <p:attrNameLst>
                                          <p:attrName>ppt_h</p:attrName>
                                        </p:attrNameLst>
                                      </p:cBhvr>
                                      <p:tavLst>
                                        <p:tav tm="0">
                                          <p:val>
                                            <p:strVal val="#ppt_h"/>
                                          </p:val>
                                        </p:tav>
                                        <p:tav tm="100000">
                                          <p:val>
                                            <p:strVal val="#ppt_h"/>
                                          </p:val>
                                        </p:tav>
                                      </p:tavLst>
                                    </p:anim>
                                    <p:animEffect transition="in" filter="fade">
                                      <p:cBhvr>
                                        <p:cTn id="115" dur="1000"/>
                                        <p:tgtEl>
                                          <p:spTgt spid="7191"/>
                                        </p:tgtEl>
                                      </p:cBhvr>
                                    </p:animEffect>
                                  </p:childTnLst>
                                </p:cTn>
                              </p:par>
                            </p:childTnLst>
                          </p:cTn>
                        </p:par>
                      </p:childTnLst>
                    </p:cTn>
                  </p:par>
                  <p:par>
                    <p:cTn id="116" fill="hold">
                      <p:stCondLst>
                        <p:cond delay="indefinite"/>
                      </p:stCondLst>
                      <p:childTnLst>
                        <p:par>
                          <p:cTn id="117" fill="hold">
                            <p:stCondLst>
                              <p:cond delay="0"/>
                            </p:stCondLst>
                            <p:childTnLst>
                              <p:par>
                                <p:cTn id="118" presetID="0" presetClass="path" presetSubtype="0" accel="50000" decel="50000" fill="hold" nodeType="clickEffect">
                                  <p:stCondLst>
                                    <p:cond delay="0"/>
                                  </p:stCondLst>
                                  <p:childTnLst>
                                    <p:animMotion origin="layout" path="M -0.03941 0.02104 L -0.76771 0.02613 " pathEditMode="relative" rAng="0" ptsTypes="AA">
                                      <p:cBhvr>
                                        <p:cTn id="119" dur="2000" fill="hold"/>
                                        <p:tgtEl>
                                          <p:spTgt spid="7190"/>
                                        </p:tgtEl>
                                        <p:attrNameLst>
                                          <p:attrName>ppt_x</p:attrName>
                                          <p:attrName>ppt_y</p:attrName>
                                        </p:attrNameLst>
                                      </p:cBhvr>
                                      <p:rCtr x="-364" y="3"/>
                                    </p:animMotion>
                                  </p:childTnLst>
                                </p:cTn>
                              </p:par>
                            </p:childTnLst>
                          </p:cTn>
                        </p:par>
                      </p:childTnLst>
                    </p:cTn>
                  </p:par>
                  <p:par>
                    <p:cTn id="120" fill="hold">
                      <p:stCondLst>
                        <p:cond delay="indefinite"/>
                      </p:stCondLst>
                      <p:childTnLst>
                        <p:par>
                          <p:cTn id="121" fill="hold">
                            <p:stCondLst>
                              <p:cond delay="0"/>
                            </p:stCondLst>
                            <p:childTnLst>
                              <p:par>
                                <p:cTn id="122" presetID="3" presetClass="entr" presetSubtype="10" fill="hold" grpId="0" nodeType="clickEffect">
                                  <p:stCondLst>
                                    <p:cond delay="0"/>
                                  </p:stCondLst>
                                  <p:childTnLst>
                                    <p:set>
                                      <p:cBhvr>
                                        <p:cTn id="123" dur="1" fill="hold">
                                          <p:stCondLst>
                                            <p:cond delay="0"/>
                                          </p:stCondLst>
                                        </p:cTn>
                                        <p:tgtEl>
                                          <p:spTgt spid="7196"/>
                                        </p:tgtEl>
                                        <p:attrNameLst>
                                          <p:attrName>style.visibility</p:attrName>
                                        </p:attrNameLst>
                                      </p:cBhvr>
                                      <p:to>
                                        <p:strVal val="visible"/>
                                      </p:to>
                                    </p:set>
                                    <p:animEffect transition="in" filter="blinds(horizontal)">
                                      <p:cBhvr>
                                        <p:cTn id="124" dur="500"/>
                                        <p:tgtEl>
                                          <p:spTgt spid="7196"/>
                                        </p:tgtEl>
                                      </p:cBhvr>
                                    </p:animEffect>
                                  </p:childTnLst>
                                </p:cTn>
                              </p:par>
                              <p:par>
                                <p:cTn id="125" presetID="50" presetClass="entr" presetSubtype="0" decel="100000" fill="hold" nodeType="withEffect">
                                  <p:stCondLst>
                                    <p:cond delay="0"/>
                                  </p:stCondLst>
                                  <p:childTnLst>
                                    <p:set>
                                      <p:cBhvr>
                                        <p:cTn id="126" dur="1" fill="hold">
                                          <p:stCondLst>
                                            <p:cond delay="0"/>
                                          </p:stCondLst>
                                        </p:cTn>
                                        <p:tgtEl>
                                          <p:spTgt spid="7197"/>
                                        </p:tgtEl>
                                        <p:attrNameLst>
                                          <p:attrName>style.visibility</p:attrName>
                                        </p:attrNameLst>
                                      </p:cBhvr>
                                      <p:to>
                                        <p:strVal val="visible"/>
                                      </p:to>
                                    </p:set>
                                    <p:anim calcmode="lin" valueType="num">
                                      <p:cBhvr>
                                        <p:cTn id="127" dur="1000" fill="hold"/>
                                        <p:tgtEl>
                                          <p:spTgt spid="7197"/>
                                        </p:tgtEl>
                                        <p:attrNameLst>
                                          <p:attrName>ppt_w</p:attrName>
                                        </p:attrNameLst>
                                      </p:cBhvr>
                                      <p:tavLst>
                                        <p:tav tm="0">
                                          <p:val>
                                            <p:strVal val="#ppt_w+.3"/>
                                          </p:val>
                                        </p:tav>
                                        <p:tav tm="100000">
                                          <p:val>
                                            <p:strVal val="#ppt_w"/>
                                          </p:val>
                                        </p:tav>
                                      </p:tavLst>
                                    </p:anim>
                                    <p:anim calcmode="lin" valueType="num">
                                      <p:cBhvr>
                                        <p:cTn id="128" dur="1000" fill="hold"/>
                                        <p:tgtEl>
                                          <p:spTgt spid="7197"/>
                                        </p:tgtEl>
                                        <p:attrNameLst>
                                          <p:attrName>ppt_h</p:attrName>
                                        </p:attrNameLst>
                                      </p:cBhvr>
                                      <p:tavLst>
                                        <p:tav tm="0">
                                          <p:val>
                                            <p:strVal val="#ppt_h"/>
                                          </p:val>
                                        </p:tav>
                                        <p:tav tm="100000">
                                          <p:val>
                                            <p:strVal val="#ppt_h"/>
                                          </p:val>
                                        </p:tav>
                                      </p:tavLst>
                                    </p:anim>
                                    <p:animEffect transition="in" filter="fade">
                                      <p:cBhvr>
                                        <p:cTn id="129" dur="1000"/>
                                        <p:tgtEl>
                                          <p:spTgt spid="7197"/>
                                        </p:tgtEl>
                                      </p:cBhvr>
                                    </p:animEffect>
                                  </p:childTnLst>
                                </p:cTn>
                              </p:par>
                            </p:childTnLst>
                          </p:cTn>
                        </p:par>
                      </p:childTnLst>
                    </p:cTn>
                  </p:par>
                  <p:par>
                    <p:cTn id="130" fill="hold">
                      <p:stCondLst>
                        <p:cond delay="indefinite"/>
                      </p:stCondLst>
                      <p:childTnLst>
                        <p:par>
                          <p:cTn id="131" fill="hold">
                            <p:stCondLst>
                              <p:cond delay="0"/>
                            </p:stCondLst>
                            <p:childTnLst>
                              <p:par>
                                <p:cTn id="132" presetID="50" presetClass="entr" presetSubtype="0" decel="100000" fill="hold" nodeType="clickEffect">
                                  <p:stCondLst>
                                    <p:cond delay="0"/>
                                  </p:stCondLst>
                                  <p:childTnLst>
                                    <p:set>
                                      <p:cBhvr>
                                        <p:cTn id="133" dur="1" fill="hold">
                                          <p:stCondLst>
                                            <p:cond delay="0"/>
                                          </p:stCondLst>
                                        </p:cTn>
                                        <p:tgtEl>
                                          <p:spTgt spid="7200"/>
                                        </p:tgtEl>
                                        <p:attrNameLst>
                                          <p:attrName>style.visibility</p:attrName>
                                        </p:attrNameLst>
                                      </p:cBhvr>
                                      <p:to>
                                        <p:strVal val="visible"/>
                                      </p:to>
                                    </p:set>
                                    <p:anim calcmode="lin" valueType="num">
                                      <p:cBhvr>
                                        <p:cTn id="134" dur="1000" fill="hold"/>
                                        <p:tgtEl>
                                          <p:spTgt spid="7200"/>
                                        </p:tgtEl>
                                        <p:attrNameLst>
                                          <p:attrName>ppt_w</p:attrName>
                                        </p:attrNameLst>
                                      </p:cBhvr>
                                      <p:tavLst>
                                        <p:tav tm="0">
                                          <p:val>
                                            <p:strVal val="#ppt_w+.3"/>
                                          </p:val>
                                        </p:tav>
                                        <p:tav tm="100000">
                                          <p:val>
                                            <p:strVal val="#ppt_w"/>
                                          </p:val>
                                        </p:tav>
                                      </p:tavLst>
                                    </p:anim>
                                    <p:anim calcmode="lin" valueType="num">
                                      <p:cBhvr>
                                        <p:cTn id="135" dur="1000" fill="hold"/>
                                        <p:tgtEl>
                                          <p:spTgt spid="7200"/>
                                        </p:tgtEl>
                                        <p:attrNameLst>
                                          <p:attrName>ppt_h</p:attrName>
                                        </p:attrNameLst>
                                      </p:cBhvr>
                                      <p:tavLst>
                                        <p:tav tm="0">
                                          <p:val>
                                            <p:strVal val="#ppt_h"/>
                                          </p:val>
                                        </p:tav>
                                        <p:tav tm="100000">
                                          <p:val>
                                            <p:strVal val="#ppt_h"/>
                                          </p:val>
                                        </p:tav>
                                      </p:tavLst>
                                    </p:anim>
                                    <p:animEffect transition="in" filter="fade">
                                      <p:cBhvr>
                                        <p:cTn id="136" dur="1000"/>
                                        <p:tgtEl>
                                          <p:spTgt spid="7200"/>
                                        </p:tgtEl>
                                      </p:cBhvr>
                                    </p:animEffect>
                                  </p:childTnLst>
                                </p:cTn>
                              </p:par>
                              <p:par>
                                <p:cTn id="137" presetID="50" presetClass="entr" presetSubtype="0" decel="100000" fill="hold" grpId="0" nodeType="withEffect">
                                  <p:stCondLst>
                                    <p:cond delay="0"/>
                                  </p:stCondLst>
                                  <p:childTnLst>
                                    <p:set>
                                      <p:cBhvr>
                                        <p:cTn id="138" dur="1" fill="hold">
                                          <p:stCondLst>
                                            <p:cond delay="0"/>
                                          </p:stCondLst>
                                        </p:cTn>
                                        <p:tgtEl>
                                          <p:spTgt spid="7201"/>
                                        </p:tgtEl>
                                        <p:attrNameLst>
                                          <p:attrName>style.visibility</p:attrName>
                                        </p:attrNameLst>
                                      </p:cBhvr>
                                      <p:to>
                                        <p:strVal val="visible"/>
                                      </p:to>
                                    </p:set>
                                    <p:anim calcmode="lin" valueType="num">
                                      <p:cBhvr>
                                        <p:cTn id="139" dur="1000" fill="hold"/>
                                        <p:tgtEl>
                                          <p:spTgt spid="7201"/>
                                        </p:tgtEl>
                                        <p:attrNameLst>
                                          <p:attrName>ppt_w</p:attrName>
                                        </p:attrNameLst>
                                      </p:cBhvr>
                                      <p:tavLst>
                                        <p:tav tm="0">
                                          <p:val>
                                            <p:strVal val="#ppt_w+.3"/>
                                          </p:val>
                                        </p:tav>
                                        <p:tav tm="100000">
                                          <p:val>
                                            <p:strVal val="#ppt_w"/>
                                          </p:val>
                                        </p:tav>
                                      </p:tavLst>
                                    </p:anim>
                                    <p:anim calcmode="lin" valueType="num">
                                      <p:cBhvr>
                                        <p:cTn id="140" dur="1000" fill="hold"/>
                                        <p:tgtEl>
                                          <p:spTgt spid="7201"/>
                                        </p:tgtEl>
                                        <p:attrNameLst>
                                          <p:attrName>ppt_h</p:attrName>
                                        </p:attrNameLst>
                                      </p:cBhvr>
                                      <p:tavLst>
                                        <p:tav tm="0">
                                          <p:val>
                                            <p:strVal val="#ppt_h"/>
                                          </p:val>
                                        </p:tav>
                                        <p:tav tm="100000">
                                          <p:val>
                                            <p:strVal val="#ppt_h"/>
                                          </p:val>
                                        </p:tav>
                                      </p:tavLst>
                                    </p:anim>
                                    <p:animEffect transition="in" filter="fade">
                                      <p:cBhvr>
                                        <p:cTn id="141" dur="1000"/>
                                        <p:tgtEl>
                                          <p:spTgt spid="7201"/>
                                        </p:tgtEl>
                                      </p:cBhvr>
                                    </p:animEffect>
                                  </p:childTnLst>
                                </p:cTn>
                              </p:par>
                              <p:par>
                                <p:cTn id="142" presetID="50" presetClass="entr" presetSubtype="0" decel="100000" fill="hold" nodeType="withEffect">
                                  <p:stCondLst>
                                    <p:cond delay="0"/>
                                  </p:stCondLst>
                                  <p:childTnLst>
                                    <p:set>
                                      <p:cBhvr>
                                        <p:cTn id="143" dur="1" fill="hold">
                                          <p:stCondLst>
                                            <p:cond delay="0"/>
                                          </p:stCondLst>
                                        </p:cTn>
                                        <p:tgtEl>
                                          <p:spTgt spid="7199"/>
                                        </p:tgtEl>
                                        <p:attrNameLst>
                                          <p:attrName>style.visibility</p:attrName>
                                        </p:attrNameLst>
                                      </p:cBhvr>
                                      <p:to>
                                        <p:strVal val="visible"/>
                                      </p:to>
                                    </p:set>
                                    <p:anim calcmode="lin" valueType="num">
                                      <p:cBhvr>
                                        <p:cTn id="144" dur="1000" fill="hold"/>
                                        <p:tgtEl>
                                          <p:spTgt spid="7199"/>
                                        </p:tgtEl>
                                        <p:attrNameLst>
                                          <p:attrName>ppt_w</p:attrName>
                                        </p:attrNameLst>
                                      </p:cBhvr>
                                      <p:tavLst>
                                        <p:tav tm="0">
                                          <p:val>
                                            <p:strVal val="#ppt_w+.3"/>
                                          </p:val>
                                        </p:tav>
                                        <p:tav tm="100000">
                                          <p:val>
                                            <p:strVal val="#ppt_w"/>
                                          </p:val>
                                        </p:tav>
                                      </p:tavLst>
                                    </p:anim>
                                    <p:anim calcmode="lin" valueType="num">
                                      <p:cBhvr>
                                        <p:cTn id="145" dur="1000" fill="hold"/>
                                        <p:tgtEl>
                                          <p:spTgt spid="7199"/>
                                        </p:tgtEl>
                                        <p:attrNameLst>
                                          <p:attrName>ppt_h</p:attrName>
                                        </p:attrNameLst>
                                      </p:cBhvr>
                                      <p:tavLst>
                                        <p:tav tm="0">
                                          <p:val>
                                            <p:strVal val="#ppt_h"/>
                                          </p:val>
                                        </p:tav>
                                        <p:tav tm="100000">
                                          <p:val>
                                            <p:strVal val="#ppt_h"/>
                                          </p:val>
                                        </p:tav>
                                      </p:tavLst>
                                    </p:anim>
                                    <p:animEffect transition="in" filter="fade">
                                      <p:cBhvr>
                                        <p:cTn id="146" dur="1000"/>
                                        <p:tgtEl>
                                          <p:spTgt spid="7199"/>
                                        </p:tgtEl>
                                      </p:cBhvr>
                                    </p:animEffect>
                                  </p:childTnLst>
                                </p:cTn>
                              </p:par>
                            </p:childTnLst>
                          </p:cTn>
                        </p:par>
                      </p:childTnLst>
                    </p:cTn>
                  </p:par>
                  <p:par>
                    <p:cTn id="147" fill="hold">
                      <p:stCondLst>
                        <p:cond delay="indefinite"/>
                      </p:stCondLst>
                      <p:childTnLst>
                        <p:par>
                          <p:cTn id="148" fill="hold">
                            <p:stCondLst>
                              <p:cond delay="0"/>
                            </p:stCondLst>
                            <p:childTnLst>
                              <p:par>
                                <p:cTn id="149" presetID="50" presetClass="entr" presetSubtype="0" decel="100000" fill="hold" grpId="0" nodeType="clickEffect">
                                  <p:stCondLst>
                                    <p:cond delay="0"/>
                                  </p:stCondLst>
                                  <p:childTnLst>
                                    <p:set>
                                      <p:cBhvr>
                                        <p:cTn id="150" dur="1" fill="hold">
                                          <p:stCondLst>
                                            <p:cond delay="0"/>
                                          </p:stCondLst>
                                        </p:cTn>
                                        <p:tgtEl>
                                          <p:spTgt spid="7202"/>
                                        </p:tgtEl>
                                        <p:attrNameLst>
                                          <p:attrName>style.visibility</p:attrName>
                                        </p:attrNameLst>
                                      </p:cBhvr>
                                      <p:to>
                                        <p:strVal val="visible"/>
                                      </p:to>
                                    </p:set>
                                    <p:anim calcmode="lin" valueType="num">
                                      <p:cBhvr>
                                        <p:cTn id="151" dur="1000" fill="hold"/>
                                        <p:tgtEl>
                                          <p:spTgt spid="7202"/>
                                        </p:tgtEl>
                                        <p:attrNameLst>
                                          <p:attrName>ppt_w</p:attrName>
                                        </p:attrNameLst>
                                      </p:cBhvr>
                                      <p:tavLst>
                                        <p:tav tm="0">
                                          <p:val>
                                            <p:strVal val="#ppt_w+.3"/>
                                          </p:val>
                                        </p:tav>
                                        <p:tav tm="100000">
                                          <p:val>
                                            <p:strVal val="#ppt_w"/>
                                          </p:val>
                                        </p:tav>
                                      </p:tavLst>
                                    </p:anim>
                                    <p:anim calcmode="lin" valueType="num">
                                      <p:cBhvr>
                                        <p:cTn id="152" dur="1000" fill="hold"/>
                                        <p:tgtEl>
                                          <p:spTgt spid="7202"/>
                                        </p:tgtEl>
                                        <p:attrNameLst>
                                          <p:attrName>ppt_h</p:attrName>
                                        </p:attrNameLst>
                                      </p:cBhvr>
                                      <p:tavLst>
                                        <p:tav tm="0">
                                          <p:val>
                                            <p:strVal val="#ppt_h"/>
                                          </p:val>
                                        </p:tav>
                                        <p:tav tm="100000">
                                          <p:val>
                                            <p:strVal val="#ppt_h"/>
                                          </p:val>
                                        </p:tav>
                                      </p:tavLst>
                                    </p:anim>
                                    <p:animEffect transition="in" filter="fade">
                                      <p:cBhvr>
                                        <p:cTn id="153" dur="1000"/>
                                        <p:tgtEl>
                                          <p:spTgt spid="7202"/>
                                        </p:tgtEl>
                                      </p:cBhvr>
                                    </p:animEffect>
                                  </p:childTnLst>
                                </p:cTn>
                              </p:par>
                              <p:par>
                                <p:cTn id="154" presetID="26" presetClass="entr" presetSubtype="0" repeatCount="indefinite" fill="hold" grpId="0" nodeType="withEffect">
                                  <p:stCondLst>
                                    <p:cond delay="0"/>
                                  </p:stCondLst>
                                  <p:endCondLst>
                                    <p:cond evt="onNext" delay="0">
                                      <p:tgtEl>
                                        <p:sldTgt/>
                                      </p:tgtEl>
                                    </p:cond>
                                  </p:endCondLst>
                                  <p:iterate type="lt">
                                    <p:tmPct val="0"/>
                                  </p:iterate>
                                  <p:childTnLst>
                                    <p:set>
                                      <p:cBhvr>
                                        <p:cTn id="155" dur="1" fill="hold">
                                          <p:stCondLst>
                                            <p:cond delay="0"/>
                                          </p:stCondLst>
                                        </p:cTn>
                                        <p:tgtEl>
                                          <p:spTgt spid="7209"/>
                                        </p:tgtEl>
                                        <p:attrNameLst>
                                          <p:attrName>style.visibility</p:attrName>
                                        </p:attrNameLst>
                                      </p:cBhvr>
                                      <p:to>
                                        <p:strVal val="visible"/>
                                      </p:to>
                                    </p:set>
                                    <p:animEffect transition="in" filter="wipe(down)">
                                      <p:cBhvr>
                                        <p:cTn id="156" dur="580">
                                          <p:stCondLst>
                                            <p:cond delay="0"/>
                                          </p:stCondLst>
                                        </p:cTn>
                                        <p:tgtEl>
                                          <p:spTgt spid="7209"/>
                                        </p:tgtEl>
                                      </p:cBhvr>
                                    </p:animEffect>
                                    <p:anim calcmode="lin" valueType="num">
                                      <p:cBhvr>
                                        <p:cTn id="157" dur="1822" tmFilter="0,0; 0.14,0.36; 0.43,0.73; 0.71,0.91; 1.0,1.0">
                                          <p:stCondLst>
                                            <p:cond delay="0"/>
                                          </p:stCondLst>
                                        </p:cTn>
                                        <p:tgtEl>
                                          <p:spTgt spid="7209"/>
                                        </p:tgtEl>
                                        <p:attrNameLst>
                                          <p:attrName>ppt_x</p:attrName>
                                        </p:attrNameLst>
                                      </p:cBhvr>
                                      <p:tavLst>
                                        <p:tav tm="0">
                                          <p:val>
                                            <p:strVal val="#ppt_x-0.25"/>
                                          </p:val>
                                        </p:tav>
                                        <p:tav tm="100000">
                                          <p:val>
                                            <p:strVal val="#ppt_x"/>
                                          </p:val>
                                        </p:tav>
                                      </p:tavLst>
                                    </p:anim>
                                    <p:anim calcmode="lin" valueType="num">
                                      <p:cBhvr>
                                        <p:cTn id="158" dur="664" tmFilter="0.0,0.0; 0.25,0.07; 0.50,0.2; 0.75,0.467; 1.0,1.0">
                                          <p:stCondLst>
                                            <p:cond delay="0"/>
                                          </p:stCondLst>
                                        </p:cTn>
                                        <p:tgtEl>
                                          <p:spTgt spid="7209"/>
                                        </p:tgtEl>
                                        <p:attrNameLst>
                                          <p:attrName>ppt_y</p:attrName>
                                        </p:attrNameLst>
                                      </p:cBhvr>
                                      <p:tavLst>
                                        <p:tav tm="0" fmla="#ppt_y-sin(pi*$)/3">
                                          <p:val>
                                            <p:fltVal val="0.5"/>
                                          </p:val>
                                        </p:tav>
                                        <p:tav tm="100000">
                                          <p:val>
                                            <p:fltVal val="1"/>
                                          </p:val>
                                        </p:tav>
                                      </p:tavLst>
                                    </p:anim>
                                    <p:anim calcmode="lin" valueType="num">
                                      <p:cBhvr>
                                        <p:cTn id="159" dur="664" tmFilter="0, 0; 0.125,0.2665; 0.25,0.4; 0.375,0.465; 0.5,0.5;  0.625,0.535; 0.75,0.6; 0.875,0.7335; 1,1">
                                          <p:stCondLst>
                                            <p:cond delay="664"/>
                                          </p:stCondLst>
                                        </p:cTn>
                                        <p:tgtEl>
                                          <p:spTgt spid="7209"/>
                                        </p:tgtEl>
                                        <p:attrNameLst>
                                          <p:attrName>ppt_y</p:attrName>
                                        </p:attrNameLst>
                                      </p:cBhvr>
                                      <p:tavLst>
                                        <p:tav tm="0" fmla="#ppt_y-sin(pi*$)/9">
                                          <p:val>
                                            <p:fltVal val="0"/>
                                          </p:val>
                                        </p:tav>
                                        <p:tav tm="100000">
                                          <p:val>
                                            <p:fltVal val="1"/>
                                          </p:val>
                                        </p:tav>
                                      </p:tavLst>
                                    </p:anim>
                                    <p:anim calcmode="lin" valueType="num">
                                      <p:cBhvr>
                                        <p:cTn id="160" dur="332" tmFilter="0, 0; 0.125,0.2665; 0.25,0.4; 0.375,0.465; 0.5,0.5;  0.625,0.535; 0.75,0.6; 0.875,0.7335; 1,1">
                                          <p:stCondLst>
                                            <p:cond delay="1324"/>
                                          </p:stCondLst>
                                        </p:cTn>
                                        <p:tgtEl>
                                          <p:spTgt spid="7209"/>
                                        </p:tgtEl>
                                        <p:attrNameLst>
                                          <p:attrName>ppt_y</p:attrName>
                                        </p:attrNameLst>
                                      </p:cBhvr>
                                      <p:tavLst>
                                        <p:tav tm="0" fmla="#ppt_y-sin(pi*$)/27">
                                          <p:val>
                                            <p:fltVal val="0"/>
                                          </p:val>
                                        </p:tav>
                                        <p:tav tm="100000">
                                          <p:val>
                                            <p:fltVal val="1"/>
                                          </p:val>
                                        </p:tav>
                                      </p:tavLst>
                                    </p:anim>
                                    <p:anim calcmode="lin" valueType="num">
                                      <p:cBhvr>
                                        <p:cTn id="161" dur="164" tmFilter="0, 0; 0.125,0.2665; 0.25,0.4; 0.375,0.465; 0.5,0.5;  0.625,0.535; 0.75,0.6; 0.875,0.7335; 1,1">
                                          <p:stCondLst>
                                            <p:cond delay="1656"/>
                                          </p:stCondLst>
                                        </p:cTn>
                                        <p:tgtEl>
                                          <p:spTgt spid="7209"/>
                                        </p:tgtEl>
                                        <p:attrNameLst>
                                          <p:attrName>ppt_y</p:attrName>
                                        </p:attrNameLst>
                                      </p:cBhvr>
                                      <p:tavLst>
                                        <p:tav tm="0" fmla="#ppt_y-sin(pi*$)/81">
                                          <p:val>
                                            <p:fltVal val="0"/>
                                          </p:val>
                                        </p:tav>
                                        <p:tav tm="100000">
                                          <p:val>
                                            <p:fltVal val="1"/>
                                          </p:val>
                                        </p:tav>
                                      </p:tavLst>
                                    </p:anim>
                                    <p:animScale>
                                      <p:cBhvr>
                                        <p:cTn id="162" dur="26">
                                          <p:stCondLst>
                                            <p:cond delay="650"/>
                                          </p:stCondLst>
                                        </p:cTn>
                                        <p:tgtEl>
                                          <p:spTgt spid="7209"/>
                                        </p:tgtEl>
                                      </p:cBhvr>
                                      <p:to x="100000" y="60000"/>
                                    </p:animScale>
                                    <p:animScale>
                                      <p:cBhvr>
                                        <p:cTn id="163" dur="166" decel="50000">
                                          <p:stCondLst>
                                            <p:cond delay="676"/>
                                          </p:stCondLst>
                                        </p:cTn>
                                        <p:tgtEl>
                                          <p:spTgt spid="7209"/>
                                        </p:tgtEl>
                                      </p:cBhvr>
                                      <p:to x="100000" y="100000"/>
                                    </p:animScale>
                                    <p:animScale>
                                      <p:cBhvr>
                                        <p:cTn id="164" dur="26">
                                          <p:stCondLst>
                                            <p:cond delay="1312"/>
                                          </p:stCondLst>
                                        </p:cTn>
                                        <p:tgtEl>
                                          <p:spTgt spid="7209"/>
                                        </p:tgtEl>
                                      </p:cBhvr>
                                      <p:to x="100000" y="80000"/>
                                    </p:animScale>
                                    <p:animScale>
                                      <p:cBhvr>
                                        <p:cTn id="165" dur="166" decel="50000">
                                          <p:stCondLst>
                                            <p:cond delay="1338"/>
                                          </p:stCondLst>
                                        </p:cTn>
                                        <p:tgtEl>
                                          <p:spTgt spid="7209"/>
                                        </p:tgtEl>
                                      </p:cBhvr>
                                      <p:to x="100000" y="100000"/>
                                    </p:animScale>
                                    <p:animScale>
                                      <p:cBhvr>
                                        <p:cTn id="166" dur="26">
                                          <p:stCondLst>
                                            <p:cond delay="1642"/>
                                          </p:stCondLst>
                                        </p:cTn>
                                        <p:tgtEl>
                                          <p:spTgt spid="7209"/>
                                        </p:tgtEl>
                                      </p:cBhvr>
                                      <p:to x="100000" y="90000"/>
                                    </p:animScale>
                                    <p:animScale>
                                      <p:cBhvr>
                                        <p:cTn id="167" dur="166" decel="50000">
                                          <p:stCondLst>
                                            <p:cond delay="1668"/>
                                          </p:stCondLst>
                                        </p:cTn>
                                        <p:tgtEl>
                                          <p:spTgt spid="7209"/>
                                        </p:tgtEl>
                                      </p:cBhvr>
                                      <p:to x="100000" y="100000"/>
                                    </p:animScale>
                                    <p:animScale>
                                      <p:cBhvr>
                                        <p:cTn id="168" dur="26">
                                          <p:stCondLst>
                                            <p:cond delay="1808"/>
                                          </p:stCondLst>
                                        </p:cTn>
                                        <p:tgtEl>
                                          <p:spTgt spid="7209"/>
                                        </p:tgtEl>
                                      </p:cBhvr>
                                      <p:to x="100000" y="95000"/>
                                    </p:animScale>
                                    <p:animScale>
                                      <p:cBhvr>
                                        <p:cTn id="169" dur="166" decel="50000">
                                          <p:stCondLst>
                                            <p:cond delay="1834"/>
                                          </p:stCondLst>
                                        </p:cTn>
                                        <p:tgtEl>
                                          <p:spTgt spid="7209"/>
                                        </p:tgtEl>
                                      </p:cBhvr>
                                      <p:to x="100000" y="100000"/>
                                    </p:animScale>
                                  </p:childTnLst>
                                </p:cTn>
                              </p:par>
                              <p:par>
                                <p:cTn id="170" presetID="34" presetClass="emph" presetSubtype="0" repeatCount="indefinite" fill="hold" grpId="1" nodeType="withEffect">
                                  <p:stCondLst>
                                    <p:cond delay="0"/>
                                  </p:stCondLst>
                                  <p:endCondLst>
                                    <p:cond evt="onNext" delay="0">
                                      <p:tgtEl>
                                        <p:sldTgt/>
                                      </p:tgtEl>
                                    </p:cond>
                                  </p:endCondLst>
                                  <p:iterate type="lt">
                                    <p:tmPct val="10000"/>
                                  </p:iterate>
                                  <p:childTnLst>
                                    <p:animMotion origin="layout" path="M 0.0 0.0 L 0.0 -0.07213" pathEditMode="relative" ptsTypes="">
                                      <p:cBhvr>
                                        <p:cTn id="171" dur="250" accel="50000" decel="50000" autoRev="1" fill="hold">
                                          <p:stCondLst>
                                            <p:cond delay="0"/>
                                          </p:stCondLst>
                                        </p:cTn>
                                        <p:tgtEl>
                                          <p:spTgt spid="7209"/>
                                        </p:tgtEl>
                                        <p:attrNameLst>
                                          <p:attrName>ppt_x</p:attrName>
                                          <p:attrName>ppt_y</p:attrName>
                                        </p:attrNameLst>
                                      </p:cBhvr>
                                    </p:animMotion>
                                    <p:animRot by="1500000">
                                      <p:cBhvr>
                                        <p:cTn id="172" dur="125" fill="hold">
                                          <p:stCondLst>
                                            <p:cond delay="0"/>
                                          </p:stCondLst>
                                        </p:cTn>
                                        <p:tgtEl>
                                          <p:spTgt spid="7209"/>
                                        </p:tgtEl>
                                        <p:attrNameLst>
                                          <p:attrName>r</p:attrName>
                                        </p:attrNameLst>
                                      </p:cBhvr>
                                    </p:animRot>
                                    <p:animRot by="-1500000">
                                      <p:cBhvr>
                                        <p:cTn id="173" dur="125" fill="hold">
                                          <p:stCondLst>
                                            <p:cond delay="125"/>
                                          </p:stCondLst>
                                        </p:cTn>
                                        <p:tgtEl>
                                          <p:spTgt spid="7209"/>
                                        </p:tgtEl>
                                        <p:attrNameLst>
                                          <p:attrName>r</p:attrName>
                                        </p:attrNameLst>
                                      </p:cBhvr>
                                    </p:animRot>
                                    <p:animRot by="-1500000">
                                      <p:cBhvr>
                                        <p:cTn id="174" dur="125" fill="hold">
                                          <p:stCondLst>
                                            <p:cond delay="250"/>
                                          </p:stCondLst>
                                        </p:cTn>
                                        <p:tgtEl>
                                          <p:spTgt spid="7209"/>
                                        </p:tgtEl>
                                        <p:attrNameLst>
                                          <p:attrName>r</p:attrName>
                                        </p:attrNameLst>
                                      </p:cBhvr>
                                    </p:animRot>
                                    <p:animRot by="1500000">
                                      <p:cBhvr>
                                        <p:cTn id="175" dur="125" fill="hold">
                                          <p:stCondLst>
                                            <p:cond delay="375"/>
                                          </p:stCondLst>
                                        </p:cTn>
                                        <p:tgtEl>
                                          <p:spTgt spid="7209"/>
                                        </p:tgtEl>
                                        <p:attrNameLst>
                                          <p:attrName>r</p:attrName>
                                        </p:attrNameLst>
                                      </p:cBhvr>
                                    </p:animRot>
                                  </p:childTnLst>
                                </p:cTn>
                              </p:par>
                              <p:par>
                                <p:cTn id="176" presetID="50" presetClass="entr" presetSubtype="0" decel="100000" fill="hold" nodeType="withEffect">
                                  <p:stCondLst>
                                    <p:cond delay="0"/>
                                  </p:stCondLst>
                                  <p:childTnLst>
                                    <p:set>
                                      <p:cBhvr>
                                        <p:cTn id="177" dur="1" fill="hold">
                                          <p:stCondLst>
                                            <p:cond delay="0"/>
                                          </p:stCondLst>
                                        </p:cTn>
                                        <p:tgtEl>
                                          <p:spTgt spid="7223"/>
                                        </p:tgtEl>
                                        <p:attrNameLst>
                                          <p:attrName>style.visibility</p:attrName>
                                        </p:attrNameLst>
                                      </p:cBhvr>
                                      <p:to>
                                        <p:strVal val="visible"/>
                                      </p:to>
                                    </p:set>
                                    <p:anim calcmode="lin" valueType="num">
                                      <p:cBhvr>
                                        <p:cTn id="178" dur="1000" fill="hold"/>
                                        <p:tgtEl>
                                          <p:spTgt spid="7223"/>
                                        </p:tgtEl>
                                        <p:attrNameLst>
                                          <p:attrName>ppt_w</p:attrName>
                                        </p:attrNameLst>
                                      </p:cBhvr>
                                      <p:tavLst>
                                        <p:tav tm="0">
                                          <p:val>
                                            <p:strVal val="#ppt_w+.3"/>
                                          </p:val>
                                        </p:tav>
                                        <p:tav tm="100000">
                                          <p:val>
                                            <p:strVal val="#ppt_w"/>
                                          </p:val>
                                        </p:tav>
                                      </p:tavLst>
                                    </p:anim>
                                    <p:anim calcmode="lin" valueType="num">
                                      <p:cBhvr>
                                        <p:cTn id="179" dur="1000" fill="hold"/>
                                        <p:tgtEl>
                                          <p:spTgt spid="7223"/>
                                        </p:tgtEl>
                                        <p:attrNameLst>
                                          <p:attrName>ppt_h</p:attrName>
                                        </p:attrNameLst>
                                      </p:cBhvr>
                                      <p:tavLst>
                                        <p:tav tm="0">
                                          <p:val>
                                            <p:strVal val="#ppt_h"/>
                                          </p:val>
                                        </p:tav>
                                        <p:tav tm="100000">
                                          <p:val>
                                            <p:strVal val="#ppt_h"/>
                                          </p:val>
                                        </p:tav>
                                      </p:tavLst>
                                    </p:anim>
                                    <p:animEffect transition="in" filter="fade">
                                      <p:cBhvr>
                                        <p:cTn id="180" dur="1000"/>
                                        <p:tgtEl>
                                          <p:spTgt spid="7223"/>
                                        </p:tgtEl>
                                      </p:cBhvr>
                                    </p:animEffect>
                                  </p:childTnLst>
                                </p:cTn>
                              </p:par>
                              <p:par>
                                <p:cTn id="181" presetID="50" presetClass="entr" presetSubtype="0" decel="100000" fill="hold" nodeType="withEffect">
                                  <p:stCondLst>
                                    <p:cond delay="0"/>
                                  </p:stCondLst>
                                  <p:childTnLst>
                                    <p:set>
                                      <p:cBhvr>
                                        <p:cTn id="182" dur="1" fill="hold">
                                          <p:stCondLst>
                                            <p:cond delay="0"/>
                                          </p:stCondLst>
                                        </p:cTn>
                                        <p:tgtEl>
                                          <p:spTgt spid="7224"/>
                                        </p:tgtEl>
                                        <p:attrNameLst>
                                          <p:attrName>style.visibility</p:attrName>
                                        </p:attrNameLst>
                                      </p:cBhvr>
                                      <p:to>
                                        <p:strVal val="visible"/>
                                      </p:to>
                                    </p:set>
                                    <p:anim calcmode="lin" valueType="num">
                                      <p:cBhvr>
                                        <p:cTn id="183" dur="1000" fill="hold"/>
                                        <p:tgtEl>
                                          <p:spTgt spid="7224"/>
                                        </p:tgtEl>
                                        <p:attrNameLst>
                                          <p:attrName>ppt_w</p:attrName>
                                        </p:attrNameLst>
                                      </p:cBhvr>
                                      <p:tavLst>
                                        <p:tav tm="0">
                                          <p:val>
                                            <p:strVal val="#ppt_w+.3"/>
                                          </p:val>
                                        </p:tav>
                                        <p:tav tm="100000">
                                          <p:val>
                                            <p:strVal val="#ppt_w"/>
                                          </p:val>
                                        </p:tav>
                                      </p:tavLst>
                                    </p:anim>
                                    <p:anim calcmode="lin" valueType="num">
                                      <p:cBhvr>
                                        <p:cTn id="184" dur="1000" fill="hold"/>
                                        <p:tgtEl>
                                          <p:spTgt spid="7224"/>
                                        </p:tgtEl>
                                        <p:attrNameLst>
                                          <p:attrName>ppt_h</p:attrName>
                                        </p:attrNameLst>
                                      </p:cBhvr>
                                      <p:tavLst>
                                        <p:tav tm="0">
                                          <p:val>
                                            <p:strVal val="#ppt_h"/>
                                          </p:val>
                                        </p:tav>
                                        <p:tav tm="100000">
                                          <p:val>
                                            <p:strVal val="#ppt_h"/>
                                          </p:val>
                                        </p:tav>
                                      </p:tavLst>
                                    </p:anim>
                                    <p:animEffect transition="in" filter="fade">
                                      <p:cBhvr>
                                        <p:cTn id="185" dur="1000"/>
                                        <p:tgtEl>
                                          <p:spTgt spid="7224"/>
                                        </p:tgtEl>
                                      </p:cBhvr>
                                    </p:animEffect>
                                  </p:childTnLst>
                                </p:cTn>
                              </p:par>
                            </p:childTnLst>
                          </p:cTn>
                        </p:par>
                      </p:childTnLst>
                    </p:cTn>
                  </p:par>
                  <p:par>
                    <p:cTn id="186" fill="hold">
                      <p:stCondLst>
                        <p:cond delay="indefinite"/>
                      </p:stCondLst>
                      <p:childTnLst>
                        <p:par>
                          <p:cTn id="187" fill="hold">
                            <p:stCondLst>
                              <p:cond delay="0"/>
                            </p:stCondLst>
                            <p:childTnLst>
                              <p:par>
                                <p:cTn id="188" presetID="0" presetClass="path" presetSubtype="0" accel="50000" decel="50000" fill="hold" nodeType="clickEffect">
                                  <p:stCondLst>
                                    <p:cond delay="0"/>
                                  </p:stCondLst>
                                  <p:childTnLst>
                                    <p:animMotion origin="layout" path="M -0.03941 0.02104 L -0.76771 0.02613 " pathEditMode="relative" rAng="0" ptsTypes="AA">
                                      <p:cBhvr>
                                        <p:cTn id="189" dur="2000" fill="hold"/>
                                        <p:tgtEl>
                                          <p:spTgt spid="7224"/>
                                        </p:tgtEl>
                                        <p:attrNameLst>
                                          <p:attrName>ppt_x</p:attrName>
                                          <p:attrName>ppt_y</p:attrName>
                                        </p:attrNameLst>
                                      </p:cBhvr>
                                      <p:rCtr x="-364" y="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7" grpId="0"/>
      <p:bldP spid="7177" grpId="1"/>
      <p:bldP spid="7178" grpId="0" animBg="1"/>
      <p:bldP spid="7178" grpId="1" animBg="1"/>
      <p:bldP spid="7179" grpId="0"/>
      <p:bldP spid="7179" grpId="1"/>
      <p:bldP spid="7183" grpId="0"/>
      <p:bldP spid="7183" grpId="1"/>
      <p:bldP spid="7184" grpId="0" animBg="1"/>
      <p:bldP spid="7184" grpId="1" animBg="1"/>
      <p:bldP spid="7194" grpId="0" animBg="1"/>
      <p:bldP spid="7194" grpId="1" animBg="1"/>
      <p:bldP spid="7195" grpId="0" animBg="1"/>
      <p:bldP spid="7195" grpId="1" animBg="1"/>
      <p:bldP spid="7196" grpId="0" animBg="1"/>
      <p:bldP spid="7201" grpId="0" animBg="1"/>
      <p:bldP spid="7202" grpId="0"/>
      <p:bldP spid="7209" grpId="0"/>
      <p:bldP spid="7209" grpId="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18436" name="Text Box 4"/>
          <p:cNvSpPr txBox="1">
            <a:spLocks noChangeArrowheads="1"/>
          </p:cNvSpPr>
          <p:nvPr/>
        </p:nvSpPr>
        <p:spPr bwMode="auto">
          <a:xfrm>
            <a:off x="2555875" y="260350"/>
            <a:ext cx="4403725" cy="579438"/>
          </a:xfrm>
          <a:prstGeom prst="rect">
            <a:avLst/>
          </a:prstGeom>
          <a:noFill/>
          <a:ln w="9525">
            <a:noFill/>
            <a:miter lim="800000"/>
            <a:headEnd/>
            <a:tailEnd/>
          </a:ln>
          <a:effectLst/>
        </p:spPr>
        <p:txBody>
          <a:bodyPr wrap="none">
            <a:spAutoFit/>
          </a:bodyPr>
          <a:lstStyle/>
          <a:p>
            <a:r>
              <a:rPr lang="ar-DZ" sz="3200" b="1">
                <a:solidFill>
                  <a:schemeClr val="bg1"/>
                </a:solidFill>
              </a:rPr>
              <a:t>3. </a:t>
            </a:r>
            <a:r>
              <a:rPr lang="ar-SA" sz="3200" b="1">
                <a:solidFill>
                  <a:schemeClr val="bg1"/>
                </a:solidFill>
              </a:rPr>
              <a:t>الشه</a:t>
            </a:r>
            <a:r>
              <a:rPr lang="ar-DZ" sz="3200" b="1">
                <a:solidFill>
                  <a:schemeClr val="bg1"/>
                </a:solidFill>
              </a:rPr>
              <a:t>ــــــــ</a:t>
            </a:r>
            <a:r>
              <a:rPr lang="ar-SA" sz="3200" b="1">
                <a:solidFill>
                  <a:schemeClr val="bg1"/>
                </a:solidFill>
              </a:rPr>
              <a:t>ادات الرقمي</a:t>
            </a:r>
            <a:r>
              <a:rPr lang="ar-DZ" sz="3200" b="1">
                <a:solidFill>
                  <a:schemeClr val="bg1"/>
                </a:solidFill>
              </a:rPr>
              <a:t>ــــــــ</a:t>
            </a:r>
            <a:r>
              <a:rPr lang="ar-SA" sz="3200" b="1">
                <a:solidFill>
                  <a:schemeClr val="bg1"/>
                </a:solidFill>
              </a:rPr>
              <a:t>ة </a:t>
            </a:r>
            <a:r>
              <a:rPr lang="en-US" sz="3200">
                <a:solidFill>
                  <a:schemeClr val="bg1"/>
                </a:solidFill>
              </a:rPr>
              <a:t> </a:t>
            </a:r>
          </a:p>
        </p:txBody>
      </p:sp>
      <p:sp>
        <p:nvSpPr>
          <p:cNvPr id="18437" name="Text Box 5"/>
          <p:cNvSpPr txBox="1">
            <a:spLocks noChangeArrowheads="1"/>
          </p:cNvSpPr>
          <p:nvPr/>
        </p:nvSpPr>
        <p:spPr bwMode="auto">
          <a:xfrm>
            <a:off x="395288" y="1196975"/>
            <a:ext cx="8748712" cy="946150"/>
          </a:xfrm>
          <a:prstGeom prst="rect">
            <a:avLst/>
          </a:prstGeom>
          <a:noFill/>
          <a:ln w="9525">
            <a:noFill/>
            <a:miter lim="800000"/>
            <a:headEnd/>
            <a:tailEnd/>
          </a:ln>
          <a:effectLst/>
        </p:spPr>
        <p:txBody>
          <a:bodyPr>
            <a:spAutoFit/>
          </a:bodyPr>
          <a:lstStyle/>
          <a:p>
            <a:pPr algn="ctr"/>
            <a:r>
              <a:rPr lang="ar-SA" sz="2800">
                <a:solidFill>
                  <a:schemeClr val="bg1"/>
                </a:solidFill>
              </a:rPr>
              <a:t>تثبت الشهادات الرقمية أن صاحب المفتاح العام والمفتاح الخاص هو من يدعي ذلك</a:t>
            </a:r>
            <a:r>
              <a:rPr lang="en-US" sz="2800">
                <a:solidFill>
                  <a:schemeClr val="bg1"/>
                </a:solidFill>
              </a:rPr>
              <a:t> </a:t>
            </a:r>
          </a:p>
        </p:txBody>
      </p:sp>
      <p:graphicFrame>
        <p:nvGraphicFramePr>
          <p:cNvPr id="18478" name="Group 46"/>
          <p:cNvGraphicFramePr>
            <a:graphicFrameLocks noGrp="1"/>
          </p:cNvGraphicFramePr>
          <p:nvPr>
            <p:ph/>
          </p:nvPr>
        </p:nvGraphicFramePr>
        <p:xfrm>
          <a:off x="1116013" y="3357563"/>
          <a:ext cx="6985000" cy="3189287"/>
        </p:xfrm>
        <a:graphic>
          <a:graphicData uri="http://schemas.openxmlformats.org/drawingml/2006/table">
            <a:tbl>
              <a:tblPr rtl="1"/>
              <a:tblGrid>
                <a:gridCol w="6985000"/>
              </a:tblGrid>
              <a:tr h="503238">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smtClean="0">
                          <a:ln>
                            <a:noFill/>
                          </a:ln>
                          <a:solidFill>
                            <a:schemeClr val="bg1"/>
                          </a:solidFill>
                          <a:effectLst/>
                          <a:latin typeface="Times New Roman" pitchFamily="18" charset="0"/>
                          <a:ea typeface="Times New Roman" pitchFamily="18" charset="0"/>
                          <a:cs typeface="Simplified Arabic" pitchFamily="2" charset="-78"/>
                        </a:rPr>
                        <a:t>معلومات خاصة بصاحب الشهادة: الاسم (الخاص بالفرد أوالشركة )، العنوان...</a:t>
                      </a:r>
                      <a:endParaRPr kumimoji="0" lang="ar-SA" sz="3200" b="1" i="0" u="none" strike="noStrike" cap="none" normalizeH="0" baseline="0" smtClean="0">
                        <a:ln>
                          <a:noFill/>
                        </a:ln>
                        <a:solidFill>
                          <a:schemeClr val="bg1"/>
                        </a:solidFill>
                        <a:effectLst/>
                        <a:latin typeface="Arial" charset="0"/>
                        <a:ea typeface="Times New Roman" pitchFamily="18" charset="0"/>
                        <a:cs typeface="Arial" charset="0"/>
                      </a:endParaRPr>
                    </a:p>
                  </a:txBody>
                  <a:tcPr horzOverflow="overflow">
                    <a:lnL w="63500" cap="flat" cmpd="sng" algn="ctr">
                      <a:solidFill>
                        <a:srgbClr val="000000"/>
                      </a:solidFill>
                      <a:prstDash val="solid"/>
                      <a:round/>
                      <a:headEnd type="none" w="med" len="med"/>
                      <a:tailEnd type="none" w="med" len="med"/>
                    </a:lnL>
                    <a:lnR w="635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solidFill>
                      <a:schemeClr val="bg2"/>
                    </a:solidFill>
                  </a:tcPr>
                </a:tc>
              </a:tr>
              <a:tr h="474663">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smtClean="0">
                          <a:ln>
                            <a:noFill/>
                          </a:ln>
                          <a:solidFill>
                            <a:schemeClr val="bg1"/>
                          </a:solidFill>
                          <a:effectLst/>
                          <a:latin typeface="Times New Roman" pitchFamily="18" charset="0"/>
                          <a:ea typeface="Times New Roman" pitchFamily="18" charset="0"/>
                          <a:cs typeface="Simplified Arabic" pitchFamily="2" charset="-78"/>
                        </a:rPr>
                        <a:t>التوقيع الالكتروني الخاص بالهيئة المانحة للشهادات</a:t>
                      </a:r>
                      <a:endParaRPr kumimoji="0" lang="ar-SA" sz="3200" b="1" i="0" u="none" strike="noStrike" cap="none" normalizeH="0" baseline="0" smtClean="0">
                        <a:ln>
                          <a:noFill/>
                        </a:ln>
                        <a:solidFill>
                          <a:schemeClr val="bg1"/>
                        </a:solidFill>
                        <a:effectLst/>
                        <a:latin typeface="Arial" charset="0"/>
                        <a:ea typeface="Times New Roman" pitchFamily="18" charset="0"/>
                        <a:cs typeface="Arial" charset="0"/>
                      </a:endParaRPr>
                    </a:p>
                  </a:txBody>
                  <a:tcPr horzOverflow="overflow">
                    <a:lnL w="63500" cap="flat" cmpd="sng" algn="ctr">
                      <a:solidFill>
                        <a:srgbClr val="000000"/>
                      </a:solidFill>
                      <a:prstDash val="solid"/>
                      <a:round/>
                      <a:headEnd type="none" w="med" len="med"/>
                      <a:tailEnd type="none" w="med" len="med"/>
                    </a:lnL>
                    <a:lnR w="635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solidFill>
                      <a:schemeClr val="bg2"/>
                    </a:solidFill>
                  </a:tcPr>
                </a:tc>
              </a:tr>
              <a:tr h="473075">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smtClean="0">
                          <a:ln>
                            <a:noFill/>
                          </a:ln>
                          <a:solidFill>
                            <a:schemeClr val="bg1"/>
                          </a:solidFill>
                          <a:effectLst/>
                          <a:latin typeface="Times New Roman" pitchFamily="18" charset="0"/>
                          <a:ea typeface="Times New Roman" pitchFamily="18" charset="0"/>
                          <a:cs typeface="Simplified Arabic" pitchFamily="2" charset="-78"/>
                        </a:rPr>
                        <a:t>المفتاح العام الخاص بصاحب الشهادة </a:t>
                      </a:r>
                      <a:endParaRPr kumimoji="0" lang="ar-SA" sz="3200" b="1" i="0" u="none" strike="noStrike" cap="none" normalizeH="0" baseline="0" smtClean="0">
                        <a:ln>
                          <a:noFill/>
                        </a:ln>
                        <a:solidFill>
                          <a:schemeClr val="bg1"/>
                        </a:solidFill>
                        <a:effectLst/>
                        <a:latin typeface="Arial" charset="0"/>
                        <a:ea typeface="Times New Roman" pitchFamily="18" charset="0"/>
                        <a:cs typeface="Arial" charset="0"/>
                      </a:endParaRPr>
                    </a:p>
                  </a:txBody>
                  <a:tcPr horzOverflow="overflow">
                    <a:lnL w="63500" cap="flat" cmpd="sng" algn="ctr">
                      <a:solidFill>
                        <a:srgbClr val="000000"/>
                      </a:solidFill>
                      <a:prstDash val="solid"/>
                      <a:round/>
                      <a:headEnd type="none" w="med" len="med"/>
                      <a:tailEnd type="none" w="med" len="med"/>
                    </a:lnL>
                    <a:lnR w="635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solidFill>
                      <a:schemeClr val="bg2"/>
                    </a:solidFill>
                  </a:tcPr>
                </a:tc>
              </a:tr>
              <a:tr h="473075">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smtClean="0">
                          <a:ln>
                            <a:noFill/>
                          </a:ln>
                          <a:solidFill>
                            <a:schemeClr val="bg1"/>
                          </a:solidFill>
                          <a:effectLst/>
                          <a:latin typeface="Times New Roman" pitchFamily="18" charset="0"/>
                          <a:ea typeface="Times New Roman" pitchFamily="18" charset="0"/>
                          <a:cs typeface="Simplified Arabic" pitchFamily="2" charset="-78"/>
                        </a:rPr>
                        <a:t>تاريخ انتهاء صلاحية الشهادة</a:t>
                      </a:r>
                      <a:endParaRPr kumimoji="0" lang="ar-SA" sz="3200" b="1" i="0" u="none" strike="noStrike" cap="none" normalizeH="0" baseline="0" smtClean="0">
                        <a:ln>
                          <a:noFill/>
                        </a:ln>
                        <a:solidFill>
                          <a:schemeClr val="bg1"/>
                        </a:solidFill>
                        <a:effectLst/>
                        <a:latin typeface="Arial" charset="0"/>
                        <a:ea typeface="Times New Roman" pitchFamily="18" charset="0"/>
                        <a:cs typeface="Arial" charset="0"/>
                      </a:endParaRPr>
                    </a:p>
                  </a:txBody>
                  <a:tcPr horzOverflow="overflow">
                    <a:lnL w="63500" cap="flat" cmpd="sng" algn="ctr">
                      <a:solidFill>
                        <a:srgbClr val="000000"/>
                      </a:solidFill>
                      <a:prstDash val="solid"/>
                      <a:round/>
                      <a:headEnd type="none" w="med" len="med"/>
                      <a:tailEnd type="none" w="med" len="med"/>
                    </a:lnL>
                    <a:lnR w="635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solidFill>
                      <a:schemeClr val="bg2"/>
                    </a:solidFill>
                  </a:tcPr>
                </a:tc>
              </a:tr>
              <a:tr h="474663">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smtClean="0">
                          <a:ln>
                            <a:noFill/>
                          </a:ln>
                          <a:solidFill>
                            <a:schemeClr val="bg1"/>
                          </a:solidFill>
                          <a:effectLst/>
                          <a:latin typeface="Times New Roman" pitchFamily="18" charset="0"/>
                          <a:ea typeface="Times New Roman" pitchFamily="18" charset="0"/>
                          <a:cs typeface="Simplified Arabic" pitchFamily="2" charset="-78"/>
                        </a:rPr>
                        <a:t>الرقم التسلسلي للشهادة</a:t>
                      </a:r>
                      <a:endParaRPr kumimoji="0" lang="ar-SA" sz="3200" b="1" i="0" u="none" strike="noStrike" cap="none" normalizeH="0" baseline="0" smtClean="0">
                        <a:ln>
                          <a:noFill/>
                        </a:ln>
                        <a:solidFill>
                          <a:schemeClr val="bg1"/>
                        </a:solidFill>
                        <a:effectLst/>
                        <a:latin typeface="Arial" charset="0"/>
                        <a:ea typeface="Times New Roman" pitchFamily="18" charset="0"/>
                        <a:cs typeface="Arial" charset="0"/>
                      </a:endParaRPr>
                    </a:p>
                  </a:txBody>
                  <a:tcPr horzOverflow="overflow">
                    <a:lnL w="63500" cap="flat" cmpd="sng" algn="ctr">
                      <a:solidFill>
                        <a:srgbClr val="000000"/>
                      </a:solidFill>
                      <a:prstDash val="solid"/>
                      <a:round/>
                      <a:headEnd type="none" w="med" len="med"/>
                      <a:tailEnd type="none" w="med" len="med"/>
                    </a:lnL>
                    <a:lnR w="635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solidFill>
                      <a:schemeClr val="bg2"/>
                    </a:solidFill>
                  </a:tcPr>
                </a:tc>
              </a:tr>
              <a:tr h="473075">
                <a:tc>
                  <a:txBody>
                    <a:bodyPr/>
                    <a:lstStyle/>
                    <a:p>
                      <a:pPr marL="342900" marR="0" lvl="0" indent="-342900" algn="ctr" defTabSz="914400" rtl="1" eaLnBrk="1" fontAlgn="base" latinLnBrk="0" hangingPunct="1">
                        <a:lnSpc>
                          <a:spcPct val="100000"/>
                        </a:lnSpc>
                        <a:spcBef>
                          <a:spcPct val="0"/>
                        </a:spcBef>
                        <a:spcAft>
                          <a:spcPct val="0"/>
                        </a:spcAft>
                        <a:buClrTx/>
                        <a:buSzTx/>
                        <a:buFontTx/>
                        <a:buNone/>
                        <a:tabLst/>
                      </a:pPr>
                      <a:r>
                        <a:rPr kumimoji="0" lang="ar-SA" sz="2400" b="1" i="0" u="none" strike="noStrike" cap="none" normalizeH="0" baseline="0" smtClean="0">
                          <a:ln>
                            <a:noFill/>
                          </a:ln>
                          <a:solidFill>
                            <a:schemeClr val="bg1"/>
                          </a:solidFill>
                          <a:effectLst/>
                          <a:latin typeface="Times New Roman" pitchFamily="18" charset="0"/>
                          <a:ea typeface="Times New Roman" pitchFamily="18" charset="0"/>
                          <a:cs typeface="Simplified Arabic" pitchFamily="2" charset="-78"/>
                        </a:rPr>
                        <a:t>مستوى الشهادة</a:t>
                      </a:r>
                      <a:endParaRPr kumimoji="0" lang="ar-SA" sz="3200" b="1" i="0" u="none" strike="noStrike" cap="none" normalizeH="0" baseline="0" smtClean="0">
                        <a:ln>
                          <a:noFill/>
                        </a:ln>
                        <a:solidFill>
                          <a:schemeClr val="bg1"/>
                        </a:solidFill>
                        <a:effectLst/>
                        <a:latin typeface="Arial" charset="0"/>
                        <a:ea typeface="Times New Roman" pitchFamily="18" charset="0"/>
                        <a:cs typeface="Arial" charset="0"/>
                      </a:endParaRPr>
                    </a:p>
                  </a:txBody>
                  <a:tcPr horzOverflow="overflow">
                    <a:lnL w="63500" cap="flat" cmpd="sng" algn="ctr">
                      <a:solidFill>
                        <a:srgbClr val="000000"/>
                      </a:solidFill>
                      <a:prstDash val="solid"/>
                      <a:round/>
                      <a:headEnd type="none" w="med" len="med"/>
                      <a:tailEnd type="none" w="med" len="med"/>
                    </a:lnL>
                    <a:lnR w="63500" cap="flat" cmpd="sng" algn="ctr">
                      <a:solidFill>
                        <a:srgbClr val="000000"/>
                      </a:solidFill>
                      <a:prstDash val="solid"/>
                      <a:round/>
                      <a:headEnd type="none" w="med" len="med"/>
                      <a:tailEnd type="none" w="med" len="med"/>
                    </a:lnR>
                    <a:lnT w="63500" cap="flat" cmpd="sng" algn="ctr">
                      <a:solidFill>
                        <a:srgbClr val="000000"/>
                      </a:solidFill>
                      <a:prstDash val="solid"/>
                      <a:round/>
                      <a:headEnd type="none" w="med" len="med"/>
                      <a:tailEnd type="none" w="med" len="med"/>
                    </a:lnT>
                    <a:lnB w="63500" cap="flat" cmpd="sng" algn="ctr">
                      <a:solidFill>
                        <a:srgbClr val="000000"/>
                      </a:solidFill>
                      <a:prstDash val="solid"/>
                      <a:round/>
                      <a:headEnd type="none" w="med" len="med"/>
                      <a:tailEnd type="none" w="med" len="med"/>
                    </a:lnB>
                    <a:lnTlToBr>
                      <a:noFill/>
                    </a:lnTlToBr>
                    <a:lnBlToTr>
                      <a:noFill/>
                    </a:lnBlToTr>
                    <a:solidFill>
                      <a:schemeClr val="bg2"/>
                    </a:solidFill>
                  </a:tcPr>
                </a:tc>
              </a:tr>
            </a:tbl>
          </a:graphicData>
        </a:graphic>
      </p:graphicFrame>
      <p:sp>
        <p:nvSpPr>
          <p:cNvPr id="18479" name="Text Box 47"/>
          <p:cNvSpPr txBox="1">
            <a:spLocks noChangeArrowheads="1"/>
          </p:cNvSpPr>
          <p:nvPr/>
        </p:nvSpPr>
        <p:spPr bwMode="auto">
          <a:xfrm>
            <a:off x="3419475" y="2565400"/>
            <a:ext cx="2538413" cy="457200"/>
          </a:xfrm>
          <a:prstGeom prst="rect">
            <a:avLst/>
          </a:prstGeom>
          <a:noFill/>
          <a:ln w="9525">
            <a:noFill/>
            <a:miter lim="800000"/>
            <a:headEnd/>
            <a:tailEnd/>
          </a:ln>
          <a:effectLst/>
        </p:spPr>
        <p:txBody>
          <a:bodyPr wrap="none">
            <a:spAutoFit/>
          </a:bodyPr>
          <a:lstStyle/>
          <a:p>
            <a:r>
              <a:rPr lang="ar-DZ" sz="2400">
                <a:solidFill>
                  <a:schemeClr val="bg1"/>
                </a:solidFill>
              </a:rPr>
              <a:t>محتويات الشهادة الرقمية</a:t>
            </a:r>
            <a:endParaRPr lang="fr-FR" sz="2400">
              <a:solidFill>
                <a:schemeClr val="bg1"/>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18436"/>
                                        </p:tgtEl>
                                        <p:attrNameLst>
                                          <p:attrName>style.visibility</p:attrName>
                                        </p:attrNameLst>
                                      </p:cBhvr>
                                      <p:to>
                                        <p:strVal val="visible"/>
                                      </p:to>
                                    </p:set>
                                    <p:anim calcmode="lin" valueType="num">
                                      <p:cBhvr>
                                        <p:cTn id="7" dur="1000" fill="hold"/>
                                        <p:tgtEl>
                                          <p:spTgt spid="18436"/>
                                        </p:tgtEl>
                                        <p:attrNameLst>
                                          <p:attrName>ppt_w</p:attrName>
                                        </p:attrNameLst>
                                      </p:cBhvr>
                                      <p:tavLst>
                                        <p:tav tm="0">
                                          <p:val>
                                            <p:strVal val="#ppt_w+.3"/>
                                          </p:val>
                                        </p:tav>
                                        <p:tav tm="100000">
                                          <p:val>
                                            <p:strVal val="#ppt_w"/>
                                          </p:val>
                                        </p:tav>
                                      </p:tavLst>
                                    </p:anim>
                                    <p:anim calcmode="lin" valueType="num">
                                      <p:cBhvr>
                                        <p:cTn id="8" dur="1000" fill="hold"/>
                                        <p:tgtEl>
                                          <p:spTgt spid="18436"/>
                                        </p:tgtEl>
                                        <p:attrNameLst>
                                          <p:attrName>ppt_h</p:attrName>
                                        </p:attrNameLst>
                                      </p:cBhvr>
                                      <p:tavLst>
                                        <p:tav tm="0">
                                          <p:val>
                                            <p:strVal val="#ppt_h"/>
                                          </p:val>
                                        </p:tav>
                                        <p:tav tm="100000">
                                          <p:val>
                                            <p:strVal val="#ppt_h"/>
                                          </p:val>
                                        </p:tav>
                                      </p:tavLst>
                                    </p:anim>
                                    <p:animEffect transition="in" filter="fade">
                                      <p:cBhvr>
                                        <p:cTn id="9" dur="1000"/>
                                        <p:tgtEl>
                                          <p:spTgt spid="18436"/>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18437"/>
                                        </p:tgtEl>
                                        <p:attrNameLst>
                                          <p:attrName>style.visibility</p:attrName>
                                        </p:attrNameLst>
                                      </p:cBhvr>
                                      <p:to>
                                        <p:strVal val="visible"/>
                                      </p:to>
                                    </p:set>
                                    <p:anim calcmode="lin" valueType="num">
                                      <p:cBhvr>
                                        <p:cTn id="14" dur="1000" fill="hold"/>
                                        <p:tgtEl>
                                          <p:spTgt spid="18437"/>
                                        </p:tgtEl>
                                        <p:attrNameLst>
                                          <p:attrName>ppt_w</p:attrName>
                                        </p:attrNameLst>
                                      </p:cBhvr>
                                      <p:tavLst>
                                        <p:tav tm="0">
                                          <p:val>
                                            <p:strVal val="#ppt_w+.3"/>
                                          </p:val>
                                        </p:tav>
                                        <p:tav tm="100000">
                                          <p:val>
                                            <p:strVal val="#ppt_w"/>
                                          </p:val>
                                        </p:tav>
                                      </p:tavLst>
                                    </p:anim>
                                    <p:anim calcmode="lin" valueType="num">
                                      <p:cBhvr>
                                        <p:cTn id="15" dur="1000" fill="hold"/>
                                        <p:tgtEl>
                                          <p:spTgt spid="18437"/>
                                        </p:tgtEl>
                                        <p:attrNameLst>
                                          <p:attrName>ppt_h</p:attrName>
                                        </p:attrNameLst>
                                      </p:cBhvr>
                                      <p:tavLst>
                                        <p:tav tm="0">
                                          <p:val>
                                            <p:strVal val="#ppt_h"/>
                                          </p:val>
                                        </p:tav>
                                        <p:tav tm="100000">
                                          <p:val>
                                            <p:strVal val="#ppt_h"/>
                                          </p:val>
                                        </p:tav>
                                      </p:tavLst>
                                    </p:anim>
                                    <p:animEffect transition="in" filter="fade">
                                      <p:cBhvr>
                                        <p:cTn id="16" dur="1000"/>
                                        <p:tgtEl>
                                          <p:spTgt spid="18437"/>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18479"/>
                                        </p:tgtEl>
                                        <p:attrNameLst>
                                          <p:attrName>style.visibility</p:attrName>
                                        </p:attrNameLst>
                                      </p:cBhvr>
                                      <p:to>
                                        <p:strVal val="visible"/>
                                      </p:to>
                                    </p:set>
                                    <p:anim calcmode="lin" valueType="num">
                                      <p:cBhvr>
                                        <p:cTn id="21" dur="1000" fill="hold"/>
                                        <p:tgtEl>
                                          <p:spTgt spid="18479"/>
                                        </p:tgtEl>
                                        <p:attrNameLst>
                                          <p:attrName>ppt_w</p:attrName>
                                        </p:attrNameLst>
                                      </p:cBhvr>
                                      <p:tavLst>
                                        <p:tav tm="0">
                                          <p:val>
                                            <p:strVal val="#ppt_w+.3"/>
                                          </p:val>
                                        </p:tav>
                                        <p:tav tm="100000">
                                          <p:val>
                                            <p:strVal val="#ppt_w"/>
                                          </p:val>
                                        </p:tav>
                                      </p:tavLst>
                                    </p:anim>
                                    <p:anim calcmode="lin" valueType="num">
                                      <p:cBhvr>
                                        <p:cTn id="22" dur="1000" fill="hold"/>
                                        <p:tgtEl>
                                          <p:spTgt spid="18479"/>
                                        </p:tgtEl>
                                        <p:attrNameLst>
                                          <p:attrName>ppt_h</p:attrName>
                                        </p:attrNameLst>
                                      </p:cBhvr>
                                      <p:tavLst>
                                        <p:tav tm="0">
                                          <p:val>
                                            <p:strVal val="#ppt_h"/>
                                          </p:val>
                                        </p:tav>
                                        <p:tav tm="100000">
                                          <p:val>
                                            <p:strVal val="#ppt_h"/>
                                          </p:val>
                                        </p:tav>
                                      </p:tavLst>
                                    </p:anim>
                                    <p:animEffect transition="in" filter="fade">
                                      <p:cBhvr>
                                        <p:cTn id="23" dur="1000"/>
                                        <p:tgtEl>
                                          <p:spTgt spid="18479"/>
                                        </p:tgtEl>
                                      </p:cBhvr>
                                    </p:animEffect>
                                  </p:childTnLst>
                                </p:cTn>
                              </p:par>
                              <p:par>
                                <p:cTn id="24" presetID="2" presetClass="entr" presetSubtype="4" fill="hold" nodeType="withEffect">
                                  <p:stCondLst>
                                    <p:cond delay="0"/>
                                  </p:stCondLst>
                                  <p:childTnLst>
                                    <p:set>
                                      <p:cBhvr>
                                        <p:cTn id="25" dur="1" fill="hold">
                                          <p:stCondLst>
                                            <p:cond delay="0"/>
                                          </p:stCondLst>
                                        </p:cTn>
                                        <p:tgtEl>
                                          <p:spTgt spid="18478"/>
                                        </p:tgtEl>
                                        <p:attrNameLst>
                                          <p:attrName>style.visibility</p:attrName>
                                        </p:attrNameLst>
                                      </p:cBhvr>
                                      <p:to>
                                        <p:strVal val="visible"/>
                                      </p:to>
                                    </p:set>
                                    <p:anim calcmode="lin" valueType="num">
                                      <p:cBhvr additive="base">
                                        <p:cTn id="26" dur="500" fill="hold"/>
                                        <p:tgtEl>
                                          <p:spTgt spid="18478"/>
                                        </p:tgtEl>
                                        <p:attrNameLst>
                                          <p:attrName>ppt_x</p:attrName>
                                        </p:attrNameLst>
                                      </p:cBhvr>
                                      <p:tavLst>
                                        <p:tav tm="0">
                                          <p:val>
                                            <p:strVal val="#ppt_x"/>
                                          </p:val>
                                        </p:tav>
                                        <p:tav tm="100000">
                                          <p:val>
                                            <p:strVal val="#ppt_x"/>
                                          </p:val>
                                        </p:tav>
                                      </p:tavLst>
                                    </p:anim>
                                    <p:anim calcmode="lin" valueType="num">
                                      <p:cBhvr additive="base">
                                        <p:cTn id="27" dur="500" fill="hold"/>
                                        <p:tgtEl>
                                          <p:spTgt spid="1847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6" grpId="0"/>
      <p:bldP spid="18437" grpId="0"/>
      <p:bldP spid="18479"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0484" name="Text Box 4"/>
          <p:cNvSpPr txBox="1">
            <a:spLocks noChangeArrowheads="1"/>
          </p:cNvSpPr>
          <p:nvPr/>
        </p:nvSpPr>
        <p:spPr bwMode="auto">
          <a:xfrm>
            <a:off x="3276600" y="0"/>
            <a:ext cx="3132138" cy="579438"/>
          </a:xfrm>
          <a:prstGeom prst="rect">
            <a:avLst/>
          </a:prstGeom>
          <a:noFill/>
          <a:ln w="9525">
            <a:noFill/>
            <a:miter lim="800000"/>
            <a:headEnd/>
            <a:tailEnd/>
          </a:ln>
          <a:effectLst/>
        </p:spPr>
        <p:txBody>
          <a:bodyPr wrap="none">
            <a:spAutoFit/>
          </a:bodyPr>
          <a:lstStyle/>
          <a:p>
            <a:r>
              <a:rPr lang="ar-SA" sz="3200">
                <a:solidFill>
                  <a:schemeClr val="bg1"/>
                </a:solidFill>
              </a:rPr>
              <a:t>إع</a:t>
            </a:r>
            <a:r>
              <a:rPr lang="ar-DZ" sz="3200">
                <a:solidFill>
                  <a:schemeClr val="bg1"/>
                </a:solidFill>
              </a:rPr>
              <a:t>ـــــــ</a:t>
            </a:r>
            <a:r>
              <a:rPr lang="ar-SA" sz="3200">
                <a:solidFill>
                  <a:schemeClr val="bg1"/>
                </a:solidFill>
              </a:rPr>
              <a:t>داد الشه</a:t>
            </a:r>
            <a:r>
              <a:rPr lang="ar-DZ" sz="3200">
                <a:solidFill>
                  <a:schemeClr val="bg1"/>
                </a:solidFill>
              </a:rPr>
              <a:t>ـــــــ</a:t>
            </a:r>
            <a:r>
              <a:rPr lang="ar-SA" sz="3200">
                <a:solidFill>
                  <a:schemeClr val="bg1"/>
                </a:solidFill>
              </a:rPr>
              <a:t>ادة </a:t>
            </a:r>
            <a:endParaRPr lang="fr-FR" sz="3200">
              <a:solidFill>
                <a:schemeClr val="bg1"/>
              </a:solidFill>
            </a:endParaRPr>
          </a:p>
        </p:txBody>
      </p:sp>
      <p:sp>
        <p:nvSpPr>
          <p:cNvPr id="20485" name="Text Box 5"/>
          <p:cNvSpPr txBox="1">
            <a:spLocks noChangeArrowheads="1"/>
          </p:cNvSpPr>
          <p:nvPr/>
        </p:nvSpPr>
        <p:spPr bwMode="auto">
          <a:xfrm>
            <a:off x="395288" y="944563"/>
            <a:ext cx="8424862" cy="701675"/>
          </a:xfrm>
          <a:prstGeom prst="rect">
            <a:avLst/>
          </a:prstGeom>
          <a:noFill/>
          <a:ln w="9525">
            <a:noFill/>
            <a:miter lim="800000"/>
            <a:headEnd/>
            <a:tailEnd/>
          </a:ln>
          <a:effectLst/>
        </p:spPr>
        <p:txBody>
          <a:bodyPr>
            <a:spAutoFit/>
          </a:bodyPr>
          <a:lstStyle/>
          <a:p>
            <a:pPr marL="342900" indent="-342900" algn="just"/>
            <a:r>
              <a:rPr lang="ar-DZ" sz="2000">
                <a:solidFill>
                  <a:schemeClr val="bg1"/>
                </a:solidFill>
              </a:rPr>
              <a:t>1. </a:t>
            </a:r>
            <a:r>
              <a:rPr lang="ar-SA" sz="2000">
                <a:solidFill>
                  <a:schemeClr val="bg1"/>
                </a:solidFill>
              </a:rPr>
              <a:t>يتقدم الأفراد أو المؤسسات بطلب للحصول على شهادات رقمية وذلك بإرسال مفاتيحهم الخاصة ومعلومات تعريفية عنهم إلى مانح الشهادات.</a:t>
            </a:r>
            <a:endParaRPr lang="fr-FR" sz="2000">
              <a:solidFill>
                <a:schemeClr val="bg1"/>
              </a:solidFill>
            </a:endParaRPr>
          </a:p>
        </p:txBody>
      </p:sp>
      <p:sp>
        <p:nvSpPr>
          <p:cNvPr id="20486" name="Text Box 6"/>
          <p:cNvSpPr txBox="1">
            <a:spLocks noChangeArrowheads="1"/>
          </p:cNvSpPr>
          <p:nvPr/>
        </p:nvSpPr>
        <p:spPr bwMode="auto">
          <a:xfrm>
            <a:off x="468313" y="2038350"/>
            <a:ext cx="8370887" cy="701675"/>
          </a:xfrm>
          <a:prstGeom prst="rect">
            <a:avLst/>
          </a:prstGeom>
          <a:noFill/>
          <a:ln w="9525">
            <a:noFill/>
            <a:miter lim="800000"/>
            <a:headEnd/>
            <a:tailEnd/>
          </a:ln>
          <a:effectLst/>
        </p:spPr>
        <p:txBody>
          <a:bodyPr>
            <a:spAutoFit/>
          </a:bodyPr>
          <a:lstStyle/>
          <a:p>
            <a:pPr algn="just"/>
            <a:r>
              <a:rPr lang="ar-DZ" sz="2000">
                <a:solidFill>
                  <a:schemeClr val="bg1"/>
                </a:solidFill>
              </a:rPr>
              <a:t>2. </a:t>
            </a:r>
            <a:r>
              <a:rPr lang="ar-SA" sz="2000">
                <a:solidFill>
                  <a:schemeClr val="bg1"/>
                </a:solidFill>
              </a:rPr>
              <a:t>يقوم مانح الشهادات بفحص المعلومات ويعد شهادة تحتوي على المفتاح العام للمتقدم مصحوبا بمعلومات التعريف الخاصة به. </a:t>
            </a:r>
          </a:p>
        </p:txBody>
      </p:sp>
      <p:sp>
        <p:nvSpPr>
          <p:cNvPr id="20487" name="Text Box 7"/>
          <p:cNvSpPr txBox="1">
            <a:spLocks noChangeArrowheads="1"/>
          </p:cNvSpPr>
          <p:nvPr/>
        </p:nvSpPr>
        <p:spPr bwMode="auto">
          <a:xfrm>
            <a:off x="468313" y="3068638"/>
            <a:ext cx="8372475" cy="1006475"/>
          </a:xfrm>
          <a:prstGeom prst="rect">
            <a:avLst/>
          </a:prstGeom>
          <a:noFill/>
          <a:ln w="9525">
            <a:noFill/>
            <a:miter lim="800000"/>
            <a:headEnd/>
            <a:tailEnd/>
          </a:ln>
          <a:effectLst/>
        </p:spPr>
        <p:txBody>
          <a:bodyPr>
            <a:spAutoFit/>
          </a:bodyPr>
          <a:lstStyle/>
          <a:p>
            <a:pPr algn="just"/>
            <a:r>
              <a:rPr lang="ar-DZ" sz="2000">
                <a:solidFill>
                  <a:schemeClr val="bg1"/>
                </a:solidFill>
              </a:rPr>
              <a:t>3. </a:t>
            </a:r>
            <a:r>
              <a:rPr lang="ar-SA" sz="2000">
                <a:solidFill>
                  <a:schemeClr val="bg1"/>
                </a:solidFill>
              </a:rPr>
              <a:t>يستخدم مانح الشهادات مفتاحه الخاص لتشفير الشهادة ويرسل الشهادة الموقعة إلى المتقدم. وعندما يريد شخص ما أن يرسل رسالة إلى حائز الشهادة الرقمية فانه يطلب منه أولا أن يرسل الشهادة الموقعة. </a:t>
            </a:r>
            <a:endParaRPr lang="fr-FR" sz="2000"/>
          </a:p>
        </p:txBody>
      </p:sp>
      <p:sp>
        <p:nvSpPr>
          <p:cNvPr id="20488" name="Text Box 8"/>
          <p:cNvSpPr txBox="1">
            <a:spLocks noChangeArrowheads="1"/>
          </p:cNvSpPr>
          <p:nvPr/>
        </p:nvSpPr>
        <p:spPr bwMode="auto">
          <a:xfrm>
            <a:off x="684213" y="4076700"/>
            <a:ext cx="8208962" cy="701675"/>
          </a:xfrm>
          <a:prstGeom prst="rect">
            <a:avLst/>
          </a:prstGeom>
          <a:noFill/>
          <a:ln w="9525">
            <a:noFill/>
            <a:miter lim="800000"/>
            <a:headEnd/>
            <a:tailEnd/>
          </a:ln>
          <a:effectLst/>
        </p:spPr>
        <p:txBody>
          <a:bodyPr>
            <a:spAutoFit/>
          </a:bodyPr>
          <a:lstStyle/>
          <a:p>
            <a:pPr algn="just"/>
            <a:r>
              <a:rPr lang="ar-DZ" sz="2000">
                <a:solidFill>
                  <a:schemeClr val="bg1"/>
                </a:solidFill>
              </a:rPr>
              <a:t>4. </a:t>
            </a:r>
            <a:r>
              <a:rPr lang="ar-SA" sz="2000">
                <a:solidFill>
                  <a:schemeClr val="bg1"/>
                </a:solidFill>
              </a:rPr>
              <a:t>يستخدم المرسل المفتاح العام لمانح الشهادة لفك شفرة الشهادة وبهذا يكون المرسل أكثر ثقة من شخصية مستقبل رسالته. </a:t>
            </a:r>
            <a:endParaRPr lang="fr-FR" sz="2000"/>
          </a:p>
        </p:txBody>
      </p:sp>
      <p:sp>
        <p:nvSpPr>
          <p:cNvPr id="20489" name="Text Box 9"/>
          <p:cNvSpPr txBox="1">
            <a:spLocks noChangeArrowheads="1"/>
          </p:cNvSpPr>
          <p:nvPr/>
        </p:nvSpPr>
        <p:spPr bwMode="auto">
          <a:xfrm>
            <a:off x="539750" y="5032375"/>
            <a:ext cx="8353425" cy="1006475"/>
          </a:xfrm>
          <a:prstGeom prst="rect">
            <a:avLst/>
          </a:prstGeom>
          <a:noFill/>
          <a:ln w="9525">
            <a:noFill/>
            <a:miter lim="800000"/>
            <a:headEnd/>
            <a:tailEnd/>
          </a:ln>
          <a:effectLst/>
        </p:spPr>
        <p:txBody>
          <a:bodyPr>
            <a:spAutoFit/>
          </a:bodyPr>
          <a:lstStyle/>
          <a:p>
            <a:pPr algn="just"/>
            <a:r>
              <a:rPr lang="ar-DZ" sz="2000">
                <a:solidFill>
                  <a:schemeClr val="bg1"/>
                </a:solidFill>
              </a:rPr>
              <a:t>5. </a:t>
            </a:r>
            <a:r>
              <a:rPr lang="ar-SA" sz="2000">
                <a:solidFill>
                  <a:schemeClr val="bg1"/>
                </a:solidFill>
              </a:rPr>
              <a:t>بعد فك شفرة الرسالة يستخدم المرسل المفتاح العام لتشفير رسالته. يلاحظ أن المفتاح العام الوحيد الذي يعرفه المرسل مسبقا هو المفتاح العام لمانح الشهادة.</a:t>
            </a:r>
            <a:endParaRPr lang="fr-FR" sz="2000">
              <a:solidFill>
                <a:schemeClr val="bg1"/>
              </a:solidFill>
            </a:endParaRPr>
          </a:p>
          <a:p>
            <a:pPr algn="just"/>
            <a:endParaRPr lang="fr-FR" sz="200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0484"/>
                                        </p:tgtEl>
                                        <p:attrNameLst>
                                          <p:attrName>style.visibility</p:attrName>
                                        </p:attrNameLst>
                                      </p:cBhvr>
                                      <p:to>
                                        <p:strVal val="visible"/>
                                      </p:to>
                                    </p:set>
                                    <p:anim calcmode="lin" valueType="num">
                                      <p:cBhvr>
                                        <p:cTn id="7" dur="1000" fill="hold"/>
                                        <p:tgtEl>
                                          <p:spTgt spid="20484"/>
                                        </p:tgtEl>
                                        <p:attrNameLst>
                                          <p:attrName>ppt_w</p:attrName>
                                        </p:attrNameLst>
                                      </p:cBhvr>
                                      <p:tavLst>
                                        <p:tav tm="0">
                                          <p:val>
                                            <p:strVal val="#ppt_w+.3"/>
                                          </p:val>
                                        </p:tav>
                                        <p:tav tm="100000">
                                          <p:val>
                                            <p:strVal val="#ppt_w"/>
                                          </p:val>
                                        </p:tav>
                                      </p:tavLst>
                                    </p:anim>
                                    <p:anim calcmode="lin" valueType="num">
                                      <p:cBhvr>
                                        <p:cTn id="8" dur="1000" fill="hold"/>
                                        <p:tgtEl>
                                          <p:spTgt spid="20484"/>
                                        </p:tgtEl>
                                        <p:attrNameLst>
                                          <p:attrName>ppt_h</p:attrName>
                                        </p:attrNameLst>
                                      </p:cBhvr>
                                      <p:tavLst>
                                        <p:tav tm="0">
                                          <p:val>
                                            <p:strVal val="#ppt_h"/>
                                          </p:val>
                                        </p:tav>
                                        <p:tav tm="100000">
                                          <p:val>
                                            <p:strVal val="#ppt_h"/>
                                          </p:val>
                                        </p:tav>
                                      </p:tavLst>
                                    </p:anim>
                                    <p:animEffect transition="in" filter="fade">
                                      <p:cBhvr>
                                        <p:cTn id="9" dur="1000"/>
                                        <p:tgtEl>
                                          <p:spTgt spid="20484"/>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20485"/>
                                        </p:tgtEl>
                                        <p:attrNameLst>
                                          <p:attrName>style.visibility</p:attrName>
                                        </p:attrNameLst>
                                      </p:cBhvr>
                                      <p:to>
                                        <p:strVal val="visible"/>
                                      </p:to>
                                    </p:set>
                                    <p:anim calcmode="lin" valueType="num">
                                      <p:cBhvr>
                                        <p:cTn id="14" dur="1000" fill="hold"/>
                                        <p:tgtEl>
                                          <p:spTgt spid="20485"/>
                                        </p:tgtEl>
                                        <p:attrNameLst>
                                          <p:attrName>ppt_w</p:attrName>
                                        </p:attrNameLst>
                                      </p:cBhvr>
                                      <p:tavLst>
                                        <p:tav tm="0">
                                          <p:val>
                                            <p:strVal val="#ppt_w+.3"/>
                                          </p:val>
                                        </p:tav>
                                        <p:tav tm="100000">
                                          <p:val>
                                            <p:strVal val="#ppt_w"/>
                                          </p:val>
                                        </p:tav>
                                      </p:tavLst>
                                    </p:anim>
                                    <p:anim calcmode="lin" valueType="num">
                                      <p:cBhvr>
                                        <p:cTn id="15" dur="1000" fill="hold"/>
                                        <p:tgtEl>
                                          <p:spTgt spid="20485"/>
                                        </p:tgtEl>
                                        <p:attrNameLst>
                                          <p:attrName>ppt_h</p:attrName>
                                        </p:attrNameLst>
                                      </p:cBhvr>
                                      <p:tavLst>
                                        <p:tav tm="0">
                                          <p:val>
                                            <p:strVal val="#ppt_h"/>
                                          </p:val>
                                        </p:tav>
                                        <p:tav tm="100000">
                                          <p:val>
                                            <p:strVal val="#ppt_h"/>
                                          </p:val>
                                        </p:tav>
                                      </p:tavLst>
                                    </p:anim>
                                    <p:animEffect transition="in" filter="fade">
                                      <p:cBhvr>
                                        <p:cTn id="16" dur="1000"/>
                                        <p:tgtEl>
                                          <p:spTgt spid="20485"/>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20486"/>
                                        </p:tgtEl>
                                        <p:attrNameLst>
                                          <p:attrName>style.visibility</p:attrName>
                                        </p:attrNameLst>
                                      </p:cBhvr>
                                      <p:to>
                                        <p:strVal val="visible"/>
                                      </p:to>
                                    </p:set>
                                    <p:anim calcmode="lin" valueType="num">
                                      <p:cBhvr>
                                        <p:cTn id="21" dur="1000" fill="hold"/>
                                        <p:tgtEl>
                                          <p:spTgt spid="20486"/>
                                        </p:tgtEl>
                                        <p:attrNameLst>
                                          <p:attrName>ppt_w</p:attrName>
                                        </p:attrNameLst>
                                      </p:cBhvr>
                                      <p:tavLst>
                                        <p:tav tm="0">
                                          <p:val>
                                            <p:strVal val="#ppt_w+.3"/>
                                          </p:val>
                                        </p:tav>
                                        <p:tav tm="100000">
                                          <p:val>
                                            <p:strVal val="#ppt_w"/>
                                          </p:val>
                                        </p:tav>
                                      </p:tavLst>
                                    </p:anim>
                                    <p:anim calcmode="lin" valueType="num">
                                      <p:cBhvr>
                                        <p:cTn id="22" dur="1000" fill="hold"/>
                                        <p:tgtEl>
                                          <p:spTgt spid="20486"/>
                                        </p:tgtEl>
                                        <p:attrNameLst>
                                          <p:attrName>ppt_h</p:attrName>
                                        </p:attrNameLst>
                                      </p:cBhvr>
                                      <p:tavLst>
                                        <p:tav tm="0">
                                          <p:val>
                                            <p:strVal val="#ppt_h"/>
                                          </p:val>
                                        </p:tav>
                                        <p:tav tm="100000">
                                          <p:val>
                                            <p:strVal val="#ppt_h"/>
                                          </p:val>
                                        </p:tav>
                                      </p:tavLst>
                                    </p:anim>
                                    <p:animEffect transition="in" filter="fade">
                                      <p:cBhvr>
                                        <p:cTn id="23" dur="1000"/>
                                        <p:tgtEl>
                                          <p:spTgt spid="20486"/>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20487"/>
                                        </p:tgtEl>
                                        <p:attrNameLst>
                                          <p:attrName>style.visibility</p:attrName>
                                        </p:attrNameLst>
                                      </p:cBhvr>
                                      <p:to>
                                        <p:strVal val="visible"/>
                                      </p:to>
                                    </p:set>
                                    <p:anim calcmode="lin" valueType="num">
                                      <p:cBhvr>
                                        <p:cTn id="28" dur="1000" fill="hold"/>
                                        <p:tgtEl>
                                          <p:spTgt spid="20487"/>
                                        </p:tgtEl>
                                        <p:attrNameLst>
                                          <p:attrName>ppt_w</p:attrName>
                                        </p:attrNameLst>
                                      </p:cBhvr>
                                      <p:tavLst>
                                        <p:tav tm="0">
                                          <p:val>
                                            <p:strVal val="#ppt_w+.3"/>
                                          </p:val>
                                        </p:tav>
                                        <p:tav tm="100000">
                                          <p:val>
                                            <p:strVal val="#ppt_w"/>
                                          </p:val>
                                        </p:tav>
                                      </p:tavLst>
                                    </p:anim>
                                    <p:anim calcmode="lin" valueType="num">
                                      <p:cBhvr>
                                        <p:cTn id="29" dur="1000" fill="hold"/>
                                        <p:tgtEl>
                                          <p:spTgt spid="20487"/>
                                        </p:tgtEl>
                                        <p:attrNameLst>
                                          <p:attrName>ppt_h</p:attrName>
                                        </p:attrNameLst>
                                      </p:cBhvr>
                                      <p:tavLst>
                                        <p:tav tm="0">
                                          <p:val>
                                            <p:strVal val="#ppt_h"/>
                                          </p:val>
                                        </p:tav>
                                        <p:tav tm="100000">
                                          <p:val>
                                            <p:strVal val="#ppt_h"/>
                                          </p:val>
                                        </p:tav>
                                      </p:tavLst>
                                    </p:anim>
                                    <p:animEffect transition="in" filter="fade">
                                      <p:cBhvr>
                                        <p:cTn id="30" dur="1000"/>
                                        <p:tgtEl>
                                          <p:spTgt spid="20487"/>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20488"/>
                                        </p:tgtEl>
                                        <p:attrNameLst>
                                          <p:attrName>style.visibility</p:attrName>
                                        </p:attrNameLst>
                                      </p:cBhvr>
                                      <p:to>
                                        <p:strVal val="visible"/>
                                      </p:to>
                                    </p:set>
                                    <p:anim calcmode="lin" valueType="num">
                                      <p:cBhvr>
                                        <p:cTn id="35" dur="1000" fill="hold"/>
                                        <p:tgtEl>
                                          <p:spTgt spid="20488"/>
                                        </p:tgtEl>
                                        <p:attrNameLst>
                                          <p:attrName>ppt_w</p:attrName>
                                        </p:attrNameLst>
                                      </p:cBhvr>
                                      <p:tavLst>
                                        <p:tav tm="0">
                                          <p:val>
                                            <p:strVal val="#ppt_w+.3"/>
                                          </p:val>
                                        </p:tav>
                                        <p:tav tm="100000">
                                          <p:val>
                                            <p:strVal val="#ppt_w"/>
                                          </p:val>
                                        </p:tav>
                                      </p:tavLst>
                                    </p:anim>
                                    <p:anim calcmode="lin" valueType="num">
                                      <p:cBhvr>
                                        <p:cTn id="36" dur="1000" fill="hold"/>
                                        <p:tgtEl>
                                          <p:spTgt spid="20488"/>
                                        </p:tgtEl>
                                        <p:attrNameLst>
                                          <p:attrName>ppt_h</p:attrName>
                                        </p:attrNameLst>
                                      </p:cBhvr>
                                      <p:tavLst>
                                        <p:tav tm="0">
                                          <p:val>
                                            <p:strVal val="#ppt_h"/>
                                          </p:val>
                                        </p:tav>
                                        <p:tav tm="100000">
                                          <p:val>
                                            <p:strVal val="#ppt_h"/>
                                          </p:val>
                                        </p:tav>
                                      </p:tavLst>
                                    </p:anim>
                                    <p:animEffect transition="in" filter="fade">
                                      <p:cBhvr>
                                        <p:cTn id="37" dur="1000"/>
                                        <p:tgtEl>
                                          <p:spTgt spid="20488"/>
                                        </p:tgtEl>
                                      </p:cBhvr>
                                    </p:animEffect>
                                  </p:childTnLst>
                                </p:cTn>
                              </p:par>
                            </p:childTnLst>
                          </p:cTn>
                        </p:par>
                      </p:childTnLst>
                    </p:cTn>
                  </p:par>
                  <p:par>
                    <p:cTn id="38" fill="hold">
                      <p:stCondLst>
                        <p:cond delay="indefinite"/>
                      </p:stCondLst>
                      <p:childTnLst>
                        <p:par>
                          <p:cTn id="39" fill="hold">
                            <p:stCondLst>
                              <p:cond delay="0"/>
                            </p:stCondLst>
                            <p:childTnLst>
                              <p:par>
                                <p:cTn id="40" presetID="50" presetClass="entr" presetSubtype="0" decel="100000" fill="hold" grpId="0" nodeType="clickEffect">
                                  <p:stCondLst>
                                    <p:cond delay="0"/>
                                  </p:stCondLst>
                                  <p:childTnLst>
                                    <p:set>
                                      <p:cBhvr>
                                        <p:cTn id="41" dur="1" fill="hold">
                                          <p:stCondLst>
                                            <p:cond delay="0"/>
                                          </p:stCondLst>
                                        </p:cTn>
                                        <p:tgtEl>
                                          <p:spTgt spid="20489"/>
                                        </p:tgtEl>
                                        <p:attrNameLst>
                                          <p:attrName>style.visibility</p:attrName>
                                        </p:attrNameLst>
                                      </p:cBhvr>
                                      <p:to>
                                        <p:strVal val="visible"/>
                                      </p:to>
                                    </p:set>
                                    <p:anim calcmode="lin" valueType="num">
                                      <p:cBhvr>
                                        <p:cTn id="42" dur="1000" fill="hold"/>
                                        <p:tgtEl>
                                          <p:spTgt spid="20489"/>
                                        </p:tgtEl>
                                        <p:attrNameLst>
                                          <p:attrName>ppt_w</p:attrName>
                                        </p:attrNameLst>
                                      </p:cBhvr>
                                      <p:tavLst>
                                        <p:tav tm="0">
                                          <p:val>
                                            <p:strVal val="#ppt_w+.3"/>
                                          </p:val>
                                        </p:tav>
                                        <p:tav tm="100000">
                                          <p:val>
                                            <p:strVal val="#ppt_w"/>
                                          </p:val>
                                        </p:tav>
                                      </p:tavLst>
                                    </p:anim>
                                    <p:anim calcmode="lin" valueType="num">
                                      <p:cBhvr>
                                        <p:cTn id="43" dur="1000" fill="hold"/>
                                        <p:tgtEl>
                                          <p:spTgt spid="20489"/>
                                        </p:tgtEl>
                                        <p:attrNameLst>
                                          <p:attrName>ppt_h</p:attrName>
                                        </p:attrNameLst>
                                      </p:cBhvr>
                                      <p:tavLst>
                                        <p:tav tm="0">
                                          <p:val>
                                            <p:strVal val="#ppt_h"/>
                                          </p:val>
                                        </p:tav>
                                        <p:tav tm="100000">
                                          <p:val>
                                            <p:strVal val="#ppt_h"/>
                                          </p:val>
                                        </p:tav>
                                      </p:tavLst>
                                    </p:anim>
                                    <p:animEffect transition="in" filter="fade">
                                      <p:cBhvr>
                                        <p:cTn id="44" dur="1000"/>
                                        <p:tgtEl>
                                          <p:spTgt spid="204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4" grpId="0"/>
      <p:bldP spid="20485" grpId="0"/>
      <p:bldP spid="20486" grpId="0"/>
      <p:bldP spid="20487" grpId="0"/>
      <p:bldP spid="20488" grpId="0"/>
      <p:bldP spid="20489"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1508" name="Text Box 4"/>
          <p:cNvSpPr txBox="1">
            <a:spLocks noChangeArrowheads="1"/>
          </p:cNvSpPr>
          <p:nvPr/>
        </p:nvSpPr>
        <p:spPr bwMode="auto">
          <a:xfrm>
            <a:off x="2447925" y="284163"/>
            <a:ext cx="4498975" cy="579437"/>
          </a:xfrm>
          <a:prstGeom prst="rect">
            <a:avLst/>
          </a:prstGeom>
          <a:noFill/>
          <a:ln w="9525">
            <a:noFill/>
            <a:miter lim="800000"/>
            <a:headEnd/>
            <a:tailEnd/>
          </a:ln>
          <a:effectLst/>
        </p:spPr>
        <p:txBody>
          <a:bodyPr wrap="none">
            <a:spAutoFit/>
          </a:bodyPr>
          <a:lstStyle/>
          <a:p>
            <a:r>
              <a:rPr lang="ar-SA" sz="3200" b="1">
                <a:solidFill>
                  <a:schemeClr val="bg1"/>
                </a:solidFill>
              </a:rPr>
              <a:t>نظم المعاملات الالكترونية الآمنة</a:t>
            </a:r>
            <a:r>
              <a:rPr lang="en-US" sz="3200">
                <a:solidFill>
                  <a:schemeClr val="bg1"/>
                </a:solidFill>
              </a:rPr>
              <a:t> </a:t>
            </a:r>
          </a:p>
        </p:txBody>
      </p:sp>
      <p:sp>
        <p:nvSpPr>
          <p:cNvPr id="21509" name="Text Box 5"/>
          <p:cNvSpPr txBox="1">
            <a:spLocks noChangeArrowheads="1"/>
          </p:cNvSpPr>
          <p:nvPr/>
        </p:nvSpPr>
        <p:spPr bwMode="auto">
          <a:xfrm>
            <a:off x="690563" y="1287463"/>
            <a:ext cx="7300912" cy="822325"/>
          </a:xfrm>
          <a:prstGeom prst="rect">
            <a:avLst/>
          </a:prstGeom>
          <a:noFill/>
          <a:ln w="9525">
            <a:noFill/>
            <a:miter lim="800000"/>
            <a:headEnd/>
            <a:tailEnd/>
          </a:ln>
          <a:effectLst/>
        </p:spPr>
        <p:txBody>
          <a:bodyPr wrap="none">
            <a:spAutoFit/>
          </a:bodyPr>
          <a:lstStyle/>
          <a:p>
            <a:r>
              <a:rPr lang="ar-SA" sz="2400">
                <a:solidFill>
                  <a:schemeClr val="bg1"/>
                </a:solidFill>
              </a:rPr>
              <a:t>نظام "</a:t>
            </a:r>
            <a:r>
              <a:rPr lang="fr-FR" sz="2400">
                <a:solidFill>
                  <a:schemeClr val="bg1"/>
                </a:solidFill>
              </a:rPr>
              <a:t>DES</a:t>
            </a:r>
            <a:r>
              <a:rPr lang="ar-DZ" sz="2400">
                <a:solidFill>
                  <a:schemeClr val="bg1"/>
                </a:solidFill>
              </a:rPr>
              <a:t>" (</a:t>
            </a:r>
            <a:r>
              <a:rPr lang="fr-FR" sz="2400">
                <a:solidFill>
                  <a:schemeClr val="bg1"/>
                </a:solidFill>
              </a:rPr>
              <a:t>data encryption standard</a:t>
            </a:r>
            <a:r>
              <a:rPr lang="ar-DZ" sz="2400">
                <a:solidFill>
                  <a:schemeClr val="bg1"/>
                </a:solidFill>
              </a:rPr>
              <a:t>) </a:t>
            </a:r>
            <a:r>
              <a:rPr lang="ar-SA" sz="2400">
                <a:solidFill>
                  <a:schemeClr val="bg1"/>
                </a:solidFill>
              </a:rPr>
              <a:t>معيار تشفير البيانات</a:t>
            </a:r>
            <a:r>
              <a:rPr lang="en-US" sz="2400">
                <a:solidFill>
                  <a:schemeClr val="bg1"/>
                </a:solidFill>
              </a:rPr>
              <a:t> </a:t>
            </a:r>
            <a:endParaRPr lang="ar-DZ" sz="2400">
              <a:solidFill>
                <a:schemeClr val="bg1"/>
              </a:solidFill>
            </a:endParaRPr>
          </a:p>
          <a:p>
            <a:r>
              <a:rPr lang="ar-DZ" sz="2400">
                <a:solidFill>
                  <a:schemeClr val="bg1"/>
                </a:solidFill>
              </a:rPr>
              <a:t>يستخدم المفتاح السري المتماثل</a:t>
            </a:r>
            <a:endParaRPr lang="fr-FR" sz="2400">
              <a:solidFill>
                <a:schemeClr val="bg1"/>
              </a:solidFill>
            </a:endParaRPr>
          </a:p>
        </p:txBody>
      </p:sp>
      <p:sp>
        <p:nvSpPr>
          <p:cNvPr id="21510" name="Text Box 6"/>
          <p:cNvSpPr txBox="1">
            <a:spLocks noChangeArrowheads="1"/>
          </p:cNvSpPr>
          <p:nvPr/>
        </p:nvSpPr>
        <p:spPr bwMode="auto">
          <a:xfrm>
            <a:off x="1503363" y="2393950"/>
            <a:ext cx="6513512" cy="701675"/>
          </a:xfrm>
          <a:prstGeom prst="rect">
            <a:avLst/>
          </a:prstGeom>
          <a:noFill/>
          <a:ln w="9525">
            <a:noFill/>
            <a:miter lim="800000"/>
            <a:headEnd/>
            <a:tailEnd/>
          </a:ln>
          <a:effectLst/>
        </p:spPr>
        <p:txBody>
          <a:bodyPr wrap="none">
            <a:spAutoFit/>
          </a:bodyPr>
          <a:lstStyle/>
          <a:p>
            <a:r>
              <a:rPr lang="ar-SA" sz="2000">
                <a:solidFill>
                  <a:schemeClr val="bg1"/>
                </a:solidFill>
              </a:rPr>
              <a:t>نظام " </a:t>
            </a:r>
            <a:r>
              <a:rPr lang="fr-FR" sz="2000">
                <a:solidFill>
                  <a:schemeClr val="bg1"/>
                </a:solidFill>
              </a:rPr>
              <a:t>RSA</a:t>
            </a:r>
            <a:r>
              <a:rPr lang="ar-SA" sz="2000">
                <a:solidFill>
                  <a:schemeClr val="bg1"/>
                </a:solidFill>
              </a:rPr>
              <a:t>”</a:t>
            </a:r>
            <a:r>
              <a:rPr lang="ar-DZ" sz="2000">
                <a:solidFill>
                  <a:schemeClr val="bg1"/>
                </a:solidFill>
              </a:rPr>
              <a:t>(</a:t>
            </a:r>
            <a:r>
              <a:rPr lang="fr-FR" sz="2000">
                <a:solidFill>
                  <a:schemeClr val="bg1"/>
                </a:solidFill>
              </a:rPr>
              <a:t>Ronaid Rivest, Adi Shamir and Len Adlemar</a:t>
            </a:r>
            <a:r>
              <a:rPr lang="ar-DZ" sz="2000">
                <a:solidFill>
                  <a:schemeClr val="bg1"/>
                </a:solidFill>
              </a:rPr>
              <a:t>)</a:t>
            </a:r>
          </a:p>
          <a:p>
            <a:r>
              <a:rPr lang="ar-DZ" sz="2000">
                <a:solidFill>
                  <a:schemeClr val="bg1"/>
                </a:solidFill>
              </a:rPr>
              <a:t>يستخدم المفتاح المزدوج</a:t>
            </a:r>
            <a:r>
              <a:rPr lang="en-US" sz="2000">
                <a:solidFill>
                  <a:schemeClr val="bg1"/>
                </a:solidFill>
              </a:rPr>
              <a:t> </a:t>
            </a:r>
          </a:p>
        </p:txBody>
      </p:sp>
      <p:sp>
        <p:nvSpPr>
          <p:cNvPr id="21511" name="Text Box 7"/>
          <p:cNvSpPr txBox="1">
            <a:spLocks noChangeArrowheads="1"/>
          </p:cNvSpPr>
          <p:nvPr/>
        </p:nvSpPr>
        <p:spPr bwMode="auto">
          <a:xfrm>
            <a:off x="3594100" y="3440113"/>
            <a:ext cx="4425950" cy="822325"/>
          </a:xfrm>
          <a:prstGeom prst="rect">
            <a:avLst/>
          </a:prstGeom>
          <a:noFill/>
          <a:ln w="9525">
            <a:noFill/>
            <a:miter lim="800000"/>
            <a:headEnd/>
            <a:tailEnd/>
          </a:ln>
          <a:effectLst/>
        </p:spPr>
        <p:txBody>
          <a:bodyPr wrap="none">
            <a:spAutoFit/>
          </a:bodyPr>
          <a:lstStyle/>
          <a:p>
            <a:r>
              <a:rPr lang="ar-SA" sz="2400">
                <a:solidFill>
                  <a:schemeClr val="bg1"/>
                </a:solidFill>
              </a:rPr>
              <a:t>نظام "</a:t>
            </a:r>
            <a:r>
              <a:rPr lang="fr-FR" sz="2400">
                <a:solidFill>
                  <a:schemeClr val="bg1"/>
                </a:solidFill>
              </a:rPr>
              <a:t>PGP</a:t>
            </a:r>
            <a:r>
              <a:rPr lang="ar-DZ" sz="2400">
                <a:solidFill>
                  <a:schemeClr val="bg1"/>
                </a:solidFill>
              </a:rPr>
              <a:t>"</a:t>
            </a:r>
            <a:r>
              <a:rPr lang="fr-FR" sz="2400">
                <a:solidFill>
                  <a:schemeClr val="bg1"/>
                </a:solidFill>
              </a:rPr>
              <a:t>(pretty good Privacy)</a:t>
            </a:r>
          </a:p>
          <a:p>
            <a:r>
              <a:rPr lang="ar-DZ" sz="2400">
                <a:solidFill>
                  <a:schemeClr val="bg1"/>
                </a:solidFill>
              </a:rPr>
              <a:t>يستخدم المفتاح المزدوج والتوقيع الالكتروني</a:t>
            </a:r>
            <a:endParaRPr lang="fr-FR" sz="2400">
              <a:solidFill>
                <a:schemeClr val="bg1"/>
              </a:solidFill>
            </a:endParaRPr>
          </a:p>
        </p:txBody>
      </p:sp>
      <p:sp>
        <p:nvSpPr>
          <p:cNvPr id="21512" name="Text Box 8"/>
          <p:cNvSpPr txBox="1">
            <a:spLocks noChangeArrowheads="1"/>
          </p:cNvSpPr>
          <p:nvPr/>
        </p:nvSpPr>
        <p:spPr bwMode="auto">
          <a:xfrm>
            <a:off x="3763963" y="4570413"/>
            <a:ext cx="4284662" cy="457200"/>
          </a:xfrm>
          <a:prstGeom prst="rect">
            <a:avLst/>
          </a:prstGeom>
          <a:noFill/>
          <a:ln w="9525">
            <a:noFill/>
            <a:miter lim="800000"/>
            <a:headEnd/>
            <a:tailEnd/>
          </a:ln>
          <a:effectLst/>
        </p:spPr>
        <p:txBody>
          <a:bodyPr wrap="none">
            <a:spAutoFit/>
          </a:bodyPr>
          <a:lstStyle/>
          <a:p>
            <a:r>
              <a:rPr lang="ar-SA" sz="2400">
                <a:solidFill>
                  <a:schemeClr val="bg1"/>
                </a:solidFill>
              </a:rPr>
              <a:t>نظام التحويلات المالية الإلكترونية "</a:t>
            </a:r>
            <a:r>
              <a:rPr lang="fr-FR" sz="2400">
                <a:solidFill>
                  <a:schemeClr val="bg1"/>
                </a:solidFill>
              </a:rPr>
              <a:t>EFT</a:t>
            </a:r>
            <a:r>
              <a:rPr lang="en-US" sz="2400">
                <a:solidFill>
                  <a:schemeClr val="bg1"/>
                </a:solidFill>
              </a:rPr>
              <a:t> </a:t>
            </a:r>
          </a:p>
        </p:txBody>
      </p:sp>
      <p:sp>
        <p:nvSpPr>
          <p:cNvPr id="21513" name="Text Box 9"/>
          <p:cNvSpPr txBox="1">
            <a:spLocks noChangeArrowheads="1"/>
          </p:cNvSpPr>
          <p:nvPr/>
        </p:nvSpPr>
        <p:spPr bwMode="auto">
          <a:xfrm>
            <a:off x="1849438" y="5516563"/>
            <a:ext cx="6176962" cy="396875"/>
          </a:xfrm>
          <a:prstGeom prst="rect">
            <a:avLst/>
          </a:prstGeom>
          <a:noFill/>
          <a:ln w="9525">
            <a:noFill/>
            <a:miter lim="800000"/>
            <a:headEnd/>
            <a:tailEnd/>
          </a:ln>
          <a:effectLst/>
        </p:spPr>
        <p:txBody>
          <a:bodyPr wrap="none">
            <a:spAutoFit/>
          </a:bodyPr>
          <a:lstStyle/>
          <a:p>
            <a:r>
              <a:rPr lang="ar-SA" sz="2000">
                <a:solidFill>
                  <a:schemeClr val="bg1"/>
                </a:solidFill>
              </a:rPr>
              <a:t>بروتوكول "</a:t>
            </a:r>
            <a:r>
              <a:rPr lang="en-US" sz="2000">
                <a:solidFill>
                  <a:schemeClr val="bg1"/>
                </a:solidFill>
              </a:rPr>
              <a:t>S-http</a:t>
            </a:r>
            <a:r>
              <a:rPr lang="ar-DZ" sz="2000">
                <a:solidFill>
                  <a:schemeClr val="bg1"/>
                </a:solidFill>
              </a:rPr>
              <a:t>”( </a:t>
            </a:r>
            <a:r>
              <a:rPr lang="en-US" sz="2000">
                <a:solidFill>
                  <a:schemeClr val="bg1"/>
                </a:solidFill>
              </a:rPr>
              <a:t>security hyper text transfer protoco</a:t>
            </a:r>
            <a:r>
              <a:rPr lang="fr-FR" sz="2000">
                <a:solidFill>
                  <a:schemeClr val="bg1"/>
                </a:solidFill>
              </a:rPr>
              <a:t>l</a:t>
            </a:r>
            <a:r>
              <a:rPr lang="ar-DZ" sz="2000">
                <a:solidFill>
                  <a:schemeClr val="bg1"/>
                </a:solidFill>
              </a:rPr>
              <a:t>)</a:t>
            </a:r>
            <a:r>
              <a:rPr lang="en-US" sz="2000">
                <a:solidFill>
                  <a:schemeClr val="bg1"/>
                </a:solidFill>
              </a:rPr>
              <a:t> </a:t>
            </a: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1508"/>
                                        </p:tgtEl>
                                        <p:attrNameLst>
                                          <p:attrName>style.visibility</p:attrName>
                                        </p:attrNameLst>
                                      </p:cBhvr>
                                      <p:to>
                                        <p:strVal val="visible"/>
                                      </p:to>
                                    </p:set>
                                    <p:anim calcmode="lin" valueType="num">
                                      <p:cBhvr>
                                        <p:cTn id="7" dur="1000" fill="hold"/>
                                        <p:tgtEl>
                                          <p:spTgt spid="21508"/>
                                        </p:tgtEl>
                                        <p:attrNameLst>
                                          <p:attrName>ppt_w</p:attrName>
                                        </p:attrNameLst>
                                      </p:cBhvr>
                                      <p:tavLst>
                                        <p:tav tm="0">
                                          <p:val>
                                            <p:strVal val="#ppt_w+.3"/>
                                          </p:val>
                                        </p:tav>
                                        <p:tav tm="100000">
                                          <p:val>
                                            <p:strVal val="#ppt_w"/>
                                          </p:val>
                                        </p:tav>
                                      </p:tavLst>
                                    </p:anim>
                                    <p:anim calcmode="lin" valueType="num">
                                      <p:cBhvr>
                                        <p:cTn id="8" dur="1000" fill="hold"/>
                                        <p:tgtEl>
                                          <p:spTgt spid="21508"/>
                                        </p:tgtEl>
                                        <p:attrNameLst>
                                          <p:attrName>ppt_h</p:attrName>
                                        </p:attrNameLst>
                                      </p:cBhvr>
                                      <p:tavLst>
                                        <p:tav tm="0">
                                          <p:val>
                                            <p:strVal val="#ppt_h"/>
                                          </p:val>
                                        </p:tav>
                                        <p:tav tm="100000">
                                          <p:val>
                                            <p:strVal val="#ppt_h"/>
                                          </p:val>
                                        </p:tav>
                                      </p:tavLst>
                                    </p:anim>
                                    <p:animEffect transition="in" filter="fade">
                                      <p:cBhvr>
                                        <p:cTn id="9" dur="1000"/>
                                        <p:tgtEl>
                                          <p:spTgt spid="21508"/>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21509"/>
                                        </p:tgtEl>
                                        <p:attrNameLst>
                                          <p:attrName>style.visibility</p:attrName>
                                        </p:attrNameLst>
                                      </p:cBhvr>
                                      <p:to>
                                        <p:strVal val="visible"/>
                                      </p:to>
                                    </p:set>
                                    <p:anim calcmode="lin" valueType="num">
                                      <p:cBhvr>
                                        <p:cTn id="14" dur="1000" fill="hold"/>
                                        <p:tgtEl>
                                          <p:spTgt spid="21509"/>
                                        </p:tgtEl>
                                        <p:attrNameLst>
                                          <p:attrName>ppt_w</p:attrName>
                                        </p:attrNameLst>
                                      </p:cBhvr>
                                      <p:tavLst>
                                        <p:tav tm="0">
                                          <p:val>
                                            <p:strVal val="#ppt_w+.3"/>
                                          </p:val>
                                        </p:tav>
                                        <p:tav tm="100000">
                                          <p:val>
                                            <p:strVal val="#ppt_w"/>
                                          </p:val>
                                        </p:tav>
                                      </p:tavLst>
                                    </p:anim>
                                    <p:anim calcmode="lin" valueType="num">
                                      <p:cBhvr>
                                        <p:cTn id="15" dur="1000" fill="hold"/>
                                        <p:tgtEl>
                                          <p:spTgt spid="21509"/>
                                        </p:tgtEl>
                                        <p:attrNameLst>
                                          <p:attrName>ppt_h</p:attrName>
                                        </p:attrNameLst>
                                      </p:cBhvr>
                                      <p:tavLst>
                                        <p:tav tm="0">
                                          <p:val>
                                            <p:strVal val="#ppt_h"/>
                                          </p:val>
                                        </p:tav>
                                        <p:tav tm="100000">
                                          <p:val>
                                            <p:strVal val="#ppt_h"/>
                                          </p:val>
                                        </p:tav>
                                      </p:tavLst>
                                    </p:anim>
                                    <p:animEffect transition="in" filter="fade">
                                      <p:cBhvr>
                                        <p:cTn id="16" dur="1000"/>
                                        <p:tgtEl>
                                          <p:spTgt spid="21509"/>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21510"/>
                                        </p:tgtEl>
                                        <p:attrNameLst>
                                          <p:attrName>style.visibility</p:attrName>
                                        </p:attrNameLst>
                                      </p:cBhvr>
                                      <p:to>
                                        <p:strVal val="visible"/>
                                      </p:to>
                                    </p:set>
                                    <p:anim calcmode="lin" valueType="num">
                                      <p:cBhvr>
                                        <p:cTn id="21" dur="1000" fill="hold"/>
                                        <p:tgtEl>
                                          <p:spTgt spid="21510"/>
                                        </p:tgtEl>
                                        <p:attrNameLst>
                                          <p:attrName>ppt_w</p:attrName>
                                        </p:attrNameLst>
                                      </p:cBhvr>
                                      <p:tavLst>
                                        <p:tav tm="0">
                                          <p:val>
                                            <p:strVal val="#ppt_w+.3"/>
                                          </p:val>
                                        </p:tav>
                                        <p:tav tm="100000">
                                          <p:val>
                                            <p:strVal val="#ppt_w"/>
                                          </p:val>
                                        </p:tav>
                                      </p:tavLst>
                                    </p:anim>
                                    <p:anim calcmode="lin" valueType="num">
                                      <p:cBhvr>
                                        <p:cTn id="22" dur="1000" fill="hold"/>
                                        <p:tgtEl>
                                          <p:spTgt spid="21510"/>
                                        </p:tgtEl>
                                        <p:attrNameLst>
                                          <p:attrName>ppt_h</p:attrName>
                                        </p:attrNameLst>
                                      </p:cBhvr>
                                      <p:tavLst>
                                        <p:tav tm="0">
                                          <p:val>
                                            <p:strVal val="#ppt_h"/>
                                          </p:val>
                                        </p:tav>
                                        <p:tav tm="100000">
                                          <p:val>
                                            <p:strVal val="#ppt_h"/>
                                          </p:val>
                                        </p:tav>
                                      </p:tavLst>
                                    </p:anim>
                                    <p:animEffect transition="in" filter="fade">
                                      <p:cBhvr>
                                        <p:cTn id="23" dur="1000"/>
                                        <p:tgtEl>
                                          <p:spTgt spid="21510"/>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21511"/>
                                        </p:tgtEl>
                                        <p:attrNameLst>
                                          <p:attrName>style.visibility</p:attrName>
                                        </p:attrNameLst>
                                      </p:cBhvr>
                                      <p:to>
                                        <p:strVal val="visible"/>
                                      </p:to>
                                    </p:set>
                                    <p:anim calcmode="lin" valueType="num">
                                      <p:cBhvr>
                                        <p:cTn id="28" dur="1000" fill="hold"/>
                                        <p:tgtEl>
                                          <p:spTgt spid="21511"/>
                                        </p:tgtEl>
                                        <p:attrNameLst>
                                          <p:attrName>ppt_w</p:attrName>
                                        </p:attrNameLst>
                                      </p:cBhvr>
                                      <p:tavLst>
                                        <p:tav tm="0">
                                          <p:val>
                                            <p:strVal val="#ppt_w+.3"/>
                                          </p:val>
                                        </p:tav>
                                        <p:tav tm="100000">
                                          <p:val>
                                            <p:strVal val="#ppt_w"/>
                                          </p:val>
                                        </p:tav>
                                      </p:tavLst>
                                    </p:anim>
                                    <p:anim calcmode="lin" valueType="num">
                                      <p:cBhvr>
                                        <p:cTn id="29" dur="1000" fill="hold"/>
                                        <p:tgtEl>
                                          <p:spTgt spid="21511"/>
                                        </p:tgtEl>
                                        <p:attrNameLst>
                                          <p:attrName>ppt_h</p:attrName>
                                        </p:attrNameLst>
                                      </p:cBhvr>
                                      <p:tavLst>
                                        <p:tav tm="0">
                                          <p:val>
                                            <p:strVal val="#ppt_h"/>
                                          </p:val>
                                        </p:tav>
                                        <p:tav tm="100000">
                                          <p:val>
                                            <p:strVal val="#ppt_h"/>
                                          </p:val>
                                        </p:tav>
                                      </p:tavLst>
                                    </p:anim>
                                    <p:animEffect transition="in" filter="fade">
                                      <p:cBhvr>
                                        <p:cTn id="30" dur="1000"/>
                                        <p:tgtEl>
                                          <p:spTgt spid="215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8" grpId="0"/>
      <p:bldP spid="21509" grpId="0"/>
      <p:bldP spid="21510" grpId="0"/>
      <p:bldP spid="21511"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2532" name="Text Box 4"/>
          <p:cNvSpPr txBox="1">
            <a:spLocks noChangeArrowheads="1"/>
          </p:cNvSpPr>
          <p:nvPr/>
        </p:nvSpPr>
        <p:spPr bwMode="auto">
          <a:xfrm>
            <a:off x="0" y="1052513"/>
            <a:ext cx="8755063" cy="1917700"/>
          </a:xfrm>
          <a:prstGeom prst="rect">
            <a:avLst/>
          </a:prstGeom>
          <a:noFill/>
          <a:ln w="9525">
            <a:noFill/>
            <a:miter lim="800000"/>
            <a:headEnd/>
            <a:tailEnd/>
          </a:ln>
          <a:effectLst/>
        </p:spPr>
        <p:txBody>
          <a:bodyPr wrap="none">
            <a:spAutoFit/>
          </a:bodyPr>
          <a:lstStyle/>
          <a:p>
            <a:r>
              <a:rPr lang="ar-SA" sz="2400">
                <a:solidFill>
                  <a:schemeClr val="bg1"/>
                </a:solidFill>
              </a:rPr>
              <a:t>بروتوكول</a:t>
            </a:r>
            <a:r>
              <a:rPr lang="ar-DZ" sz="2400">
                <a:solidFill>
                  <a:schemeClr val="bg1"/>
                </a:solidFill>
              </a:rPr>
              <a:t> ”</a:t>
            </a:r>
            <a:r>
              <a:rPr lang="fr-FR" sz="2400">
                <a:solidFill>
                  <a:schemeClr val="bg1"/>
                </a:solidFill>
              </a:rPr>
              <a:t>SSL</a:t>
            </a:r>
            <a:r>
              <a:rPr lang="ar-DZ" sz="2400">
                <a:solidFill>
                  <a:schemeClr val="bg1"/>
                </a:solidFill>
              </a:rPr>
              <a:t>“</a:t>
            </a:r>
            <a:r>
              <a:rPr lang="fr-FR" sz="2400">
                <a:solidFill>
                  <a:schemeClr val="bg1"/>
                </a:solidFill>
              </a:rPr>
              <a:t>secure sockets layer )</a:t>
            </a:r>
            <a:r>
              <a:rPr lang="en-US" sz="2400">
                <a:solidFill>
                  <a:schemeClr val="bg1"/>
                </a:solidFill>
              </a:rPr>
              <a:t> </a:t>
            </a:r>
            <a:r>
              <a:rPr lang="ar-DZ" sz="2400">
                <a:solidFill>
                  <a:schemeClr val="bg1"/>
                </a:solidFill>
              </a:rPr>
              <a:t> )، يقوم بمجموعة من الوضائف وهي:</a:t>
            </a:r>
          </a:p>
          <a:p>
            <a:endParaRPr lang="ar-DZ" sz="2400">
              <a:solidFill>
                <a:schemeClr val="bg1"/>
              </a:solidFill>
            </a:endParaRPr>
          </a:p>
          <a:p>
            <a:pPr>
              <a:buFont typeface="Wingdings" pitchFamily="2" charset="2"/>
              <a:buChar char="ü"/>
            </a:pPr>
            <a:r>
              <a:rPr lang="ar-DZ" sz="2400">
                <a:solidFill>
                  <a:schemeClr val="bg1"/>
                </a:solidFill>
              </a:rPr>
              <a:t>تشفير رسائل المستخدم</a:t>
            </a:r>
          </a:p>
          <a:p>
            <a:pPr>
              <a:buFont typeface="Wingdings" pitchFamily="2" charset="2"/>
              <a:buChar char="ü"/>
            </a:pPr>
            <a:r>
              <a:rPr lang="ar-DZ" sz="2400">
                <a:solidFill>
                  <a:schemeClr val="bg1"/>
                </a:solidFill>
              </a:rPr>
              <a:t>اعداد الشهادات الرقمية</a:t>
            </a:r>
          </a:p>
          <a:p>
            <a:pPr>
              <a:buFont typeface="Wingdings" pitchFamily="2" charset="2"/>
              <a:buChar char="ü"/>
            </a:pPr>
            <a:r>
              <a:rPr lang="ar-DZ" sz="2400">
                <a:solidFill>
                  <a:schemeClr val="bg1"/>
                </a:solidFill>
              </a:rPr>
              <a:t>اعداد التواقيع الالكترونية</a:t>
            </a:r>
            <a:endParaRPr lang="fr-FR" sz="2400">
              <a:solidFill>
                <a:schemeClr val="bg1"/>
              </a:solidFill>
            </a:endParaRPr>
          </a:p>
        </p:txBody>
      </p:sp>
      <p:sp>
        <p:nvSpPr>
          <p:cNvPr id="22533" name="Text Box 5"/>
          <p:cNvSpPr txBox="1">
            <a:spLocks noChangeArrowheads="1"/>
          </p:cNvSpPr>
          <p:nvPr/>
        </p:nvSpPr>
        <p:spPr bwMode="auto">
          <a:xfrm>
            <a:off x="1111250" y="3548063"/>
            <a:ext cx="7477125" cy="1281112"/>
          </a:xfrm>
          <a:prstGeom prst="rect">
            <a:avLst/>
          </a:prstGeom>
          <a:noFill/>
          <a:ln w="9525">
            <a:noFill/>
            <a:miter lim="800000"/>
            <a:headEnd/>
            <a:tailEnd/>
          </a:ln>
          <a:effectLst/>
        </p:spPr>
        <p:txBody>
          <a:bodyPr wrap="none">
            <a:spAutoFit/>
          </a:bodyPr>
          <a:lstStyle/>
          <a:p>
            <a:pPr algn="just"/>
            <a:r>
              <a:rPr lang="ar-SA" sz="2000" b="1">
                <a:solidFill>
                  <a:schemeClr val="bg1"/>
                </a:solidFill>
              </a:rPr>
              <a:t>بروتوكول الحركات المالية الآمنة "</a:t>
            </a:r>
            <a:r>
              <a:rPr lang="fr-FR" sz="2000" b="1">
                <a:solidFill>
                  <a:schemeClr val="bg1"/>
                </a:solidFill>
              </a:rPr>
              <a:t>SET</a:t>
            </a:r>
            <a:r>
              <a:rPr lang="ar-DZ" sz="2000" b="1">
                <a:solidFill>
                  <a:schemeClr val="bg1"/>
                </a:solidFill>
              </a:rPr>
              <a:t>"</a:t>
            </a:r>
            <a:r>
              <a:rPr lang="fr-FR" sz="2000" b="1">
                <a:solidFill>
                  <a:schemeClr val="bg1"/>
                </a:solidFill>
              </a:rPr>
              <a:t> :(secure electronic tansaction )</a:t>
            </a:r>
            <a:endParaRPr lang="ar-DZ" sz="2000" b="1">
              <a:solidFill>
                <a:schemeClr val="bg1"/>
              </a:solidFill>
            </a:endParaRPr>
          </a:p>
          <a:p>
            <a:pPr algn="just"/>
            <a:endParaRPr lang="ar-DZ" b="1">
              <a:solidFill>
                <a:schemeClr val="bg1"/>
              </a:solidFill>
            </a:endParaRPr>
          </a:p>
          <a:p>
            <a:pPr algn="just">
              <a:buFont typeface="Wingdings" pitchFamily="2" charset="2"/>
              <a:buChar char="ü"/>
            </a:pPr>
            <a:r>
              <a:rPr lang="ar-SA" sz="2000">
                <a:solidFill>
                  <a:schemeClr val="bg1"/>
                </a:solidFill>
              </a:rPr>
              <a:t>التأكد من سلامة عملية الدفع.</a:t>
            </a:r>
          </a:p>
          <a:p>
            <a:pPr algn="just">
              <a:buFont typeface="Wingdings" pitchFamily="2" charset="2"/>
              <a:buChar char="ü"/>
            </a:pPr>
            <a:r>
              <a:rPr lang="ar-SA" sz="2000">
                <a:solidFill>
                  <a:schemeClr val="bg1"/>
                </a:solidFill>
              </a:rPr>
              <a:t>إضفاء الشرعية والموثوقية على أصحاب المتاجر الالكترونية وحملة البطاقات الائتمانية.</a:t>
            </a:r>
            <a:endParaRPr lang="fr-FR" sz="2000">
              <a:solidFill>
                <a:schemeClr val="bg1"/>
              </a:solidFill>
            </a:endParaRPr>
          </a:p>
        </p:txBody>
      </p:sp>
    </p:spTree>
  </p:cSld>
  <p:clrMapOvr>
    <a:masterClrMapping/>
  </p:clrMapOvr>
  <p:transition>
    <p:wipe di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2" name="Picture 4" descr="LaST (Cobalt) RTF File"/>
          <p:cNvPicPr>
            <a:picLocks noChangeAspect="1" noChangeArrowheads="1"/>
          </p:cNvPicPr>
          <p:nvPr/>
        </p:nvPicPr>
        <p:blipFill>
          <a:blip r:embed="rId2"/>
          <a:srcRect/>
          <a:stretch>
            <a:fillRect/>
          </a:stretch>
        </p:blipFill>
        <p:spPr bwMode="auto">
          <a:xfrm>
            <a:off x="8172450" y="188913"/>
            <a:ext cx="719138" cy="719137"/>
          </a:xfrm>
          <a:prstGeom prst="rect">
            <a:avLst/>
          </a:prstGeom>
          <a:noFill/>
        </p:spPr>
      </p:pic>
      <p:pic>
        <p:nvPicPr>
          <p:cNvPr id="32773" name="Picture 5" descr="LaST (Cobalt) Zip Folder"/>
          <p:cNvPicPr>
            <a:picLocks noChangeAspect="1" noChangeArrowheads="1"/>
          </p:cNvPicPr>
          <p:nvPr/>
        </p:nvPicPr>
        <p:blipFill>
          <a:blip r:embed="rId3"/>
          <a:srcRect/>
          <a:stretch>
            <a:fillRect/>
          </a:stretch>
        </p:blipFill>
        <p:spPr bwMode="auto">
          <a:xfrm>
            <a:off x="4859338" y="333375"/>
            <a:ext cx="719137" cy="719138"/>
          </a:xfrm>
          <a:prstGeom prst="rect">
            <a:avLst/>
          </a:prstGeom>
          <a:noFill/>
        </p:spPr>
      </p:pic>
      <p:pic>
        <p:nvPicPr>
          <p:cNvPr id="32774" name="Picture 6" descr="key_rotating_md_wht"/>
          <p:cNvPicPr>
            <a:picLocks noChangeAspect="1" noChangeArrowheads="1" noCrop="1"/>
          </p:cNvPicPr>
          <p:nvPr/>
        </p:nvPicPr>
        <p:blipFill>
          <a:blip r:embed="rId4"/>
          <a:srcRect/>
          <a:stretch>
            <a:fillRect/>
          </a:stretch>
        </p:blipFill>
        <p:spPr bwMode="auto">
          <a:xfrm>
            <a:off x="7451725" y="5516563"/>
            <a:ext cx="647700" cy="647700"/>
          </a:xfrm>
          <a:prstGeom prst="rect">
            <a:avLst/>
          </a:prstGeom>
          <a:noFill/>
        </p:spPr>
      </p:pic>
      <p:pic>
        <p:nvPicPr>
          <p:cNvPr id="32777" name="Picture 9" descr="LaST (Cobalt) INF-INI File"/>
          <p:cNvPicPr>
            <a:picLocks noChangeAspect="1" noChangeArrowheads="1"/>
          </p:cNvPicPr>
          <p:nvPr/>
        </p:nvPicPr>
        <p:blipFill>
          <a:blip r:embed="rId5"/>
          <a:srcRect/>
          <a:stretch>
            <a:fillRect/>
          </a:stretch>
        </p:blipFill>
        <p:spPr bwMode="auto">
          <a:xfrm>
            <a:off x="6516688" y="260350"/>
            <a:ext cx="792162" cy="792163"/>
          </a:xfrm>
          <a:prstGeom prst="rect">
            <a:avLst/>
          </a:prstGeom>
          <a:noFill/>
        </p:spPr>
      </p:pic>
      <p:pic>
        <p:nvPicPr>
          <p:cNvPr id="32779" name="Picture 11" descr="LaST (Cobalt) RTF File"/>
          <p:cNvPicPr>
            <a:picLocks noChangeAspect="1" noChangeArrowheads="1"/>
          </p:cNvPicPr>
          <p:nvPr>
            <p:ph sz="half" idx="1"/>
          </p:nvPr>
        </p:nvPicPr>
        <p:blipFill>
          <a:blip r:embed="rId2"/>
          <a:srcRect/>
          <a:stretch>
            <a:fillRect/>
          </a:stretch>
        </p:blipFill>
        <p:spPr>
          <a:xfrm>
            <a:off x="8158163" y="2276475"/>
            <a:ext cx="688975" cy="688975"/>
          </a:xfrm>
          <a:noFill/>
          <a:ln/>
        </p:spPr>
      </p:pic>
      <p:pic>
        <p:nvPicPr>
          <p:cNvPr id="32783" name="Picture 15" descr="LaST (Cobalt) Zip Folder"/>
          <p:cNvPicPr>
            <a:picLocks noChangeAspect="1" noChangeArrowheads="1"/>
          </p:cNvPicPr>
          <p:nvPr>
            <p:ph sz="quarter" idx="2"/>
          </p:nvPr>
        </p:nvPicPr>
        <p:blipFill>
          <a:blip r:embed="rId3"/>
          <a:srcRect/>
          <a:stretch>
            <a:fillRect/>
          </a:stretch>
        </p:blipFill>
        <p:spPr>
          <a:xfrm>
            <a:off x="8243888" y="2997200"/>
            <a:ext cx="647700" cy="647700"/>
          </a:xfrm>
          <a:noFill/>
          <a:ln/>
        </p:spPr>
      </p:pic>
      <p:sp>
        <p:nvSpPr>
          <p:cNvPr id="32786" name="AutoShape 18"/>
          <p:cNvSpPr>
            <a:spLocks noChangeArrowheads="1"/>
          </p:cNvSpPr>
          <p:nvPr/>
        </p:nvSpPr>
        <p:spPr bwMode="auto">
          <a:xfrm>
            <a:off x="8129588" y="3716338"/>
            <a:ext cx="900112" cy="790575"/>
          </a:xfrm>
          <a:prstGeom prst="verticalScroll">
            <a:avLst>
              <a:gd name="adj" fmla="val 12500"/>
            </a:avLst>
          </a:prstGeom>
          <a:solidFill>
            <a:schemeClr val="accent1"/>
          </a:solidFill>
          <a:ln w="9525">
            <a:solidFill>
              <a:schemeClr val="tx1"/>
            </a:solidFill>
            <a:round/>
            <a:headEnd/>
            <a:tailEnd/>
          </a:ln>
          <a:effectLst/>
        </p:spPr>
        <p:txBody>
          <a:bodyPr wrap="none" anchor="ctr"/>
          <a:lstStyle/>
          <a:p>
            <a:endParaRPr lang="fr-FR"/>
          </a:p>
        </p:txBody>
      </p:sp>
      <p:sp>
        <p:nvSpPr>
          <p:cNvPr id="32788" name="AutoShape 20"/>
          <p:cNvSpPr>
            <a:spLocks noChangeArrowheads="1"/>
          </p:cNvSpPr>
          <p:nvPr/>
        </p:nvSpPr>
        <p:spPr bwMode="auto">
          <a:xfrm>
            <a:off x="7308850" y="404813"/>
            <a:ext cx="865188" cy="431800"/>
          </a:xfrm>
          <a:prstGeom prst="leftArrow">
            <a:avLst>
              <a:gd name="adj1" fmla="val 50000"/>
              <a:gd name="adj2" fmla="val 50092"/>
            </a:avLst>
          </a:prstGeom>
          <a:solidFill>
            <a:schemeClr val="accent1"/>
          </a:solidFill>
          <a:ln w="9525">
            <a:solidFill>
              <a:schemeClr val="tx1"/>
            </a:solidFill>
            <a:miter lim="800000"/>
            <a:headEnd/>
            <a:tailEnd/>
          </a:ln>
          <a:effectLst/>
        </p:spPr>
        <p:txBody>
          <a:bodyPr wrap="none" anchor="ctr"/>
          <a:lstStyle/>
          <a:p>
            <a:endParaRPr lang="fr-FR"/>
          </a:p>
        </p:txBody>
      </p:sp>
      <p:sp>
        <p:nvSpPr>
          <p:cNvPr id="32789" name="AutoShape 21"/>
          <p:cNvSpPr>
            <a:spLocks noChangeArrowheads="1"/>
          </p:cNvSpPr>
          <p:nvPr/>
        </p:nvSpPr>
        <p:spPr bwMode="auto">
          <a:xfrm>
            <a:off x="5651500" y="404813"/>
            <a:ext cx="865188" cy="431800"/>
          </a:xfrm>
          <a:prstGeom prst="leftArrow">
            <a:avLst>
              <a:gd name="adj1" fmla="val 50000"/>
              <a:gd name="adj2" fmla="val 50092"/>
            </a:avLst>
          </a:prstGeom>
          <a:solidFill>
            <a:schemeClr val="accent1"/>
          </a:solidFill>
          <a:ln w="9525">
            <a:solidFill>
              <a:schemeClr val="tx1"/>
            </a:solidFill>
            <a:miter lim="800000"/>
            <a:headEnd/>
            <a:tailEnd/>
          </a:ln>
          <a:effectLst/>
        </p:spPr>
        <p:txBody>
          <a:bodyPr wrap="none" anchor="ctr"/>
          <a:lstStyle/>
          <a:p>
            <a:endParaRPr lang="fr-FR"/>
          </a:p>
        </p:txBody>
      </p:sp>
      <p:sp>
        <p:nvSpPr>
          <p:cNvPr id="32790" name="Line 22"/>
          <p:cNvSpPr>
            <a:spLocks noChangeShapeType="1"/>
          </p:cNvSpPr>
          <p:nvPr/>
        </p:nvSpPr>
        <p:spPr bwMode="auto">
          <a:xfrm>
            <a:off x="8604250" y="908050"/>
            <a:ext cx="0" cy="1225550"/>
          </a:xfrm>
          <a:prstGeom prst="line">
            <a:avLst/>
          </a:prstGeom>
          <a:noFill/>
          <a:ln w="9525">
            <a:solidFill>
              <a:schemeClr val="tx1"/>
            </a:solidFill>
            <a:round/>
            <a:headEnd/>
            <a:tailEnd type="triangle" w="med" len="med"/>
          </a:ln>
          <a:effectLst/>
        </p:spPr>
        <p:txBody>
          <a:bodyPr/>
          <a:lstStyle/>
          <a:p>
            <a:endParaRPr lang="fr-FR"/>
          </a:p>
        </p:txBody>
      </p:sp>
      <p:sp>
        <p:nvSpPr>
          <p:cNvPr id="32791" name="Freeform 23"/>
          <p:cNvSpPr>
            <a:spLocks/>
          </p:cNvSpPr>
          <p:nvPr/>
        </p:nvSpPr>
        <p:spPr bwMode="auto">
          <a:xfrm>
            <a:off x="5435600" y="908050"/>
            <a:ext cx="2808288" cy="2160588"/>
          </a:xfrm>
          <a:custGeom>
            <a:avLst/>
            <a:gdLst/>
            <a:ahLst/>
            <a:cxnLst>
              <a:cxn ang="0">
                <a:pos x="0" y="0"/>
              </a:cxn>
              <a:cxn ang="0">
                <a:pos x="1760" y="1449"/>
              </a:cxn>
            </a:cxnLst>
            <a:rect l="0" t="0" r="r" b="b"/>
            <a:pathLst>
              <a:path w="1760" h="1449">
                <a:moveTo>
                  <a:pt x="0" y="0"/>
                </a:moveTo>
                <a:lnTo>
                  <a:pt x="1760" y="1449"/>
                </a:lnTo>
              </a:path>
            </a:pathLst>
          </a:custGeom>
          <a:noFill/>
          <a:ln w="9525">
            <a:solidFill>
              <a:schemeClr val="tx1"/>
            </a:solidFill>
            <a:round/>
            <a:headEnd type="none" w="med" len="med"/>
            <a:tailEnd type="triangle" w="med" len="med"/>
          </a:ln>
          <a:effectLst/>
        </p:spPr>
        <p:txBody>
          <a:bodyPr/>
          <a:lstStyle/>
          <a:p>
            <a:endParaRPr lang="fr-FR"/>
          </a:p>
        </p:txBody>
      </p:sp>
      <p:grpSp>
        <p:nvGrpSpPr>
          <p:cNvPr id="32797" name="Group 29"/>
          <p:cNvGrpSpPr>
            <a:grpSpLocks/>
          </p:cNvGrpSpPr>
          <p:nvPr/>
        </p:nvGrpSpPr>
        <p:grpSpPr bwMode="auto">
          <a:xfrm>
            <a:off x="5076825" y="2924175"/>
            <a:ext cx="647700" cy="792163"/>
            <a:chOff x="2971" y="1752"/>
            <a:chExt cx="499" cy="544"/>
          </a:xfrm>
        </p:grpSpPr>
        <p:sp>
          <p:nvSpPr>
            <p:cNvPr id="32792" name="AutoShape 24"/>
            <p:cNvSpPr>
              <a:spLocks noChangeArrowheads="1"/>
            </p:cNvSpPr>
            <p:nvPr/>
          </p:nvSpPr>
          <p:spPr bwMode="auto">
            <a:xfrm>
              <a:off x="2971" y="1752"/>
              <a:ext cx="499" cy="544"/>
            </a:xfrm>
            <a:prstGeom prst="horizontalScroll">
              <a:avLst>
                <a:gd name="adj" fmla="val 12500"/>
              </a:avLst>
            </a:prstGeom>
            <a:solidFill>
              <a:schemeClr val="accent1"/>
            </a:solidFill>
            <a:ln w="9525">
              <a:solidFill>
                <a:schemeClr val="tx1"/>
              </a:solidFill>
              <a:round/>
              <a:headEnd/>
              <a:tailEnd/>
            </a:ln>
            <a:effectLst/>
          </p:spPr>
          <p:txBody>
            <a:bodyPr wrap="none" anchor="ctr"/>
            <a:lstStyle/>
            <a:p>
              <a:endParaRPr lang="fr-FR"/>
            </a:p>
          </p:txBody>
        </p:sp>
        <p:pic>
          <p:nvPicPr>
            <p:cNvPr id="32793" name="Picture 25" descr="LaST (Cobalt) Help"/>
            <p:cNvPicPr>
              <a:picLocks noChangeAspect="1" noChangeArrowheads="1"/>
            </p:cNvPicPr>
            <p:nvPr/>
          </p:nvPicPr>
          <p:blipFill>
            <a:blip r:embed="rId6"/>
            <a:srcRect/>
            <a:stretch>
              <a:fillRect/>
            </a:stretch>
          </p:blipFill>
          <p:spPr bwMode="auto">
            <a:xfrm>
              <a:off x="3016" y="1842"/>
              <a:ext cx="409" cy="409"/>
            </a:xfrm>
            <a:prstGeom prst="rect">
              <a:avLst/>
            </a:prstGeom>
            <a:noFill/>
            <a:ln/>
            <a:effectLst/>
          </p:spPr>
        </p:pic>
      </p:grpSp>
      <p:sp>
        <p:nvSpPr>
          <p:cNvPr id="32798" name="AutoShape 30"/>
          <p:cNvSpPr>
            <a:spLocks noChangeArrowheads="1"/>
          </p:cNvSpPr>
          <p:nvPr/>
        </p:nvSpPr>
        <p:spPr bwMode="auto">
          <a:xfrm>
            <a:off x="5795963" y="3141663"/>
            <a:ext cx="2200275" cy="485775"/>
          </a:xfrm>
          <a:prstGeom prst="leftArrow">
            <a:avLst>
              <a:gd name="adj1" fmla="val 50000"/>
              <a:gd name="adj2" fmla="val 113235"/>
            </a:avLst>
          </a:prstGeom>
          <a:solidFill>
            <a:schemeClr val="accent1"/>
          </a:solidFill>
          <a:ln w="9525">
            <a:solidFill>
              <a:schemeClr val="tx1"/>
            </a:solidFill>
            <a:miter lim="800000"/>
            <a:headEnd/>
            <a:tailEnd/>
          </a:ln>
          <a:effectLst/>
        </p:spPr>
        <p:txBody>
          <a:bodyPr wrap="none" anchor="ctr"/>
          <a:lstStyle/>
          <a:p>
            <a:endParaRPr lang="fr-FR"/>
          </a:p>
        </p:txBody>
      </p:sp>
      <p:sp>
        <p:nvSpPr>
          <p:cNvPr id="32799" name="AutoShape 31"/>
          <p:cNvSpPr>
            <a:spLocks noChangeArrowheads="1"/>
          </p:cNvSpPr>
          <p:nvPr/>
        </p:nvSpPr>
        <p:spPr bwMode="auto">
          <a:xfrm>
            <a:off x="4932363" y="5445125"/>
            <a:ext cx="792162" cy="649288"/>
          </a:xfrm>
          <a:prstGeom prst="verticalScroll">
            <a:avLst>
              <a:gd name="adj" fmla="val 12500"/>
            </a:avLst>
          </a:prstGeom>
          <a:solidFill>
            <a:schemeClr val="accent1"/>
          </a:solidFill>
          <a:ln w="9525">
            <a:solidFill>
              <a:schemeClr val="tx1"/>
            </a:solidFill>
            <a:round/>
            <a:headEnd/>
            <a:tailEnd/>
          </a:ln>
          <a:effectLst/>
        </p:spPr>
        <p:txBody>
          <a:bodyPr wrap="none" anchor="ctr"/>
          <a:lstStyle/>
          <a:p>
            <a:endParaRPr lang="fr-FR"/>
          </a:p>
        </p:txBody>
      </p:sp>
      <p:sp>
        <p:nvSpPr>
          <p:cNvPr id="32800" name="AutoShape 32"/>
          <p:cNvSpPr>
            <a:spLocks noChangeArrowheads="1"/>
          </p:cNvSpPr>
          <p:nvPr/>
        </p:nvSpPr>
        <p:spPr bwMode="auto">
          <a:xfrm>
            <a:off x="5795963" y="5589588"/>
            <a:ext cx="1584325" cy="485775"/>
          </a:xfrm>
          <a:prstGeom prst="leftArrow">
            <a:avLst>
              <a:gd name="adj1" fmla="val 50000"/>
              <a:gd name="adj2" fmla="val 81536"/>
            </a:avLst>
          </a:prstGeom>
          <a:solidFill>
            <a:schemeClr val="accent1"/>
          </a:solidFill>
          <a:ln w="9525">
            <a:solidFill>
              <a:schemeClr val="tx1"/>
            </a:solidFill>
            <a:miter lim="800000"/>
            <a:headEnd/>
            <a:tailEnd/>
          </a:ln>
          <a:effectLst/>
        </p:spPr>
        <p:txBody>
          <a:bodyPr wrap="none" anchor="ctr"/>
          <a:lstStyle/>
          <a:p>
            <a:endParaRPr lang="fr-FR"/>
          </a:p>
        </p:txBody>
      </p:sp>
      <p:pic>
        <p:nvPicPr>
          <p:cNvPr id="32807" name="Picture 39" descr="key_rotating_md_wht"/>
          <p:cNvPicPr>
            <a:picLocks noChangeAspect="1" noChangeArrowheads="1" noCrop="1"/>
          </p:cNvPicPr>
          <p:nvPr/>
        </p:nvPicPr>
        <p:blipFill>
          <a:blip r:embed="rId4"/>
          <a:srcRect/>
          <a:stretch>
            <a:fillRect/>
          </a:stretch>
        </p:blipFill>
        <p:spPr bwMode="auto">
          <a:xfrm>
            <a:off x="7164388" y="3068638"/>
            <a:ext cx="720725" cy="720725"/>
          </a:xfrm>
          <a:prstGeom prst="rect">
            <a:avLst/>
          </a:prstGeom>
          <a:noFill/>
        </p:spPr>
      </p:pic>
      <p:sp>
        <p:nvSpPr>
          <p:cNvPr id="32831" name="Oval 63"/>
          <p:cNvSpPr>
            <a:spLocks noChangeArrowheads="1"/>
          </p:cNvSpPr>
          <p:nvPr/>
        </p:nvSpPr>
        <p:spPr bwMode="auto">
          <a:xfrm>
            <a:off x="7885113" y="2133600"/>
            <a:ext cx="1258887" cy="2808288"/>
          </a:xfrm>
          <a:prstGeom prst="ellipse">
            <a:avLst/>
          </a:prstGeom>
          <a:noFill/>
          <a:ln w="38100">
            <a:solidFill>
              <a:srgbClr val="FF0000"/>
            </a:solidFill>
            <a:round/>
            <a:headEnd/>
            <a:tailEnd/>
          </a:ln>
          <a:effectLst/>
        </p:spPr>
        <p:txBody>
          <a:bodyPr wrap="none" anchor="ctr"/>
          <a:lstStyle/>
          <a:p>
            <a:endParaRPr lang="fr-FR"/>
          </a:p>
        </p:txBody>
      </p:sp>
      <p:sp>
        <p:nvSpPr>
          <p:cNvPr id="32787" name="AutoShape 19"/>
          <p:cNvSpPr>
            <a:spLocks noChangeArrowheads="1"/>
          </p:cNvSpPr>
          <p:nvPr/>
        </p:nvSpPr>
        <p:spPr bwMode="auto">
          <a:xfrm>
            <a:off x="8101013" y="5229225"/>
            <a:ext cx="1042987" cy="1008063"/>
          </a:xfrm>
          <a:prstGeom prst="verticalScroll">
            <a:avLst>
              <a:gd name="adj" fmla="val 12500"/>
            </a:avLst>
          </a:prstGeom>
          <a:solidFill>
            <a:schemeClr val="accent1"/>
          </a:solidFill>
          <a:ln w="9525">
            <a:solidFill>
              <a:srgbClr val="FF0000"/>
            </a:solidFill>
            <a:round/>
            <a:headEnd/>
            <a:tailEnd/>
          </a:ln>
          <a:effectLst/>
        </p:spPr>
        <p:txBody>
          <a:bodyPr wrap="none" anchor="ctr"/>
          <a:lstStyle/>
          <a:p>
            <a:endParaRPr lang="fr-FR"/>
          </a:p>
        </p:txBody>
      </p:sp>
      <p:pic>
        <p:nvPicPr>
          <p:cNvPr id="32832" name="Picture 64" descr="1"/>
          <p:cNvPicPr>
            <a:picLocks noChangeAspect="1" noChangeArrowheads="1"/>
          </p:cNvPicPr>
          <p:nvPr/>
        </p:nvPicPr>
        <p:blipFill>
          <a:blip r:embed="rId7"/>
          <a:srcRect/>
          <a:stretch>
            <a:fillRect/>
          </a:stretch>
        </p:blipFill>
        <p:spPr bwMode="auto">
          <a:xfrm>
            <a:off x="8316913" y="5718175"/>
            <a:ext cx="431800" cy="423863"/>
          </a:xfrm>
          <a:prstGeom prst="rect">
            <a:avLst/>
          </a:prstGeom>
          <a:noFill/>
          <a:ln w="76200">
            <a:solidFill>
              <a:schemeClr val="accent2"/>
            </a:solidFill>
            <a:miter lim="800000"/>
            <a:headEnd/>
            <a:tailEnd/>
          </a:ln>
        </p:spPr>
      </p:pic>
      <p:sp>
        <p:nvSpPr>
          <p:cNvPr id="32839" name="Line 71"/>
          <p:cNvSpPr>
            <a:spLocks noChangeShapeType="1"/>
          </p:cNvSpPr>
          <p:nvPr/>
        </p:nvSpPr>
        <p:spPr bwMode="auto">
          <a:xfrm>
            <a:off x="4787900" y="0"/>
            <a:ext cx="0" cy="6858000"/>
          </a:xfrm>
          <a:prstGeom prst="line">
            <a:avLst/>
          </a:prstGeom>
          <a:noFill/>
          <a:ln w="57150">
            <a:solidFill>
              <a:srgbClr val="0000FF"/>
            </a:solidFill>
            <a:round/>
            <a:headEnd/>
            <a:tailEnd/>
          </a:ln>
          <a:effectLst/>
        </p:spPr>
        <p:txBody>
          <a:bodyPr/>
          <a:lstStyle/>
          <a:p>
            <a:endParaRPr lang="fr-FR"/>
          </a:p>
        </p:txBody>
      </p:sp>
      <p:sp>
        <p:nvSpPr>
          <p:cNvPr id="32840" name="Text Box 72"/>
          <p:cNvSpPr txBox="1">
            <a:spLocks noChangeArrowheads="1"/>
          </p:cNvSpPr>
          <p:nvPr/>
        </p:nvSpPr>
        <p:spPr bwMode="auto">
          <a:xfrm>
            <a:off x="4932363" y="6216650"/>
            <a:ext cx="773112" cy="641350"/>
          </a:xfrm>
          <a:prstGeom prst="rect">
            <a:avLst/>
          </a:prstGeom>
          <a:noFill/>
          <a:ln w="9525">
            <a:noFill/>
            <a:miter lim="800000"/>
            <a:headEnd/>
            <a:tailEnd/>
          </a:ln>
          <a:effectLst/>
        </p:spPr>
        <p:txBody>
          <a:bodyPr wrap="none">
            <a:spAutoFit/>
          </a:bodyPr>
          <a:lstStyle/>
          <a:p>
            <a:pPr algn="ctr"/>
            <a:r>
              <a:rPr lang="ar-DZ" b="1">
                <a:solidFill>
                  <a:schemeClr val="accent2"/>
                </a:solidFill>
              </a:rPr>
              <a:t>مظروف</a:t>
            </a:r>
          </a:p>
          <a:p>
            <a:pPr algn="ctr"/>
            <a:r>
              <a:rPr lang="ar-DZ" b="1">
                <a:solidFill>
                  <a:schemeClr val="accent2"/>
                </a:solidFill>
              </a:rPr>
              <a:t> رقمي</a:t>
            </a:r>
            <a:endParaRPr lang="fr-FR" b="1">
              <a:solidFill>
                <a:schemeClr val="accent2"/>
              </a:solidFill>
            </a:endParaRPr>
          </a:p>
        </p:txBody>
      </p:sp>
      <p:sp>
        <p:nvSpPr>
          <p:cNvPr id="32841" name="AutoShape 73"/>
          <p:cNvSpPr>
            <a:spLocks noChangeArrowheads="1"/>
          </p:cNvSpPr>
          <p:nvPr/>
        </p:nvSpPr>
        <p:spPr bwMode="auto">
          <a:xfrm>
            <a:off x="3851275" y="620713"/>
            <a:ext cx="793750" cy="720725"/>
          </a:xfrm>
          <a:prstGeom prst="verticalScroll">
            <a:avLst>
              <a:gd name="adj" fmla="val 12500"/>
            </a:avLst>
          </a:prstGeom>
          <a:solidFill>
            <a:schemeClr val="accent1"/>
          </a:solidFill>
          <a:ln w="9525">
            <a:solidFill>
              <a:schemeClr val="tx1"/>
            </a:solidFill>
            <a:round/>
            <a:headEnd/>
            <a:tailEnd/>
          </a:ln>
          <a:effectLst/>
        </p:spPr>
        <p:txBody>
          <a:bodyPr wrap="none" anchor="ctr"/>
          <a:lstStyle/>
          <a:p>
            <a:endParaRPr lang="fr-FR"/>
          </a:p>
        </p:txBody>
      </p:sp>
      <p:pic>
        <p:nvPicPr>
          <p:cNvPr id="32842" name="Picture 74" descr="1"/>
          <p:cNvPicPr>
            <a:picLocks noChangeAspect="1" noChangeArrowheads="1"/>
          </p:cNvPicPr>
          <p:nvPr/>
        </p:nvPicPr>
        <p:blipFill>
          <a:blip r:embed="rId7"/>
          <a:srcRect/>
          <a:stretch>
            <a:fillRect/>
          </a:stretch>
        </p:blipFill>
        <p:spPr bwMode="auto">
          <a:xfrm>
            <a:off x="3203575" y="549275"/>
            <a:ext cx="431800" cy="477838"/>
          </a:xfrm>
          <a:prstGeom prst="rect">
            <a:avLst/>
          </a:prstGeom>
          <a:solidFill>
            <a:schemeClr val="hlink"/>
          </a:solidFill>
          <a:ln w="76200">
            <a:solidFill>
              <a:srgbClr val="FF0000"/>
            </a:solidFill>
            <a:miter lim="800000"/>
            <a:headEnd/>
            <a:tailEnd/>
          </a:ln>
        </p:spPr>
      </p:pic>
      <p:grpSp>
        <p:nvGrpSpPr>
          <p:cNvPr id="32851" name="Group 83"/>
          <p:cNvGrpSpPr>
            <a:grpSpLocks/>
          </p:cNvGrpSpPr>
          <p:nvPr/>
        </p:nvGrpSpPr>
        <p:grpSpPr bwMode="auto">
          <a:xfrm>
            <a:off x="3924300" y="2924175"/>
            <a:ext cx="649288" cy="792163"/>
            <a:chOff x="2426" y="1888"/>
            <a:chExt cx="454" cy="499"/>
          </a:xfrm>
        </p:grpSpPr>
        <p:sp>
          <p:nvSpPr>
            <p:cNvPr id="32847" name="AutoShape 79"/>
            <p:cNvSpPr>
              <a:spLocks noChangeArrowheads="1"/>
            </p:cNvSpPr>
            <p:nvPr/>
          </p:nvSpPr>
          <p:spPr bwMode="auto">
            <a:xfrm>
              <a:off x="2426" y="1888"/>
              <a:ext cx="454" cy="499"/>
            </a:xfrm>
            <a:prstGeom prst="horizontalScroll">
              <a:avLst>
                <a:gd name="adj" fmla="val 12500"/>
              </a:avLst>
            </a:prstGeom>
            <a:solidFill>
              <a:schemeClr val="accent1"/>
            </a:solidFill>
            <a:ln w="9525">
              <a:solidFill>
                <a:schemeClr val="tx1"/>
              </a:solidFill>
              <a:round/>
              <a:headEnd/>
              <a:tailEnd/>
            </a:ln>
            <a:effectLst/>
          </p:spPr>
          <p:txBody>
            <a:bodyPr wrap="none" anchor="ctr"/>
            <a:lstStyle/>
            <a:p>
              <a:endParaRPr lang="fr-FR"/>
            </a:p>
          </p:txBody>
        </p:sp>
        <p:pic>
          <p:nvPicPr>
            <p:cNvPr id="32848" name="Picture 80" descr="LaST (Cobalt) Help"/>
            <p:cNvPicPr>
              <a:picLocks noChangeAspect="1" noChangeArrowheads="1"/>
            </p:cNvPicPr>
            <p:nvPr/>
          </p:nvPicPr>
          <p:blipFill>
            <a:blip r:embed="rId6"/>
            <a:srcRect/>
            <a:stretch>
              <a:fillRect/>
            </a:stretch>
          </p:blipFill>
          <p:spPr bwMode="auto">
            <a:xfrm>
              <a:off x="2472" y="1979"/>
              <a:ext cx="363" cy="363"/>
            </a:xfrm>
            <a:prstGeom prst="rect">
              <a:avLst/>
            </a:prstGeom>
            <a:noFill/>
          </p:spPr>
        </p:pic>
      </p:grpSp>
      <p:pic>
        <p:nvPicPr>
          <p:cNvPr id="32852" name="Picture 84" descr="key_rotating_md_wht"/>
          <p:cNvPicPr>
            <a:picLocks noChangeAspect="1" noChangeArrowheads="1" noCrop="1"/>
          </p:cNvPicPr>
          <p:nvPr/>
        </p:nvPicPr>
        <p:blipFill>
          <a:blip r:embed="rId4"/>
          <a:srcRect/>
          <a:stretch>
            <a:fillRect/>
          </a:stretch>
        </p:blipFill>
        <p:spPr bwMode="auto">
          <a:xfrm>
            <a:off x="3132138" y="3068638"/>
            <a:ext cx="720725" cy="720725"/>
          </a:xfrm>
          <a:prstGeom prst="rect">
            <a:avLst/>
          </a:prstGeom>
          <a:noFill/>
        </p:spPr>
      </p:pic>
      <p:pic>
        <p:nvPicPr>
          <p:cNvPr id="32855" name="Picture 87" descr="key_rotating_md_wht"/>
          <p:cNvPicPr>
            <a:picLocks noChangeAspect="1" noChangeArrowheads="1" noCrop="1"/>
          </p:cNvPicPr>
          <p:nvPr/>
        </p:nvPicPr>
        <p:blipFill>
          <a:blip r:embed="rId4"/>
          <a:srcRect/>
          <a:stretch>
            <a:fillRect/>
          </a:stretch>
        </p:blipFill>
        <p:spPr bwMode="auto">
          <a:xfrm>
            <a:off x="971550" y="333375"/>
            <a:ext cx="719138" cy="719138"/>
          </a:xfrm>
          <a:prstGeom prst="rect">
            <a:avLst/>
          </a:prstGeom>
          <a:noFill/>
        </p:spPr>
      </p:pic>
      <p:sp>
        <p:nvSpPr>
          <p:cNvPr id="32858" name="AutoShape 90"/>
          <p:cNvSpPr>
            <a:spLocks noChangeArrowheads="1"/>
          </p:cNvSpPr>
          <p:nvPr/>
        </p:nvSpPr>
        <p:spPr bwMode="auto">
          <a:xfrm>
            <a:off x="1619250" y="404813"/>
            <a:ext cx="1408113" cy="485775"/>
          </a:xfrm>
          <a:prstGeom prst="leftArrow">
            <a:avLst>
              <a:gd name="adj1" fmla="val 50000"/>
              <a:gd name="adj2" fmla="val 72467"/>
            </a:avLst>
          </a:prstGeom>
          <a:solidFill>
            <a:schemeClr val="accent1"/>
          </a:solidFill>
          <a:ln w="9525">
            <a:solidFill>
              <a:schemeClr val="tx1"/>
            </a:solidFill>
            <a:miter lim="800000"/>
            <a:headEnd/>
            <a:tailEnd/>
          </a:ln>
          <a:effectLst/>
        </p:spPr>
        <p:txBody>
          <a:bodyPr wrap="none" anchor="ctr"/>
          <a:lstStyle/>
          <a:p>
            <a:endParaRPr lang="fr-FR"/>
          </a:p>
        </p:txBody>
      </p:sp>
      <p:sp>
        <p:nvSpPr>
          <p:cNvPr id="32859" name="Line 91"/>
          <p:cNvSpPr>
            <a:spLocks noChangeShapeType="1"/>
          </p:cNvSpPr>
          <p:nvPr/>
        </p:nvSpPr>
        <p:spPr bwMode="auto">
          <a:xfrm>
            <a:off x="1547813" y="981075"/>
            <a:ext cx="1655762" cy="2087563"/>
          </a:xfrm>
          <a:prstGeom prst="line">
            <a:avLst/>
          </a:prstGeom>
          <a:noFill/>
          <a:ln w="9525">
            <a:solidFill>
              <a:schemeClr val="tx1"/>
            </a:solidFill>
            <a:round/>
            <a:headEnd/>
            <a:tailEnd type="triangle" w="med" len="med"/>
          </a:ln>
          <a:effectLst/>
        </p:spPr>
        <p:txBody>
          <a:bodyPr/>
          <a:lstStyle/>
          <a:p>
            <a:endParaRPr lang="fr-FR"/>
          </a:p>
        </p:txBody>
      </p:sp>
      <p:sp>
        <p:nvSpPr>
          <p:cNvPr id="32860" name="AutoShape 92"/>
          <p:cNvSpPr>
            <a:spLocks noChangeArrowheads="1"/>
          </p:cNvSpPr>
          <p:nvPr/>
        </p:nvSpPr>
        <p:spPr bwMode="auto">
          <a:xfrm>
            <a:off x="2051050" y="3141663"/>
            <a:ext cx="1120775" cy="485775"/>
          </a:xfrm>
          <a:prstGeom prst="leftArrow">
            <a:avLst>
              <a:gd name="adj1" fmla="val 50000"/>
              <a:gd name="adj2" fmla="val 57680"/>
            </a:avLst>
          </a:prstGeom>
          <a:solidFill>
            <a:schemeClr val="accent1"/>
          </a:solidFill>
          <a:ln w="9525">
            <a:solidFill>
              <a:schemeClr val="tx1"/>
            </a:solidFill>
            <a:miter lim="800000"/>
            <a:headEnd/>
            <a:tailEnd/>
          </a:ln>
          <a:effectLst/>
        </p:spPr>
        <p:txBody>
          <a:bodyPr wrap="none" anchor="ctr"/>
          <a:lstStyle/>
          <a:p>
            <a:endParaRPr lang="fr-FR"/>
          </a:p>
        </p:txBody>
      </p:sp>
      <p:pic>
        <p:nvPicPr>
          <p:cNvPr id="32861" name="Picture 93" descr="LaST (Cobalt) Zip Folder"/>
          <p:cNvPicPr>
            <a:picLocks noChangeAspect="1" noChangeArrowheads="1"/>
          </p:cNvPicPr>
          <p:nvPr/>
        </p:nvPicPr>
        <p:blipFill>
          <a:blip r:embed="rId3"/>
          <a:srcRect/>
          <a:stretch>
            <a:fillRect/>
          </a:stretch>
        </p:blipFill>
        <p:spPr bwMode="auto">
          <a:xfrm>
            <a:off x="1042988" y="3068638"/>
            <a:ext cx="719137" cy="719137"/>
          </a:xfrm>
          <a:prstGeom prst="rect">
            <a:avLst/>
          </a:prstGeom>
          <a:noFill/>
        </p:spPr>
      </p:pic>
      <p:pic>
        <p:nvPicPr>
          <p:cNvPr id="32864" name="Picture 96" descr="LaST (Cobalt) RTF File"/>
          <p:cNvPicPr>
            <a:picLocks noChangeAspect="1" noChangeArrowheads="1"/>
          </p:cNvPicPr>
          <p:nvPr/>
        </p:nvPicPr>
        <p:blipFill>
          <a:blip r:embed="rId2"/>
          <a:srcRect/>
          <a:stretch>
            <a:fillRect/>
          </a:stretch>
        </p:blipFill>
        <p:spPr bwMode="auto">
          <a:xfrm>
            <a:off x="1042988" y="2276475"/>
            <a:ext cx="720725" cy="720725"/>
          </a:xfrm>
          <a:prstGeom prst="rect">
            <a:avLst/>
          </a:prstGeom>
          <a:noFill/>
        </p:spPr>
      </p:pic>
      <p:pic>
        <p:nvPicPr>
          <p:cNvPr id="32867" name="Picture 99" descr="LaST (Cobalt) Zip Folder"/>
          <p:cNvPicPr>
            <a:picLocks noChangeAspect="1" noChangeArrowheads="1"/>
          </p:cNvPicPr>
          <p:nvPr/>
        </p:nvPicPr>
        <p:blipFill>
          <a:blip r:embed="rId3"/>
          <a:srcRect/>
          <a:stretch>
            <a:fillRect/>
          </a:stretch>
        </p:blipFill>
        <p:spPr bwMode="auto">
          <a:xfrm>
            <a:off x="3924300" y="5229225"/>
            <a:ext cx="720725" cy="720725"/>
          </a:xfrm>
          <a:prstGeom prst="rect">
            <a:avLst/>
          </a:prstGeom>
          <a:noFill/>
        </p:spPr>
      </p:pic>
      <p:sp>
        <p:nvSpPr>
          <p:cNvPr id="32870" name="Freeform 102"/>
          <p:cNvSpPr>
            <a:spLocks/>
          </p:cNvSpPr>
          <p:nvPr/>
        </p:nvSpPr>
        <p:spPr bwMode="auto">
          <a:xfrm>
            <a:off x="1547813" y="3644900"/>
            <a:ext cx="2341562" cy="1652588"/>
          </a:xfrm>
          <a:custGeom>
            <a:avLst/>
            <a:gdLst/>
            <a:ahLst/>
            <a:cxnLst>
              <a:cxn ang="0">
                <a:pos x="0" y="0"/>
              </a:cxn>
              <a:cxn ang="0">
                <a:pos x="1475" y="1041"/>
              </a:cxn>
            </a:cxnLst>
            <a:rect l="0" t="0" r="r" b="b"/>
            <a:pathLst>
              <a:path w="1475" h="1041">
                <a:moveTo>
                  <a:pt x="0" y="0"/>
                </a:moveTo>
                <a:lnTo>
                  <a:pt x="1475" y="1041"/>
                </a:lnTo>
              </a:path>
            </a:pathLst>
          </a:custGeom>
          <a:noFill/>
          <a:ln w="9525">
            <a:solidFill>
              <a:schemeClr val="tx1"/>
            </a:solidFill>
            <a:round/>
            <a:headEnd type="none" w="med" len="med"/>
            <a:tailEnd type="triangle" w="med" len="med"/>
          </a:ln>
          <a:effectLst/>
        </p:spPr>
        <p:txBody>
          <a:bodyPr/>
          <a:lstStyle/>
          <a:p>
            <a:endParaRPr lang="fr-FR"/>
          </a:p>
        </p:txBody>
      </p:sp>
      <p:sp>
        <p:nvSpPr>
          <p:cNvPr id="32871" name="AutoShape 103"/>
          <p:cNvSpPr>
            <a:spLocks noChangeArrowheads="1"/>
          </p:cNvSpPr>
          <p:nvPr/>
        </p:nvSpPr>
        <p:spPr bwMode="auto">
          <a:xfrm>
            <a:off x="827088" y="6021388"/>
            <a:ext cx="2487612" cy="485775"/>
          </a:xfrm>
          <a:prstGeom prst="leftArrow">
            <a:avLst>
              <a:gd name="adj1" fmla="val 50000"/>
              <a:gd name="adj2" fmla="val 128023"/>
            </a:avLst>
          </a:prstGeom>
          <a:solidFill>
            <a:schemeClr val="accent1"/>
          </a:solidFill>
          <a:ln w="9525">
            <a:solidFill>
              <a:schemeClr val="tx1"/>
            </a:solidFill>
            <a:miter lim="800000"/>
            <a:headEnd/>
            <a:tailEnd/>
          </a:ln>
          <a:effectLst/>
        </p:spPr>
        <p:txBody>
          <a:bodyPr wrap="none" anchor="ctr"/>
          <a:lstStyle/>
          <a:p>
            <a:endParaRPr lang="fr-FR"/>
          </a:p>
        </p:txBody>
      </p:sp>
      <p:sp>
        <p:nvSpPr>
          <p:cNvPr id="32872" name="Text Box 104"/>
          <p:cNvSpPr txBox="1">
            <a:spLocks noChangeArrowheads="1"/>
          </p:cNvSpPr>
          <p:nvPr/>
        </p:nvSpPr>
        <p:spPr bwMode="auto">
          <a:xfrm>
            <a:off x="3779838" y="1412875"/>
            <a:ext cx="773112" cy="641350"/>
          </a:xfrm>
          <a:prstGeom prst="rect">
            <a:avLst/>
          </a:prstGeom>
          <a:noFill/>
          <a:ln w="9525">
            <a:noFill/>
            <a:miter lim="800000"/>
            <a:headEnd/>
            <a:tailEnd/>
          </a:ln>
          <a:effectLst/>
        </p:spPr>
        <p:txBody>
          <a:bodyPr wrap="none">
            <a:spAutoFit/>
          </a:bodyPr>
          <a:lstStyle/>
          <a:p>
            <a:r>
              <a:rPr lang="ar-DZ" b="1">
                <a:solidFill>
                  <a:schemeClr val="accent2"/>
                </a:solidFill>
              </a:rPr>
              <a:t>مظروف</a:t>
            </a:r>
          </a:p>
          <a:p>
            <a:r>
              <a:rPr lang="ar-DZ" b="1">
                <a:solidFill>
                  <a:schemeClr val="accent2"/>
                </a:solidFill>
              </a:rPr>
              <a:t> رقمي</a:t>
            </a:r>
            <a:endParaRPr lang="fr-FR" b="1">
              <a:solidFill>
                <a:schemeClr val="accent2"/>
              </a:solidFill>
            </a:endParaRPr>
          </a:p>
        </p:txBody>
      </p:sp>
      <p:pic>
        <p:nvPicPr>
          <p:cNvPr id="32874" name="Picture 106" descr="1"/>
          <p:cNvPicPr>
            <a:picLocks noChangeAspect="1" noChangeArrowheads="1"/>
          </p:cNvPicPr>
          <p:nvPr/>
        </p:nvPicPr>
        <p:blipFill>
          <a:blip r:embed="rId7"/>
          <a:srcRect/>
          <a:stretch>
            <a:fillRect/>
          </a:stretch>
        </p:blipFill>
        <p:spPr bwMode="auto">
          <a:xfrm>
            <a:off x="8331200" y="4062413"/>
            <a:ext cx="360363" cy="360362"/>
          </a:xfrm>
          <a:prstGeom prst="rect">
            <a:avLst/>
          </a:prstGeom>
          <a:noFill/>
          <a:ln w="76200">
            <a:solidFill>
              <a:srgbClr val="FFFF66"/>
            </a:solidFill>
            <a:miter lim="800000"/>
            <a:headEnd/>
            <a:tailEnd/>
          </a:ln>
        </p:spPr>
      </p:pic>
      <p:grpSp>
        <p:nvGrpSpPr>
          <p:cNvPr id="32886" name="Group 118"/>
          <p:cNvGrpSpPr>
            <a:grpSpLocks/>
          </p:cNvGrpSpPr>
          <p:nvPr/>
        </p:nvGrpSpPr>
        <p:grpSpPr bwMode="auto">
          <a:xfrm>
            <a:off x="971550" y="3933825"/>
            <a:ext cx="936625" cy="863600"/>
            <a:chOff x="612" y="2478"/>
            <a:chExt cx="590" cy="544"/>
          </a:xfrm>
        </p:grpSpPr>
        <p:sp>
          <p:nvSpPr>
            <p:cNvPr id="32877" name="AutoShape 109"/>
            <p:cNvSpPr>
              <a:spLocks noChangeArrowheads="1"/>
            </p:cNvSpPr>
            <p:nvPr/>
          </p:nvSpPr>
          <p:spPr bwMode="auto">
            <a:xfrm>
              <a:off x="612" y="2478"/>
              <a:ext cx="590" cy="544"/>
            </a:xfrm>
            <a:prstGeom prst="verticalScroll">
              <a:avLst>
                <a:gd name="adj" fmla="val 12500"/>
              </a:avLst>
            </a:prstGeom>
            <a:solidFill>
              <a:schemeClr val="accent1"/>
            </a:solidFill>
            <a:ln w="9525">
              <a:solidFill>
                <a:schemeClr val="tx1"/>
              </a:solidFill>
              <a:round/>
              <a:headEnd/>
              <a:tailEnd/>
            </a:ln>
            <a:effectLst/>
          </p:spPr>
          <p:txBody>
            <a:bodyPr wrap="none" anchor="ctr"/>
            <a:lstStyle/>
            <a:p>
              <a:endParaRPr lang="fr-FR"/>
            </a:p>
          </p:txBody>
        </p:sp>
        <p:pic>
          <p:nvPicPr>
            <p:cNvPr id="32878" name="Picture 110" descr="1"/>
            <p:cNvPicPr>
              <a:picLocks noChangeAspect="1" noChangeArrowheads="1"/>
            </p:cNvPicPr>
            <p:nvPr/>
          </p:nvPicPr>
          <p:blipFill>
            <a:blip r:embed="rId7"/>
            <a:srcRect/>
            <a:stretch>
              <a:fillRect/>
            </a:stretch>
          </p:blipFill>
          <p:spPr bwMode="auto">
            <a:xfrm>
              <a:off x="739" y="2704"/>
              <a:ext cx="254" cy="254"/>
            </a:xfrm>
            <a:prstGeom prst="rect">
              <a:avLst/>
            </a:prstGeom>
            <a:noFill/>
            <a:ln w="76200">
              <a:solidFill>
                <a:srgbClr val="FFFF66"/>
              </a:solidFill>
              <a:miter lim="800000"/>
              <a:headEnd/>
              <a:tailEnd/>
            </a:ln>
          </p:spPr>
        </p:pic>
      </p:grpSp>
      <p:pic>
        <p:nvPicPr>
          <p:cNvPr id="32881" name="Picture 113" descr="1"/>
          <p:cNvPicPr>
            <a:picLocks noChangeAspect="1" noChangeArrowheads="1"/>
          </p:cNvPicPr>
          <p:nvPr/>
        </p:nvPicPr>
        <p:blipFill>
          <a:blip r:embed="rId7"/>
          <a:srcRect/>
          <a:stretch>
            <a:fillRect/>
          </a:stretch>
        </p:blipFill>
        <p:spPr bwMode="auto">
          <a:xfrm>
            <a:off x="5940425" y="0"/>
            <a:ext cx="431800" cy="431800"/>
          </a:xfrm>
          <a:prstGeom prst="rect">
            <a:avLst/>
          </a:prstGeom>
          <a:noFill/>
          <a:ln w="76200">
            <a:solidFill>
              <a:srgbClr val="FFCC00"/>
            </a:solidFill>
            <a:miter lim="800000"/>
            <a:headEnd/>
            <a:tailEnd/>
          </a:ln>
        </p:spPr>
      </p:pic>
      <p:pic>
        <p:nvPicPr>
          <p:cNvPr id="32887" name="Picture 119" descr="1"/>
          <p:cNvPicPr>
            <a:picLocks noChangeAspect="1" noChangeArrowheads="1"/>
          </p:cNvPicPr>
          <p:nvPr/>
        </p:nvPicPr>
        <p:blipFill>
          <a:blip r:embed="rId7"/>
          <a:srcRect/>
          <a:stretch>
            <a:fillRect/>
          </a:stretch>
        </p:blipFill>
        <p:spPr bwMode="auto">
          <a:xfrm>
            <a:off x="3419475" y="5805488"/>
            <a:ext cx="431800" cy="431800"/>
          </a:xfrm>
          <a:prstGeom prst="rect">
            <a:avLst/>
          </a:prstGeom>
          <a:noFill/>
          <a:ln w="76200">
            <a:solidFill>
              <a:srgbClr val="FFFF66"/>
            </a:solidFill>
            <a:miter lim="800000"/>
            <a:headEnd/>
            <a:tailEnd/>
          </a:ln>
        </p:spPr>
      </p:pic>
      <p:sp>
        <p:nvSpPr>
          <p:cNvPr id="32890" name="Line 122"/>
          <p:cNvSpPr>
            <a:spLocks noChangeShapeType="1"/>
          </p:cNvSpPr>
          <p:nvPr/>
        </p:nvSpPr>
        <p:spPr bwMode="auto">
          <a:xfrm>
            <a:off x="1835150" y="4724400"/>
            <a:ext cx="1441450" cy="1008063"/>
          </a:xfrm>
          <a:prstGeom prst="line">
            <a:avLst/>
          </a:prstGeom>
          <a:noFill/>
          <a:ln w="9525">
            <a:solidFill>
              <a:schemeClr val="tx1"/>
            </a:solidFill>
            <a:round/>
            <a:headEnd/>
            <a:tailEnd type="triangle" w="med" len="med"/>
          </a:ln>
          <a:effectLst/>
        </p:spPr>
        <p:txBody>
          <a:bodyPr/>
          <a:lstStyle/>
          <a:p>
            <a:endParaRPr lang="fr-FR"/>
          </a:p>
        </p:txBody>
      </p:sp>
      <p:sp>
        <p:nvSpPr>
          <p:cNvPr id="32891" name="Oval 123"/>
          <p:cNvSpPr>
            <a:spLocks noChangeArrowheads="1"/>
          </p:cNvSpPr>
          <p:nvPr/>
        </p:nvSpPr>
        <p:spPr bwMode="auto">
          <a:xfrm>
            <a:off x="755650" y="2060575"/>
            <a:ext cx="1295400" cy="3240088"/>
          </a:xfrm>
          <a:prstGeom prst="ellipse">
            <a:avLst/>
          </a:prstGeom>
          <a:noFill/>
          <a:ln w="38100">
            <a:solidFill>
              <a:srgbClr val="FF0000"/>
            </a:solidFill>
            <a:round/>
            <a:headEnd/>
            <a:tailEnd/>
          </a:ln>
          <a:effectLst/>
        </p:spPr>
        <p:txBody>
          <a:bodyPr wrap="none" anchor="ctr"/>
          <a:lstStyle/>
          <a:p>
            <a:endParaRPr lang="fr-FR"/>
          </a:p>
        </p:txBody>
      </p:sp>
      <p:pic>
        <p:nvPicPr>
          <p:cNvPr id="32892" name="Picture 124" descr="LaST (Cobalt) INF-INI File"/>
          <p:cNvPicPr>
            <a:picLocks noChangeAspect="1" noChangeArrowheads="1"/>
          </p:cNvPicPr>
          <p:nvPr/>
        </p:nvPicPr>
        <p:blipFill>
          <a:blip r:embed="rId5"/>
          <a:srcRect/>
          <a:stretch>
            <a:fillRect/>
          </a:stretch>
        </p:blipFill>
        <p:spPr bwMode="auto">
          <a:xfrm>
            <a:off x="0" y="5949950"/>
            <a:ext cx="720725" cy="720725"/>
          </a:xfrm>
          <a:prstGeom prst="rect">
            <a:avLst/>
          </a:prstGeom>
          <a:noFill/>
        </p:spPr>
      </p:pic>
      <p:pic>
        <p:nvPicPr>
          <p:cNvPr id="32895" name="Picture 127" descr="LaST (Cobalt) INF-INI File"/>
          <p:cNvPicPr>
            <a:picLocks noChangeAspect="1" noChangeArrowheads="1"/>
          </p:cNvPicPr>
          <p:nvPr/>
        </p:nvPicPr>
        <p:blipFill>
          <a:blip r:embed="rId5"/>
          <a:srcRect/>
          <a:stretch>
            <a:fillRect/>
          </a:stretch>
        </p:blipFill>
        <p:spPr bwMode="auto">
          <a:xfrm>
            <a:off x="0" y="1125538"/>
            <a:ext cx="684213" cy="684212"/>
          </a:xfrm>
          <a:prstGeom prst="rect">
            <a:avLst/>
          </a:prstGeom>
          <a:noFill/>
        </p:spPr>
      </p:pic>
      <p:sp>
        <p:nvSpPr>
          <p:cNvPr id="32898" name="Line 130"/>
          <p:cNvSpPr>
            <a:spLocks noChangeShapeType="1"/>
          </p:cNvSpPr>
          <p:nvPr/>
        </p:nvSpPr>
        <p:spPr bwMode="auto">
          <a:xfrm flipH="1" flipV="1">
            <a:off x="611188" y="1700213"/>
            <a:ext cx="504825" cy="649287"/>
          </a:xfrm>
          <a:prstGeom prst="line">
            <a:avLst/>
          </a:prstGeom>
          <a:noFill/>
          <a:ln w="9525">
            <a:solidFill>
              <a:schemeClr val="tx1"/>
            </a:solidFill>
            <a:round/>
            <a:headEnd/>
            <a:tailEnd type="triangle" w="med" len="med"/>
          </a:ln>
          <a:effectLst/>
        </p:spPr>
        <p:txBody>
          <a:bodyPr/>
          <a:lstStyle/>
          <a:p>
            <a:endParaRPr lang="fr-FR"/>
          </a:p>
        </p:txBody>
      </p:sp>
      <p:sp>
        <p:nvSpPr>
          <p:cNvPr id="32899" name="Line 131"/>
          <p:cNvSpPr>
            <a:spLocks noChangeShapeType="1"/>
          </p:cNvSpPr>
          <p:nvPr/>
        </p:nvSpPr>
        <p:spPr bwMode="auto">
          <a:xfrm>
            <a:off x="323850" y="4437063"/>
            <a:ext cx="0" cy="1368425"/>
          </a:xfrm>
          <a:prstGeom prst="line">
            <a:avLst/>
          </a:prstGeom>
          <a:noFill/>
          <a:ln w="9525">
            <a:solidFill>
              <a:schemeClr val="tx1"/>
            </a:solidFill>
            <a:round/>
            <a:headEnd/>
            <a:tailEnd type="triangle" w="med" len="med"/>
          </a:ln>
          <a:effectLst/>
        </p:spPr>
        <p:txBody>
          <a:bodyPr/>
          <a:lstStyle/>
          <a:p>
            <a:endParaRPr lang="fr-FR"/>
          </a:p>
        </p:txBody>
      </p:sp>
      <p:sp>
        <p:nvSpPr>
          <p:cNvPr id="32900" name="Line 132"/>
          <p:cNvSpPr>
            <a:spLocks noChangeShapeType="1"/>
          </p:cNvSpPr>
          <p:nvPr/>
        </p:nvSpPr>
        <p:spPr bwMode="auto">
          <a:xfrm flipH="1" flipV="1">
            <a:off x="250825" y="1844675"/>
            <a:ext cx="73025" cy="1800225"/>
          </a:xfrm>
          <a:prstGeom prst="line">
            <a:avLst/>
          </a:prstGeom>
          <a:noFill/>
          <a:ln w="9525">
            <a:solidFill>
              <a:schemeClr val="tx1"/>
            </a:solidFill>
            <a:round/>
            <a:headEnd/>
            <a:tailEnd type="triangle" w="med" len="med"/>
          </a:ln>
          <a:effectLst/>
        </p:spPr>
        <p:txBody>
          <a:bodyPr/>
          <a:lstStyle/>
          <a:p>
            <a:endParaRPr lang="fr-FR"/>
          </a:p>
        </p:txBody>
      </p:sp>
      <p:sp>
        <p:nvSpPr>
          <p:cNvPr id="32901" name="Text Box 133"/>
          <p:cNvSpPr txBox="1">
            <a:spLocks noChangeArrowheads="1"/>
          </p:cNvSpPr>
          <p:nvPr/>
        </p:nvSpPr>
        <p:spPr bwMode="auto">
          <a:xfrm>
            <a:off x="-23813" y="3860800"/>
            <a:ext cx="663576" cy="366713"/>
          </a:xfrm>
          <a:prstGeom prst="rect">
            <a:avLst/>
          </a:prstGeom>
          <a:noFill/>
          <a:ln w="9525">
            <a:noFill/>
            <a:miter lim="800000"/>
            <a:headEnd/>
            <a:tailEnd/>
          </a:ln>
          <a:effectLst/>
        </p:spPr>
        <p:txBody>
          <a:bodyPr wrap="none">
            <a:spAutoFit/>
          </a:bodyPr>
          <a:lstStyle/>
          <a:p>
            <a:r>
              <a:rPr lang="ar-DZ" b="1">
                <a:solidFill>
                  <a:srgbClr val="FF0000"/>
                </a:solidFill>
              </a:rPr>
              <a:t>مقارنة</a:t>
            </a:r>
            <a:endParaRPr lang="fr-FR" b="1">
              <a:solidFill>
                <a:srgbClr val="FF0000"/>
              </a:solidFill>
            </a:endParaRPr>
          </a:p>
        </p:txBody>
      </p:sp>
      <p:pic>
        <p:nvPicPr>
          <p:cNvPr id="32902" name="Picture 134" descr="1"/>
          <p:cNvPicPr>
            <a:picLocks noChangeAspect="1" noChangeArrowheads="1"/>
          </p:cNvPicPr>
          <p:nvPr/>
        </p:nvPicPr>
        <p:blipFill>
          <a:blip r:embed="rId7"/>
          <a:srcRect/>
          <a:stretch>
            <a:fillRect/>
          </a:stretch>
        </p:blipFill>
        <p:spPr bwMode="auto">
          <a:xfrm>
            <a:off x="6516688" y="6165850"/>
            <a:ext cx="431800" cy="431800"/>
          </a:xfrm>
          <a:prstGeom prst="rect">
            <a:avLst/>
          </a:prstGeom>
          <a:noFill/>
          <a:ln w="76200">
            <a:solidFill>
              <a:schemeClr val="accent2"/>
            </a:solidFill>
            <a:miter lim="800000"/>
            <a:headEnd/>
            <a:tailEnd/>
          </a:ln>
        </p:spPr>
      </p:pic>
      <p:sp>
        <p:nvSpPr>
          <p:cNvPr id="32905" name="Oval 137"/>
          <p:cNvSpPr>
            <a:spLocks noChangeArrowheads="1"/>
          </p:cNvSpPr>
          <p:nvPr/>
        </p:nvSpPr>
        <p:spPr bwMode="auto">
          <a:xfrm>
            <a:off x="7667625" y="0"/>
            <a:ext cx="360363" cy="404813"/>
          </a:xfrm>
          <a:prstGeom prst="ellipse">
            <a:avLst/>
          </a:prstGeom>
          <a:solidFill>
            <a:schemeClr val="accent1"/>
          </a:solidFill>
          <a:ln w="9525">
            <a:solidFill>
              <a:schemeClr val="accent2"/>
            </a:solidFill>
            <a:round/>
            <a:headEnd/>
            <a:tailEnd/>
          </a:ln>
          <a:effectLst/>
        </p:spPr>
        <p:txBody>
          <a:bodyPr wrap="none" anchor="ctr"/>
          <a:lstStyle/>
          <a:p>
            <a:pPr algn="ctr"/>
            <a:r>
              <a:rPr lang="ar-DZ" b="1">
                <a:solidFill>
                  <a:schemeClr val="accent2"/>
                </a:solidFill>
              </a:rPr>
              <a:t>01</a:t>
            </a:r>
            <a:endParaRPr lang="fr-FR" b="1">
              <a:solidFill>
                <a:schemeClr val="accent2"/>
              </a:solidFill>
            </a:endParaRPr>
          </a:p>
        </p:txBody>
      </p:sp>
      <p:sp>
        <p:nvSpPr>
          <p:cNvPr id="32906" name="Oval 138"/>
          <p:cNvSpPr>
            <a:spLocks noChangeArrowheads="1"/>
          </p:cNvSpPr>
          <p:nvPr/>
        </p:nvSpPr>
        <p:spPr bwMode="auto">
          <a:xfrm>
            <a:off x="4932363" y="0"/>
            <a:ext cx="360362" cy="360363"/>
          </a:xfrm>
          <a:prstGeom prst="ellipse">
            <a:avLst/>
          </a:prstGeom>
          <a:solidFill>
            <a:schemeClr val="accent1"/>
          </a:solidFill>
          <a:ln w="9525">
            <a:solidFill>
              <a:schemeClr val="tx1"/>
            </a:solidFill>
            <a:round/>
            <a:headEnd/>
            <a:tailEnd/>
          </a:ln>
          <a:effectLst/>
        </p:spPr>
        <p:txBody>
          <a:bodyPr wrap="none" anchor="ctr"/>
          <a:lstStyle/>
          <a:p>
            <a:pPr algn="ctr"/>
            <a:r>
              <a:rPr lang="ar-DZ" b="1">
                <a:solidFill>
                  <a:schemeClr val="accent2"/>
                </a:solidFill>
              </a:rPr>
              <a:t>02</a:t>
            </a:r>
            <a:endParaRPr lang="fr-FR" b="1">
              <a:solidFill>
                <a:schemeClr val="accent2"/>
              </a:solidFill>
            </a:endParaRPr>
          </a:p>
        </p:txBody>
      </p:sp>
      <p:sp>
        <p:nvSpPr>
          <p:cNvPr id="32907" name="Text Box 139"/>
          <p:cNvSpPr txBox="1">
            <a:spLocks noChangeArrowheads="1"/>
          </p:cNvSpPr>
          <p:nvPr/>
        </p:nvSpPr>
        <p:spPr bwMode="auto">
          <a:xfrm>
            <a:off x="5003800" y="3716338"/>
            <a:ext cx="733425" cy="641350"/>
          </a:xfrm>
          <a:prstGeom prst="rect">
            <a:avLst/>
          </a:prstGeom>
          <a:noFill/>
          <a:ln w="9525">
            <a:noFill/>
            <a:miter lim="800000"/>
            <a:headEnd/>
            <a:tailEnd/>
          </a:ln>
          <a:effectLst/>
        </p:spPr>
        <p:txBody>
          <a:bodyPr wrap="none">
            <a:spAutoFit/>
          </a:bodyPr>
          <a:lstStyle/>
          <a:p>
            <a:pPr algn="ctr"/>
            <a:r>
              <a:rPr lang="ar-DZ" b="1">
                <a:solidFill>
                  <a:schemeClr val="accent2"/>
                </a:solidFill>
              </a:rPr>
              <a:t>رسالة</a:t>
            </a:r>
          </a:p>
          <a:p>
            <a:pPr algn="ctr"/>
            <a:r>
              <a:rPr lang="ar-DZ" b="1">
                <a:solidFill>
                  <a:schemeClr val="accent2"/>
                </a:solidFill>
              </a:rPr>
              <a:t> مشفرة</a:t>
            </a:r>
            <a:endParaRPr lang="fr-FR" b="1">
              <a:solidFill>
                <a:schemeClr val="accent2"/>
              </a:solidFill>
            </a:endParaRPr>
          </a:p>
        </p:txBody>
      </p:sp>
      <p:sp>
        <p:nvSpPr>
          <p:cNvPr id="32908" name="Text Box 140"/>
          <p:cNvSpPr txBox="1">
            <a:spLocks noChangeArrowheads="1"/>
          </p:cNvSpPr>
          <p:nvPr/>
        </p:nvSpPr>
        <p:spPr bwMode="auto">
          <a:xfrm>
            <a:off x="4211638" y="3860800"/>
            <a:ext cx="184150" cy="366713"/>
          </a:xfrm>
          <a:prstGeom prst="rect">
            <a:avLst/>
          </a:prstGeom>
          <a:noFill/>
          <a:ln w="9525">
            <a:noFill/>
            <a:miter lim="800000"/>
            <a:headEnd/>
            <a:tailEnd/>
          </a:ln>
          <a:effectLst/>
        </p:spPr>
        <p:txBody>
          <a:bodyPr wrap="none">
            <a:spAutoFit/>
          </a:bodyPr>
          <a:lstStyle/>
          <a:p>
            <a:endParaRPr lang="fr-FR"/>
          </a:p>
        </p:txBody>
      </p:sp>
      <p:sp>
        <p:nvSpPr>
          <p:cNvPr id="32909" name="Text Box 141"/>
          <p:cNvSpPr txBox="1">
            <a:spLocks noChangeArrowheads="1"/>
          </p:cNvSpPr>
          <p:nvPr/>
        </p:nvSpPr>
        <p:spPr bwMode="auto">
          <a:xfrm>
            <a:off x="3924300" y="3716338"/>
            <a:ext cx="733425" cy="641350"/>
          </a:xfrm>
          <a:prstGeom prst="rect">
            <a:avLst/>
          </a:prstGeom>
          <a:noFill/>
          <a:ln w="9525">
            <a:noFill/>
            <a:miter lim="800000"/>
            <a:headEnd/>
            <a:tailEnd/>
          </a:ln>
          <a:effectLst/>
        </p:spPr>
        <p:txBody>
          <a:bodyPr wrap="none">
            <a:spAutoFit/>
          </a:bodyPr>
          <a:lstStyle/>
          <a:p>
            <a:pPr algn="ctr"/>
            <a:r>
              <a:rPr lang="ar-DZ" b="1">
                <a:solidFill>
                  <a:schemeClr val="accent2"/>
                </a:solidFill>
              </a:rPr>
              <a:t>رسالة</a:t>
            </a:r>
          </a:p>
          <a:p>
            <a:pPr algn="ctr"/>
            <a:r>
              <a:rPr lang="ar-DZ" b="1">
                <a:solidFill>
                  <a:schemeClr val="accent2"/>
                </a:solidFill>
              </a:rPr>
              <a:t> مشفرة</a:t>
            </a:r>
            <a:endParaRPr lang="fr-FR" b="1">
              <a:solidFill>
                <a:schemeClr val="accent2"/>
              </a:solidFill>
            </a:endParaRPr>
          </a:p>
        </p:txBody>
      </p:sp>
      <p:sp>
        <p:nvSpPr>
          <p:cNvPr id="32910" name="Oval 142"/>
          <p:cNvSpPr>
            <a:spLocks noChangeArrowheads="1"/>
          </p:cNvSpPr>
          <p:nvPr/>
        </p:nvSpPr>
        <p:spPr bwMode="auto">
          <a:xfrm>
            <a:off x="6588125" y="2781300"/>
            <a:ext cx="360363" cy="360363"/>
          </a:xfrm>
          <a:prstGeom prst="ellipse">
            <a:avLst/>
          </a:prstGeom>
          <a:solidFill>
            <a:schemeClr val="accent1"/>
          </a:solidFill>
          <a:ln w="9525">
            <a:solidFill>
              <a:schemeClr val="tx1"/>
            </a:solidFill>
            <a:round/>
            <a:headEnd/>
            <a:tailEnd/>
          </a:ln>
          <a:effectLst/>
        </p:spPr>
        <p:txBody>
          <a:bodyPr wrap="none" anchor="ctr"/>
          <a:lstStyle/>
          <a:p>
            <a:pPr algn="ctr"/>
            <a:r>
              <a:rPr lang="ar-DZ" b="1">
                <a:solidFill>
                  <a:schemeClr val="accent2"/>
                </a:solidFill>
              </a:rPr>
              <a:t>03</a:t>
            </a:r>
            <a:endParaRPr lang="fr-FR" b="1">
              <a:solidFill>
                <a:schemeClr val="accent2"/>
              </a:solidFill>
            </a:endParaRPr>
          </a:p>
        </p:txBody>
      </p:sp>
      <p:sp>
        <p:nvSpPr>
          <p:cNvPr id="32911" name="Line 143"/>
          <p:cNvSpPr>
            <a:spLocks noChangeShapeType="1"/>
          </p:cNvSpPr>
          <p:nvPr/>
        </p:nvSpPr>
        <p:spPr bwMode="auto">
          <a:xfrm>
            <a:off x="7596188" y="3644900"/>
            <a:ext cx="0" cy="1871663"/>
          </a:xfrm>
          <a:prstGeom prst="line">
            <a:avLst/>
          </a:prstGeom>
          <a:noFill/>
          <a:ln w="9525">
            <a:solidFill>
              <a:schemeClr val="tx1"/>
            </a:solidFill>
            <a:round/>
            <a:headEnd/>
            <a:tailEnd type="triangle" w="med" len="med"/>
          </a:ln>
          <a:effectLst/>
        </p:spPr>
        <p:txBody>
          <a:bodyPr/>
          <a:lstStyle/>
          <a:p>
            <a:endParaRPr lang="fr-FR"/>
          </a:p>
        </p:txBody>
      </p:sp>
      <p:sp>
        <p:nvSpPr>
          <p:cNvPr id="32912" name="Oval 144"/>
          <p:cNvSpPr>
            <a:spLocks noChangeArrowheads="1"/>
          </p:cNvSpPr>
          <p:nvPr/>
        </p:nvSpPr>
        <p:spPr bwMode="auto">
          <a:xfrm>
            <a:off x="6516688" y="5300663"/>
            <a:ext cx="358775" cy="360362"/>
          </a:xfrm>
          <a:prstGeom prst="ellipse">
            <a:avLst/>
          </a:prstGeom>
          <a:solidFill>
            <a:schemeClr val="accent1"/>
          </a:solidFill>
          <a:ln w="9525">
            <a:solidFill>
              <a:schemeClr val="tx1"/>
            </a:solidFill>
            <a:round/>
            <a:headEnd/>
            <a:tailEnd/>
          </a:ln>
          <a:effectLst/>
        </p:spPr>
        <p:txBody>
          <a:bodyPr wrap="none" anchor="ctr"/>
          <a:lstStyle/>
          <a:p>
            <a:pPr algn="ctr"/>
            <a:r>
              <a:rPr lang="ar-DZ" b="1"/>
              <a:t>04</a:t>
            </a:r>
            <a:endParaRPr lang="fr-FR" b="1"/>
          </a:p>
        </p:txBody>
      </p:sp>
      <p:sp>
        <p:nvSpPr>
          <p:cNvPr id="32913" name="Rectangle 145"/>
          <p:cNvSpPr>
            <a:spLocks noChangeArrowheads="1"/>
          </p:cNvSpPr>
          <p:nvPr/>
        </p:nvSpPr>
        <p:spPr bwMode="auto">
          <a:xfrm>
            <a:off x="3779838" y="549275"/>
            <a:ext cx="936625" cy="3887788"/>
          </a:xfrm>
          <a:prstGeom prst="rect">
            <a:avLst/>
          </a:prstGeom>
          <a:noFill/>
          <a:ln w="38100">
            <a:solidFill>
              <a:srgbClr val="FF6600"/>
            </a:solidFill>
            <a:miter lim="800000"/>
            <a:headEnd/>
            <a:tailEnd/>
          </a:ln>
          <a:effectLst/>
        </p:spPr>
        <p:txBody>
          <a:bodyPr wrap="none" anchor="ctr"/>
          <a:lstStyle/>
          <a:p>
            <a:endParaRPr lang="fr-FR"/>
          </a:p>
        </p:txBody>
      </p:sp>
      <p:sp>
        <p:nvSpPr>
          <p:cNvPr id="32914" name="Oval 146"/>
          <p:cNvSpPr>
            <a:spLocks noChangeArrowheads="1"/>
          </p:cNvSpPr>
          <p:nvPr/>
        </p:nvSpPr>
        <p:spPr bwMode="auto">
          <a:xfrm>
            <a:off x="4067175" y="71438"/>
            <a:ext cx="360363" cy="360362"/>
          </a:xfrm>
          <a:prstGeom prst="ellipse">
            <a:avLst/>
          </a:prstGeom>
          <a:solidFill>
            <a:schemeClr val="accent1"/>
          </a:solidFill>
          <a:ln w="9525">
            <a:solidFill>
              <a:schemeClr val="tx1"/>
            </a:solidFill>
            <a:round/>
            <a:headEnd/>
            <a:tailEnd/>
          </a:ln>
          <a:effectLst/>
        </p:spPr>
        <p:txBody>
          <a:bodyPr wrap="none" anchor="ctr"/>
          <a:lstStyle/>
          <a:p>
            <a:pPr algn="ctr"/>
            <a:r>
              <a:rPr lang="ar-DZ" b="1">
                <a:solidFill>
                  <a:schemeClr val="accent2"/>
                </a:solidFill>
              </a:rPr>
              <a:t>05</a:t>
            </a:r>
            <a:endParaRPr lang="fr-FR" b="1">
              <a:solidFill>
                <a:schemeClr val="accent2"/>
              </a:solidFill>
            </a:endParaRPr>
          </a:p>
        </p:txBody>
      </p:sp>
      <p:sp>
        <p:nvSpPr>
          <p:cNvPr id="32915" name="Oval 147"/>
          <p:cNvSpPr>
            <a:spLocks noChangeArrowheads="1"/>
          </p:cNvSpPr>
          <p:nvPr/>
        </p:nvSpPr>
        <p:spPr bwMode="auto">
          <a:xfrm>
            <a:off x="2268538" y="71438"/>
            <a:ext cx="360362" cy="360362"/>
          </a:xfrm>
          <a:prstGeom prst="ellipse">
            <a:avLst/>
          </a:prstGeom>
          <a:solidFill>
            <a:schemeClr val="accent1"/>
          </a:solidFill>
          <a:ln w="9525">
            <a:solidFill>
              <a:schemeClr val="tx1"/>
            </a:solidFill>
            <a:round/>
            <a:headEnd/>
            <a:tailEnd/>
          </a:ln>
          <a:effectLst/>
        </p:spPr>
        <p:txBody>
          <a:bodyPr wrap="none" anchor="ctr"/>
          <a:lstStyle/>
          <a:p>
            <a:pPr algn="ctr"/>
            <a:r>
              <a:rPr lang="ar-DZ" b="1">
                <a:solidFill>
                  <a:schemeClr val="accent2"/>
                </a:solidFill>
              </a:rPr>
              <a:t>06</a:t>
            </a:r>
            <a:endParaRPr lang="fr-FR" b="1">
              <a:solidFill>
                <a:schemeClr val="accent2"/>
              </a:solidFill>
            </a:endParaRPr>
          </a:p>
        </p:txBody>
      </p:sp>
      <p:sp>
        <p:nvSpPr>
          <p:cNvPr id="32916" name="Oval 148"/>
          <p:cNvSpPr>
            <a:spLocks noChangeArrowheads="1"/>
          </p:cNvSpPr>
          <p:nvPr/>
        </p:nvSpPr>
        <p:spPr bwMode="auto">
          <a:xfrm>
            <a:off x="2555875" y="2781300"/>
            <a:ext cx="360363" cy="360363"/>
          </a:xfrm>
          <a:prstGeom prst="ellipse">
            <a:avLst/>
          </a:prstGeom>
          <a:solidFill>
            <a:schemeClr val="accent1"/>
          </a:solidFill>
          <a:ln w="9525">
            <a:solidFill>
              <a:schemeClr val="tx1"/>
            </a:solidFill>
            <a:round/>
            <a:headEnd/>
            <a:tailEnd/>
          </a:ln>
          <a:effectLst/>
        </p:spPr>
        <p:txBody>
          <a:bodyPr wrap="none" anchor="ctr"/>
          <a:lstStyle/>
          <a:p>
            <a:pPr algn="ctr"/>
            <a:r>
              <a:rPr lang="ar-DZ" b="1">
                <a:solidFill>
                  <a:schemeClr val="accent2"/>
                </a:solidFill>
              </a:rPr>
              <a:t>07</a:t>
            </a:r>
            <a:endParaRPr lang="fr-FR" b="1">
              <a:solidFill>
                <a:schemeClr val="accent2"/>
              </a:solidFill>
            </a:endParaRPr>
          </a:p>
        </p:txBody>
      </p:sp>
      <p:sp>
        <p:nvSpPr>
          <p:cNvPr id="32917" name="Oval 149"/>
          <p:cNvSpPr>
            <a:spLocks noChangeArrowheads="1"/>
          </p:cNvSpPr>
          <p:nvPr/>
        </p:nvSpPr>
        <p:spPr bwMode="auto">
          <a:xfrm>
            <a:off x="4068763" y="6049963"/>
            <a:ext cx="360362" cy="431800"/>
          </a:xfrm>
          <a:prstGeom prst="ellipse">
            <a:avLst/>
          </a:prstGeom>
          <a:solidFill>
            <a:schemeClr val="accent1"/>
          </a:solidFill>
          <a:ln w="9525">
            <a:solidFill>
              <a:schemeClr val="tx1"/>
            </a:solidFill>
            <a:round/>
            <a:headEnd/>
            <a:tailEnd/>
          </a:ln>
          <a:effectLst/>
        </p:spPr>
        <p:txBody>
          <a:bodyPr wrap="none" anchor="ctr"/>
          <a:lstStyle/>
          <a:p>
            <a:pPr algn="ctr"/>
            <a:r>
              <a:rPr lang="ar-DZ" b="1"/>
              <a:t>08</a:t>
            </a:r>
            <a:endParaRPr lang="fr-FR" b="1"/>
          </a:p>
        </p:txBody>
      </p:sp>
      <p:sp>
        <p:nvSpPr>
          <p:cNvPr id="32918" name="Oval 150"/>
          <p:cNvSpPr>
            <a:spLocks noChangeArrowheads="1"/>
          </p:cNvSpPr>
          <p:nvPr/>
        </p:nvSpPr>
        <p:spPr bwMode="auto">
          <a:xfrm>
            <a:off x="900113" y="1628775"/>
            <a:ext cx="360362" cy="358775"/>
          </a:xfrm>
          <a:prstGeom prst="ellipse">
            <a:avLst/>
          </a:prstGeom>
          <a:solidFill>
            <a:schemeClr val="accent1"/>
          </a:solidFill>
          <a:ln w="9525">
            <a:solidFill>
              <a:schemeClr val="tx1"/>
            </a:solidFill>
            <a:round/>
            <a:headEnd/>
            <a:tailEnd/>
          </a:ln>
          <a:effectLst/>
        </p:spPr>
        <p:txBody>
          <a:bodyPr wrap="none" anchor="ctr"/>
          <a:lstStyle/>
          <a:p>
            <a:pPr algn="ctr"/>
            <a:r>
              <a:rPr lang="ar-DZ" b="1"/>
              <a:t>09</a:t>
            </a:r>
            <a:endParaRPr lang="fr-FR" b="1"/>
          </a:p>
        </p:txBody>
      </p:sp>
      <p:sp>
        <p:nvSpPr>
          <p:cNvPr id="32919" name="Oval 151"/>
          <p:cNvSpPr>
            <a:spLocks noChangeArrowheads="1"/>
          </p:cNvSpPr>
          <p:nvPr/>
        </p:nvSpPr>
        <p:spPr bwMode="auto">
          <a:xfrm>
            <a:off x="179388" y="3357563"/>
            <a:ext cx="360362" cy="358775"/>
          </a:xfrm>
          <a:prstGeom prst="ellipse">
            <a:avLst/>
          </a:prstGeom>
          <a:solidFill>
            <a:schemeClr val="accent1"/>
          </a:solidFill>
          <a:ln w="9525">
            <a:solidFill>
              <a:schemeClr val="tx1"/>
            </a:solidFill>
            <a:round/>
            <a:headEnd/>
            <a:tailEnd/>
          </a:ln>
          <a:effectLst/>
        </p:spPr>
        <p:txBody>
          <a:bodyPr wrap="none" anchor="ctr"/>
          <a:lstStyle/>
          <a:p>
            <a:pPr algn="ctr"/>
            <a:r>
              <a:rPr lang="ar-DZ" b="1">
                <a:solidFill>
                  <a:schemeClr val="accent2"/>
                </a:solidFill>
              </a:rPr>
              <a:t>10</a:t>
            </a:r>
            <a:endParaRPr lang="fr-FR" b="1">
              <a:solidFill>
                <a:schemeClr val="accent2"/>
              </a:solidFill>
            </a:endParaRPr>
          </a:p>
        </p:txBody>
      </p:sp>
    </p:spTree>
  </p:cSld>
  <p:clrMapOvr>
    <a:masterClrMapping/>
  </p:clrMapOvr>
  <p:transition>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3556" name="Text Box 4"/>
          <p:cNvSpPr txBox="1">
            <a:spLocks noChangeArrowheads="1"/>
          </p:cNvSpPr>
          <p:nvPr/>
        </p:nvSpPr>
        <p:spPr bwMode="auto">
          <a:xfrm>
            <a:off x="3082925" y="425450"/>
            <a:ext cx="3532188" cy="519113"/>
          </a:xfrm>
          <a:prstGeom prst="rect">
            <a:avLst/>
          </a:prstGeom>
          <a:noFill/>
          <a:ln w="9525">
            <a:noFill/>
            <a:miter lim="800000"/>
            <a:headEnd/>
            <a:tailEnd/>
          </a:ln>
          <a:effectLst/>
        </p:spPr>
        <p:txBody>
          <a:bodyPr wrap="none">
            <a:spAutoFit/>
          </a:bodyPr>
          <a:lstStyle/>
          <a:p>
            <a:r>
              <a:rPr lang="ar-SA" sz="2800" b="1">
                <a:solidFill>
                  <a:schemeClr val="bg1"/>
                </a:solidFill>
              </a:rPr>
              <a:t>جدار النار "</a:t>
            </a:r>
            <a:r>
              <a:rPr lang="fr-FR" sz="2800" b="1">
                <a:solidFill>
                  <a:schemeClr val="bg1"/>
                </a:solidFill>
              </a:rPr>
              <a:t>Fire Walls</a:t>
            </a:r>
            <a:r>
              <a:rPr lang="ar-DZ" sz="2800" b="1">
                <a:solidFill>
                  <a:schemeClr val="bg1"/>
                </a:solidFill>
              </a:rPr>
              <a:t>"</a:t>
            </a:r>
            <a:r>
              <a:rPr lang="en-US" sz="2800" b="1">
                <a:solidFill>
                  <a:schemeClr val="bg1"/>
                </a:solidFill>
              </a:rPr>
              <a:t> </a:t>
            </a:r>
          </a:p>
        </p:txBody>
      </p:sp>
      <p:sp>
        <p:nvSpPr>
          <p:cNvPr id="23557" name="Text Box 5"/>
          <p:cNvSpPr txBox="1">
            <a:spLocks noChangeArrowheads="1"/>
          </p:cNvSpPr>
          <p:nvPr/>
        </p:nvSpPr>
        <p:spPr bwMode="auto">
          <a:xfrm>
            <a:off x="755650" y="1628775"/>
            <a:ext cx="7986713" cy="822325"/>
          </a:xfrm>
          <a:prstGeom prst="rect">
            <a:avLst/>
          </a:prstGeom>
          <a:noFill/>
          <a:ln w="9525">
            <a:noFill/>
            <a:miter lim="800000"/>
            <a:headEnd/>
            <a:tailEnd/>
          </a:ln>
          <a:effectLst/>
        </p:spPr>
        <p:txBody>
          <a:bodyPr>
            <a:spAutoFit/>
          </a:bodyPr>
          <a:lstStyle/>
          <a:p>
            <a:pPr algn="just"/>
            <a:r>
              <a:rPr lang="ar-SA" sz="2400">
                <a:solidFill>
                  <a:schemeClr val="bg1"/>
                </a:solidFill>
              </a:rPr>
              <a:t>هي برامج يستخدمها الخادم"</a:t>
            </a:r>
            <a:r>
              <a:rPr lang="fr-FR" sz="2400">
                <a:solidFill>
                  <a:schemeClr val="bg1"/>
                </a:solidFill>
              </a:rPr>
              <a:t>sereur</a:t>
            </a:r>
            <a:r>
              <a:rPr lang="ar-DZ" sz="2400">
                <a:solidFill>
                  <a:schemeClr val="bg1"/>
                </a:solidFill>
              </a:rPr>
              <a:t>"  أو الجهاز </a:t>
            </a:r>
            <a:r>
              <a:rPr lang="ar-SA" sz="2400">
                <a:solidFill>
                  <a:schemeClr val="bg1"/>
                </a:solidFill>
              </a:rPr>
              <a:t>لحماية </a:t>
            </a:r>
            <a:r>
              <a:rPr lang="ar-DZ" sz="2400">
                <a:solidFill>
                  <a:schemeClr val="bg1"/>
                </a:solidFill>
              </a:rPr>
              <a:t>ال</a:t>
            </a:r>
            <a:r>
              <a:rPr lang="ar-SA" sz="2400">
                <a:solidFill>
                  <a:schemeClr val="bg1"/>
                </a:solidFill>
              </a:rPr>
              <a:t>ملفات من الولوج غير الشرعي</a:t>
            </a:r>
            <a:r>
              <a:rPr lang="ar-DZ" sz="2400">
                <a:solidFill>
                  <a:schemeClr val="bg1"/>
                </a:solidFill>
              </a:rPr>
              <a:t> </a:t>
            </a:r>
            <a:r>
              <a:rPr lang="ar-SA" sz="2400">
                <a:solidFill>
                  <a:schemeClr val="bg1"/>
                </a:solidFill>
              </a:rPr>
              <a:t>من قبل المتطفلين</a:t>
            </a:r>
            <a:r>
              <a:rPr lang="en-US" sz="2400">
                <a:solidFill>
                  <a:schemeClr val="bg1"/>
                </a:solidFill>
              </a:rPr>
              <a:t> </a:t>
            </a:r>
          </a:p>
        </p:txBody>
      </p:sp>
      <p:pic>
        <p:nvPicPr>
          <p:cNvPr id="23558" name="Picture 6"/>
          <p:cNvPicPr>
            <a:picLocks noChangeAspect="1" noChangeArrowheads="1"/>
          </p:cNvPicPr>
          <p:nvPr>
            <p:ph/>
          </p:nvPr>
        </p:nvPicPr>
        <p:blipFill>
          <a:blip r:embed="rId2"/>
          <a:srcRect/>
          <a:stretch>
            <a:fillRect/>
          </a:stretch>
        </p:blipFill>
        <p:spPr>
          <a:xfrm>
            <a:off x="1908175" y="2781300"/>
            <a:ext cx="5514975" cy="3238500"/>
          </a:xfrm>
          <a:noFill/>
          <a:ln/>
        </p:spPr>
      </p:pic>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23556"/>
                                        </p:tgtEl>
                                        <p:attrNameLst>
                                          <p:attrName>style.visibility</p:attrName>
                                        </p:attrNameLst>
                                      </p:cBhvr>
                                      <p:to>
                                        <p:strVal val="visible"/>
                                      </p:to>
                                    </p:set>
                                    <p:anim calcmode="lin" valueType="num">
                                      <p:cBhvr>
                                        <p:cTn id="7" dur="1000" fill="hold"/>
                                        <p:tgtEl>
                                          <p:spTgt spid="23556"/>
                                        </p:tgtEl>
                                        <p:attrNameLst>
                                          <p:attrName>ppt_w</p:attrName>
                                        </p:attrNameLst>
                                      </p:cBhvr>
                                      <p:tavLst>
                                        <p:tav tm="0">
                                          <p:val>
                                            <p:strVal val="#ppt_w+.3"/>
                                          </p:val>
                                        </p:tav>
                                        <p:tav tm="100000">
                                          <p:val>
                                            <p:strVal val="#ppt_w"/>
                                          </p:val>
                                        </p:tav>
                                      </p:tavLst>
                                    </p:anim>
                                    <p:anim calcmode="lin" valueType="num">
                                      <p:cBhvr>
                                        <p:cTn id="8" dur="1000" fill="hold"/>
                                        <p:tgtEl>
                                          <p:spTgt spid="23556"/>
                                        </p:tgtEl>
                                        <p:attrNameLst>
                                          <p:attrName>ppt_h</p:attrName>
                                        </p:attrNameLst>
                                      </p:cBhvr>
                                      <p:tavLst>
                                        <p:tav tm="0">
                                          <p:val>
                                            <p:strVal val="#ppt_h"/>
                                          </p:val>
                                        </p:tav>
                                        <p:tav tm="100000">
                                          <p:val>
                                            <p:strVal val="#ppt_h"/>
                                          </p:val>
                                        </p:tav>
                                      </p:tavLst>
                                    </p:anim>
                                    <p:animEffect transition="in" filter="fade">
                                      <p:cBhvr>
                                        <p:cTn id="9" dur="1000"/>
                                        <p:tgtEl>
                                          <p:spTgt spid="23556"/>
                                        </p:tgtEl>
                                      </p:cBhvr>
                                    </p:animEffect>
                                  </p:childTnLst>
                                </p:cTn>
                              </p:par>
                              <p:par>
                                <p:cTn id="10" presetID="50" presetClass="entr" presetSubtype="0" decel="100000" fill="hold" grpId="0" nodeType="withEffect">
                                  <p:stCondLst>
                                    <p:cond delay="0"/>
                                  </p:stCondLst>
                                  <p:childTnLst>
                                    <p:set>
                                      <p:cBhvr>
                                        <p:cTn id="11" dur="1" fill="hold">
                                          <p:stCondLst>
                                            <p:cond delay="0"/>
                                          </p:stCondLst>
                                        </p:cTn>
                                        <p:tgtEl>
                                          <p:spTgt spid="23557"/>
                                        </p:tgtEl>
                                        <p:attrNameLst>
                                          <p:attrName>style.visibility</p:attrName>
                                        </p:attrNameLst>
                                      </p:cBhvr>
                                      <p:to>
                                        <p:strVal val="visible"/>
                                      </p:to>
                                    </p:set>
                                    <p:anim calcmode="lin" valueType="num">
                                      <p:cBhvr>
                                        <p:cTn id="12" dur="1000" fill="hold"/>
                                        <p:tgtEl>
                                          <p:spTgt spid="23557"/>
                                        </p:tgtEl>
                                        <p:attrNameLst>
                                          <p:attrName>ppt_w</p:attrName>
                                        </p:attrNameLst>
                                      </p:cBhvr>
                                      <p:tavLst>
                                        <p:tav tm="0">
                                          <p:val>
                                            <p:strVal val="#ppt_w+.3"/>
                                          </p:val>
                                        </p:tav>
                                        <p:tav tm="100000">
                                          <p:val>
                                            <p:strVal val="#ppt_w"/>
                                          </p:val>
                                        </p:tav>
                                      </p:tavLst>
                                    </p:anim>
                                    <p:anim calcmode="lin" valueType="num">
                                      <p:cBhvr>
                                        <p:cTn id="13" dur="1000" fill="hold"/>
                                        <p:tgtEl>
                                          <p:spTgt spid="23557"/>
                                        </p:tgtEl>
                                        <p:attrNameLst>
                                          <p:attrName>ppt_h</p:attrName>
                                        </p:attrNameLst>
                                      </p:cBhvr>
                                      <p:tavLst>
                                        <p:tav tm="0">
                                          <p:val>
                                            <p:strVal val="#ppt_h"/>
                                          </p:val>
                                        </p:tav>
                                        <p:tav tm="100000">
                                          <p:val>
                                            <p:strVal val="#ppt_h"/>
                                          </p:val>
                                        </p:tav>
                                      </p:tavLst>
                                    </p:anim>
                                    <p:animEffect transition="in" filter="fade">
                                      <p:cBhvr>
                                        <p:cTn id="14" dur="1000"/>
                                        <p:tgtEl>
                                          <p:spTgt spid="23557"/>
                                        </p:tgtEl>
                                      </p:cBhvr>
                                    </p:animEffect>
                                  </p:childTnLst>
                                </p:cTn>
                              </p:par>
                            </p:childTnLst>
                          </p:cTn>
                        </p:par>
                      </p:childTnLst>
                    </p:cTn>
                  </p:par>
                  <p:par>
                    <p:cTn id="15" fill="hold">
                      <p:stCondLst>
                        <p:cond delay="indefinite"/>
                      </p:stCondLst>
                      <p:childTnLst>
                        <p:par>
                          <p:cTn id="16" fill="hold">
                            <p:stCondLst>
                              <p:cond delay="0"/>
                            </p:stCondLst>
                            <p:childTnLst>
                              <p:par>
                                <p:cTn id="17" presetID="54" presetClass="entr" presetSubtype="0" accel="100000" fill="hold" nodeType="clickEffect">
                                  <p:stCondLst>
                                    <p:cond delay="0"/>
                                  </p:stCondLst>
                                  <p:childTnLst>
                                    <p:set>
                                      <p:cBhvr>
                                        <p:cTn id="18" dur="1" fill="hold">
                                          <p:stCondLst>
                                            <p:cond delay="0"/>
                                          </p:stCondLst>
                                        </p:cTn>
                                        <p:tgtEl>
                                          <p:spTgt spid="23558"/>
                                        </p:tgtEl>
                                        <p:attrNameLst>
                                          <p:attrName>style.visibility</p:attrName>
                                        </p:attrNameLst>
                                      </p:cBhvr>
                                      <p:to>
                                        <p:strVal val="visible"/>
                                      </p:to>
                                    </p:set>
                                    <p:anim calcmode="lin" valueType="num">
                                      <p:cBhvr>
                                        <p:cTn id="19" dur="500" fill="hold"/>
                                        <p:tgtEl>
                                          <p:spTgt spid="23558"/>
                                        </p:tgtEl>
                                        <p:attrNameLst>
                                          <p:attrName>ppt_w</p:attrName>
                                        </p:attrNameLst>
                                      </p:cBhvr>
                                      <p:tavLst>
                                        <p:tav tm="0">
                                          <p:val>
                                            <p:strVal val="#ppt_w*0.05"/>
                                          </p:val>
                                        </p:tav>
                                        <p:tav tm="100000">
                                          <p:val>
                                            <p:strVal val="#ppt_w"/>
                                          </p:val>
                                        </p:tav>
                                      </p:tavLst>
                                    </p:anim>
                                    <p:anim calcmode="lin" valueType="num">
                                      <p:cBhvr>
                                        <p:cTn id="20" dur="500" fill="hold"/>
                                        <p:tgtEl>
                                          <p:spTgt spid="23558"/>
                                        </p:tgtEl>
                                        <p:attrNameLst>
                                          <p:attrName>ppt_h</p:attrName>
                                        </p:attrNameLst>
                                      </p:cBhvr>
                                      <p:tavLst>
                                        <p:tav tm="0">
                                          <p:val>
                                            <p:strVal val="#ppt_h"/>
                                          </p:val>
                                        </p:tav>
                                        <p:tav tm="100000">
                                          <p:val>
                                            <p:strVal val="#ppt_h"/>
                                          </p:val>
                                        </p:tav>
                                      </p:tavLst>
                                    </p:anim>
                                    <p:anim calcmode="lin" valueType="num">
                                      <p:cBhvr>
                                        <p:cTn id="21" dur="500" fill="hold"/>
                                        <p:tgtEl>
                                          <p:spTgt spid="23558"/>
                                        </p:tgtEl>
                                        <p:attrNameLst>
                                          <p:attrName>ppt_x</p:attrName>
                                        </p:attrNameLst>
                                      </p:cBhvr>
                                      <p:tavLst>
                                        <p:tav tm="0">
                                          <p:val>
                                            <p:strVal val="#ppt_x-.2"/>
                                          </p:val>
                                        </p:tav>
                                        <p:tav tm="100000">
                                          <p:val>
                                            <p:strVal val="#ppt_x"/>
                                          </p:val>
                                        </p:tav>
                                      </p:tavLst>
                                    </p:anim>
                                    <p:anim calcmode="lin" valueType="num">
                                      <p:cBhvr>
                                        <p:cTn id="22" dur="500" fill="hold"/>
                                        <p:tgtEl>
                                          <p:spTgt spid="23558"/>
                                        </p:tgtEl>
                                        <p:attrNameLst>
                                          <p:attrName>ppt_y</p:attrName>
                                        </p:attrNameLst>
                                      </p:cBhvr>
                                      <p:tavLst>
                                        <p:tav tm="0">
                                          <p:val>
                                            <p:strVal val="#ppt_y"/>
                                          </p:val>
                                        </p:tav>
                                        <p:tav tm="100000">
                                          <p:val>
                                            <p:strVal val="#ppt_y"/>
                                          </p:val>
                                        </p:tav>
                                      </p:tavLst>
                                    </p:anim>
                                    <p:animEffect transition="in" filter="fade">
                                      <p:cBhvr>
                                        <p:cTn id="23" dur="500"/>
                                        <p:tgtEl>
                                          <p:spTgt spid="235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p:bldP spid="23557"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ar-SA" sz="3600">
                <a:solidFill>
                  <a:schemeClr val="bg1"/>
                </a:solidFill>
              </a:rPr>
              <a:t>أمثلة على </a:t>
            </a:r>
            <a:r>
              <a:rPr lang="fr-FR" sz="3600">
                <a:solidFill>
                  <a:schemeClr val="bg1"/>
                </a:solidFill>
              </a:rPr>
              <a:t>firewall</a:t>
            </a:r>
            <a:r>
              <a:rPr lang="ar-DZ" sz="3600"/>
              <a:t> </a:t>
            </a:r>
            <a:endParaRPr lang="fr-FR" sz="3600"/>
          </a:p>
        </p:txBody>
      </p:sp>
      <p:pic>
        <p:nvPicPr>
          <p:cNvPr id="25604" name="Picture 4" descr="Sans titre"/>
          <p:cNvPicPr>
            <a:picLocks noChangeAspect="1" noChangeArrowheads="1"/>
          </p:cNvPicPr>
          <p:nvPr>
            <p:ph idx="1"/>
          </p:nvPr>
        </p:nvPicPr>
        <p:blipFill>
          <a:blip r:embed="rId2"/>
          <a:srcRect/>
          <a:stretch>
            <a:fillRect/>
          </a:stretch>
        </p:blipFill>
        <p:spPr>
          <a:xfrm>
            <a:off x="539750" y="1412875"/>
            <a:ext cx="8280400" cy="4968875"/>
          </a:xfrm>
          <a:noFill/>
          <a:ln/>
        </p:spPr>
      </p:pic>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12292" name="Text Box 4"/>
          <p:cNvSpPr txBox="1">
            <a:spLocks noChangeArrowheads="1"/>
          </p:cNvSpPr>
          <p:nvPr/>
        </p:nvSpPr>
        <p:spPr bwMode="auto">
          <a:xfrm>
            <a:off x="3851275" y="981075"/>
            <a:ext cx="4689475" cy="396875"/>
          </a:xfrm>
          <a:prstGeom prst="rect">
            <a:avLst/>
          </a:prstGeom>
          <a:noFill/>
          <a:ln w="9525">
            <a:noFill/>
            <a:miter lim="800000"/>
            <a:headEnd/>
            <a:tailEnd/>
          </a:ln>
          <a:effectLst/>
        </p:spPr>
        <p:txBody>
          <a:bodyPr wrap="none">
            <a:spAutoFit/>
          </a:bodyPr>
          <a:lstStyle/>
          <a:p>
            <a:r>
              <a:rPr lang="ar-DZ" sz="2000">
                <a:solidFill>
                  <a:schemeClr val="bg1"/>
                </a:solidFill>
              </a:rPr>
              <a:t> </a:t>
            </a:r>
            <a:r>
              <a:rPr lang="ar-SA" sz="2000">
                <a:solidFill>
                  <a:schemeClr val="bg1"/>
                </a:solidFill>
              </a:rPr>
              <a:t>إذن التحويلات الالكترونية تستوجب أربعة أمور هامة</a:t>
            </a:r>
            <a:r>
              <a:rPr lang="ar-DZ" sz="2000">
                <a:solidFill>
                  <a:schemeClr val="bg1"/>
                </a:solidFill>
              </a:rPr>
              <a:t> :</a:t>
            </a:r>
            <a:r>
              <a:rPr lang="en-US" sz="2000">
                <a:solidFill>
                  <a:schemeClr val="bg1"/>
                </a:solidFill>
              </a:rPr>
              <a:t> </a:t>
            </a:r>
          </a:p>
        </p:txBody>
      </p:sp>
      <p:sp>
        <p:nvSpPr>
          <p:cNvPr id="12293" name="Text Box 5"/>
          <p:cNvSpPr txBox="1">
            <a:spLocks noChangeArrowheads="1"/>
          </p:cNvSpPr>
          <p:nvPr/>
        </p:nvSpPr>
        <p:spPr bwMode="auto">
          <a:xfrm>
            <a:off x="539750" y="2349500"/>
            <a:ext cx="7753350" cy="2225675"/>
          </a:xfrm>
          <a:prstGeom prst="rect">
            <a:avLst/>
          </a:prstGeom>
          <a:noFill/>
          <a:ln w="9525">
            <a:noFill/>
            <a:miter lim="800000"/>
            <a:headEnd/>
            <a:tailEnd/>
          </a:ln>
          <a:effectLst/>
        </p:spPr>
        <p:txBody>
          <a:bodyPr wrap="none">
            <a:spAutoFit/>
          </a:bodyPr>
          <a:lstStyle/>
          <a:p>
            <a:pPr marL="800100" lvl="1" indent="-342900">
              <a:buFont typeface="Wingdings" pitchFamily="2" charset="2"/>
              <a:buChar char="ü"/>
            </a:pPr>
            <a:r>
              <a:rPr lang="ar-DZ" sz="2000">
                <a:solidFill>
                  <a:schemeClr val="bg1"/>
                </a:solidFill>
              </a:rPr>
              <a:t> </a:t>
            </a:r>
            <a:r>
              <a:rPr lang="ar-SA" sz="2000">
                <a:solidFill>
                  <a:schemeClr val="bg1"/>
                </a:solidFill>
              </a:rPr>
              <a:t>مصداقية(موثوقية) الأطراف والتحقيق من هويتهم.</a:t>
            </a:r>
            <a:endParaRPr lang="ar-DZ" sz="2000">
              <a:solidFill>
                <a:schemeClr val="bg1"/>
              </a:solidFill>
            </a:endParaRPr>
          </a:p>
          <a:p>
            <a:pPr marL="800100" lvl="1" indent="-342900">
              <a:buFont typeface="Wingdings" pitchFamily="2" charset="2"/>
              <a:buNone/>
            </a:pPr>
            <a:endParaRPr lang="ar-SA" sz="2000">
              <a:solidFill>
                <a:schemeClr val="bg1"/>
              </a:solidFill>
            </a:endParaRPr>
          </a:p>
          <a:p>
            <a:pPr marL="800100" lvl="1" indent="-342900">
              <a:buFont typeface="Wingdings" pitchFamily="2" charset="2"/>
              <a:buChar char="ü"/>
            </a:pPr>
            <a:r>
              <a:rPr lang="ar-DZ" sz="2000">
                <a:solidFill>
                  <a:schemeClr val="bg1"/>
                </a:solidFill>
              </a:rPr>
              <a:t> </a:t>
            </a:r>
            <a:r>
              <a:rPr lang="ar-SA" sz="2000">
                <a:solidFill>
                  <a:schemeClr val="bg1"/>
                </a:solidFill>
              </a:rPr>
              <a:t>سرية البيانات لمنع الأطراف الخارجية من الإطلاع عليها.</a:t>
            </a:r>
            <a:endParaRPr lang="ar-DZ" sz="2000">
              <a:solidFill>
                <a:schemeClr val="bg1"/>
              </a:solidFill>
            </a:endParaRPr>
          </a:p>
          <a:p>
            <a:pPr marL="800100" lvl="1" indent="-342900">
              <a:buFont typeface="Wingdings" pitchFamily="2" charset="2"/>
              <a:buNone/>
            </a:pPr>
            <a:endParaRPr lang="ar-SA" sz="2000">
              <a:solidFill>
                <a:schemeClr val="bg1"/>
              </a:solidFill>
            </a:endParaRPr>
          </a:p>
          <a:p>
            <a:pPr marL="800100" lvl="1" indent="-342900">
              <a:buFont typeface="Wingdings" pitchFamily="2" charset="2"/>
              <a:buChar char="ü"/>
            </a:pPr>
            <a:r>
              <a:rPr lang="ar-DZ" sz="2000">
                <a:solidFill>
                  <a:schemeClr val="bg1"/>
                </a:solidFill>
              </a:rPr>
              <a:t> </a:t>
            </a:r>
            <a:r>
              <a:rPr lang="ar-SA" sz="2000">
                <a:solidFill>
                  <a:schemeClr val="bg1"/>
                </a:solidFill>
              </a:rPr>
              <a:t>سلامة نقل المعومات وتخزينها وذلك لمنع أي تغيير في المحتوى بشكل معتمد أو غير معتمد.</a:t>
            </a:r>
            <a:endParaRPr lang="ar-DZ" sz="2000">
              <a:solidFill>
                <a:schemeClr val="bg1"/>
              </a:solidFill>
            </a:endParaRPr>
          </a:p>
          <a:p>
            <a:pPr marL="800100" lvl="1" indent="-342900">
              <a:buFont typeface="Wingdings" pitchFamily="2" charset="2"/>
              <a:buNone/>
            </a:pPr>
            <a:endParaRPr lang="ar-SA" sz="2000">
              <a:solidFill>
                <a:schemeClr val="bg1"/>
              </a:solidFill>
            </a:endParaRPr>
          </a:p>
          <a:p>
            <a:pPr marL="800100" lvl="1" indent="-342900">
              <a:buFont typeface="Wingdings" pitchFamily="2" charset="2"/>
              <a:buChar char="ü"/>
            </a:pPr>
            <a:r>
              <a:rPr lang="ar-DZ" sz="2000">
                <a:solidFill>
                  <a:schemeClr val="bg1"/>
                </a:solidFill>
              </a:rPr>
              <a:t> </a:t>
            </a:r>
            <a:r>
              <a:rPr lang="ar-SA" sz="2000">
                <a:solidFill>
                  <a:schemeClr val="bg1"/>
                </a:solidFill>
              </a:rPr>
              <a:t>توثيق معلومات التحويلات تحسبا لنشوب أي نزاع بين الأطراف.</a:t>
            </a:r>
            <a:endParaRPr lang="fr-FR" sz="2000">
              <a:solidFill>
                <a:schemeClr val="bg1"/>
              </a:solidFill>
            </a:endParaRPr>
          </a:p>
        </p:txBody>
      </p:sp>
    </p:spTree>
  </p:cSld>
  <p:clrMapOvr>
    <a:masterClrMapping/>
  </p:clrMapOvr>
  <p:transition>
    <p:wipe dir="d"/>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13316" name="Text Box 4"/>
          <p:cNvSpPr txBox="1">
            <a:spLocks noChangeArrowheads="1"/>
          </p:cNvSpPr>
          <p:nvPr/>
        </p:nvSpPr>
        <p:spPr bwMode="auto">
          <a:xfrm>
            <a:off x="3040063" y="1146175"/>
            <a:ext cx="5005387" cy="519113"/>
          </a:xfrm>
          <a:prstGeom prst="rect">
            <a:avLst/>
          </a:prstGeom>
          <a:noFill/>
          <a:ln w="9525">
            <a:noFill/>
            <a:miter lim="800000"/>
            <a:headEnd/>
            <a:tailEnd/>
          </a:ln>
          <a:effectLst/>
        </p:spPr>
        <p:txBody>
          <a:bodyPr wrap="none">
            <a:spAutoFit/>
          </a:bodyPr>
          <a:lstStyle/>
          <a:p>
            <a:r>
              <a:rPr lang="ar-DZ" sz="2800">
                <a:solidFill>
                  <a:schemeClr val="bg1"/>
                </a:solidFill>
              </a:rPr>
              <a:t>1. </a:t>
            </a:r>
            <a:r>
              <a:rPr lang="ar-SA" sz="2800">
                <a:solidFill>
                  <a:schemeClr val="bg1"/>
                </a:solidFill>
              </a:rPr>
              <a:t>المصداقية</a:t>
            </a:r>
            <a:r>
              <a:rPr lang="ar-DZ" sz="2800">
                <a:solidFill>
                  <a:schemeClr val="bg1"/>
                </a:solidFill>
              </a:rPr>
              <a:t> </a:t>
            </a:r>
            <a:r>
              <a:rPr lang="ar-SA" sz="2800">
                <a:solidFill>
                  <a:schemeClr val="bg1"/>
                </a:solidFill>
              </a:rPr>
              <a:t>(التحقيق من هوية الأطرف)</a:t>
            </a:r>
            <a:r>
              <a:rPr lang="en-US" sz="2800">
                <a:solidFill>
                  <a:schemeClr val="bg1"/>
                </a:solidFill>
              </a:rPr>
              <a:t> </a:t>
            </a:r>
          </a:p>
        </p:txBody>
      </p:sp>
      <p:sp>
        <p:nvSpPr>
          <p:cNvPr id="13317" name="Text Box 5"/>
          <p:cNvSpPr txBox="1">
            <a:spLocks noChangeArrowheads="1"/>
          </p:cNvSpPr>
          <p:nvPr/>
        </p:nvSpPr>
        <p:spPr bwMode="auto">
          <a:xfrm>
            <a:off x="3036888" y="2301875"/>
            <a:ext cx="4695825" cy="1917700"/>
          </a:xfrm>
          <a:prstGeom prst="rect">
            <a:avLst/>
          </a:prstGeom>
          <a:noFill/>
          <a:ln w="9525">
            <a:noFill/>
            <a:miter lim="800000"/>
            <a:headEnd/>
            <a:tailEnd/>
          </a:ln>
          <a:effectLst/>
        </p:spPr>
        <p:txBody>
          <a:bodyPr wrap="none">
            <a:spAutoFit/>
          </a:bodyPr>
          <a:lstStyle/>
          <a:p>
            <a:pPr>
              <a:buFont typeface="Wingdings" pitchFamily="2" charset="2"/>
              <a:buChar char="ü"/>
            </a:pPr>
            <a:r>
              <a:rPr lang="ar-DZ" sz="2400">
                <a:solidFill>
                  <a:schemeClr val="bg1"/>
                </a:solidFill>
              </a:rPr>
              <a:t> </a:t>
            </a:r>
            <a:r>
              <a:rPr lang="ar-SA" sz="2400">
                <a:solidFill>
                  <a:schemeClr val="bg1"/>
                </a:solidFill>
              </a:rPr>
              <a:t>الهوية الالكترونية</a:t>
            </a:r>
            <a:r>
              <a:rPr lang="en-US" sz="2400">
                <a:solidFill>
                  <a:schemeClr val="bg1"/>
                </a:solidFill>
              </a:rPr>
              <a:t> </a:t>
            </a:r>
            <a:endParaRPr lang="ar-DZ" sz="2400">
              <a:solidFill>
                <a:schemeClr val="bg1"/>
              </a:solidFill>
            </a:endParaRPr>
          </a:p>
          <a:p>
            <a:pPr>
              <a:buFont typeface="Wingdings" pitchFamily="2" charset="2"/>
              <a:buChar char="ü"/>
            </a:pPr>
            <a:endParaRPr lang="ar-DZ" sz="2400">
              <a:solidFill>
                <a:schemeClr val="bg1"/>
              </a:solidFill>
            </a:endParaRPr>
          </a:p>
          <a:p>
            <a:pPr>
              <a:buFont typeface="Wingdings" pitchFamily="2" charset="2"/>
              <a:buChar char="ü"/>
            </a:pPr>
            <a:r>
              <a:rPr lang="ar-DZ" sz="2400">
                <a:solidFill>
                  <a:schemeClr val="bg1"/>
                </a:solidFill>
              </a:rPr>
              <a:t> </a:t>
            </a:r>
            <a:r>
              <a:rPr lang="ar-SA" sz="2400">
                <a:solidFill>
                  <a:schemeClr val="bg1"/>
                </a:solidFill>
              </a:rPr>
              <a:t>تحديد الهوية من خلال الموقع الجغرافي</a:t>
            </a:r>
            <a:r>
              <a:rPr lang="en-US" sz="2400">
                <a:solidFill>
                  <a:schemeClr val="bg1"/>
                </a:solidFill>
              </a:rPr>
              <a:t> </a:t>
            </a:r>
            <a:endParaRPr lang="ar-DZ" sz="2400">
              <a:solidFill>
                <a:schemeClr val="bg1"/>
              </a:solidFill>
            </a:endParaRPr>
          </a:p>
          <a:p>
            <a:pPr>
              <a:buFont typeface="Wingdings" pitchFamily="2" charset="2"/>
              <a:buChar char="ü"/>
            </a:pPr>
            <a:endParaRPr lang="ar-DZ" sz="2400">
              <a:solidFill>
                <a:schemeClr val="bg1"/>
              </a:solidFill>
            </a:endParaRPr>
          </a:p>
          <a:p>
            <a:pPr>
              <a:buFont typeface="Wingdings" pitchFamily="2" charset="2"/>
              <a:buChar char="ü"/>
            </a:pPr>
            <a:r>
              <a:rPr lang="ar-DZ" sz="2400">
                <a:solidFill>
                  <a:schemeClr val="bg1"/>
                </a:solidFill>
              </a:rPr>
              <a:t> </a:t>
            </a:r>
            <a:r>
              <a:rPr lang="ar-SA" sz="2400">
                <a:solidFill>
                  <a:schemeClr val="bg1"/>
                </a:solidFill>
              </a:rPr>
              <a:t>تحديد الهوية عن طريف الخصائص المادية</a:t>
            </a:r>
            <a:r>
              <a:rPr lang="en-US" sz="2400"/>
              <a:t> </a:t>
            </a:r>
          </a:p>
        </p:txBody>
      </p:sp>
    </p:spTree>
  </p:cSld>
  <p:clrMapOvr>
    <a:masterClrMapping/>
  </p:clrMapOvr>
  <p:transition>
    <p:wipe dir="d"/>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14340" name="Text Box 4"/>
          <p:cNvSpPr txBox="1">
            <a:spLocks noChangeArrowheads="1"/>
          </p:cNvSpPr>
          <p:nvPr/>
        </p:nvSpPr>
        <p:spPr bwMode="auto">
          <a:xfrm>
            <a:off x="250825" y="2492375"/>
            <a:ext cx="8569325" cy="2647950"/>
          </a:xfrm>
          <a:prstGeom prst="rect">
            <a:avLst/>
          </a:prstGeom>
          <a:noFill/>
          <a:ln w="9525">
            <a:noFill/>
            <a:miter lim="800000"/>
            <a:headEnd/>
            <a:tailEnd/>
          </a:ln>
          <a:effectLst/>
        </p:spPr>
        <p:txBody>
          <a:bodyPr>
            <a:spAutoFit/>
          </a:bodyPr>
          <a:lstStyle/>
          <a:p>
            <a:pPr algn="just"/>
            <a:r>
              <a:rPr lang="ar-DZ" sz="2400">
                <a:solidFill>
                  <a:schemeClr val="bg1"/>
                </a:solidFill>
              </a:rPr>
              <a:t>   </a:t>
            </a:r>
            <a:r>
              <a:rPr lang="ar-SA" sz="2400">
                <a:solidFill>
                  <a:schemeClr val="bg1"/>
                </a:solidFill>
              </a:rPr>
              <a:t>يتم ضمان ذلك من خلال مجموعة من طرق التشفير أهمها</a:t>
            </a:r>
            <a:r>
              <a:rPr lang="ar-DZ" sz="2400">
                <a:solidFill>
                  <a:schemeClr val="bg1"/>
                </a:solidFill>
              </a:rPr>
              <a:t>:</a:t>
            </a:r>
          </a:p>
          <a:p>
            <a:pPr algn="just"/>
            <a:endParaRPr lang="ar-DZ" sz="2400">
              <a:solidFill>
                <a:schemeClr val="bg1"/>
              </a:solidFill>
            </a:endParaRPr>
          </a:p>
          <a:p>
            <a:pPr algn="just">
              <a:buFont typeface="Wingdings" pitchFamily="2" charset="2"/>
              <a:buChar char="ü"/>
            </a:pPr>
            <a:r>
              <a:rPr lang="ar-SA" sz="2400">
                <a:solidFill>
                  <a:schemeClr val="bg1"/>
                </a:solidFill>
              </a:rPr>
              <a:t> التشفير بالمفتاح المتماثل</a:t>
            </a:r>
            <a:r>
              <a:rPr lang="ar-DZ" sz="2400">
                <a:solidFill>
                  <a:schemeClr val="bg1"/>
                </a:solidFill>
              </a:rPr>
              <a:t>.</a:t>
            </a:r>
          </a:p>
          <a:p>
            <a:pPr algn="just">
              <a:buFont typeface="Wingdings" pitchFamily="2" charset="2"/>
              <a:buChar char="ü"/>
            </a:pPr>
            <a:endParaRPr lang="ar-DZ" sz="2400">
              <a:solidFill>
                <a:schemeClr val="bg1"/>
              </a:solidFill>
            </a:endParaRPr>
          </a:p>
          <a:p>
            <a:pPr algn="just">
              <a:buFont typeface="Wingdings" pitchFamily="2" charset="2"/>
              <a:buChar char="ü"/>
            </a:pPr>
            <a:r>
              <a:rPr lang="ar-SA" sz="2400">
                <a:solidFill>
                  <a:schemeClr val="bg1"/>
                </a:solidFill>
              </a:rPr>
              <a:t> </a:t>
            </a:r>
            <a:r>
              <a:rPr lang="ar-DZ" sz="2400">
                <a:solidFill>
                  <a:schemeClr val="bg1"/>
                </a:solidFill>
              </a:rPr>
              <a:t>التشفير ب</a:t>
            </a:r>
            <a:r>
              <a:rPr lang="ar-SA" sz="2400">
                <a:solidFill>
                  <a:schemeClr val="bg1"/>
                </a:solidFill>
              </a:rPr>
              <a:t>المفتاح المزدوج</a:t>
            </a:r>
            <a:r>
              <a:rPr lang="ar-DZ" sz="2400">
                <a:solidFill>
                  <a:schemeClr val="bg1"/>
                </a:solidFill>
              </a:rPr>
              <a:t>.</a:t>
            </a:r>
          </a:p>
          <a:p>
            <a:pPr algn="just">
              <a:buFont typeface="Wingdings" pitchFamily="2" charset="2"/>
              <a:buChar char="ü"/>
            </a:pPr>
            <a:endParaRPr lang="ar-DZ" sz="2400">
              <a:solidFill>
                <a:schemeClr val="bg1"/>
              </a:solidFill>
            </a:endParaRPr>
          </a:p>
          <a:p>
            <a:pPr algn="just">
              <a:buFont typeface="Wingdings" pitchFamily="2" charset="2"/>
              <a:buChar char="ü"/>
            </a:pPr>
            <a:r>
              <a:rPr lang="ar-SA" sz="2400">
                <a:solidFill>
                  <a:schemeClr val="bg1"/>
                </a:solidFill>
              </a:rPr>
              <a:t> البصمة الالكترونية.</a:t>
            </a:r>
            <a:endParaRPr lang="fr-FR" sz="2400">
              <a:solidFill>
                <a:schemeClr val="bg1"/>
              </a:solidFill>
            </a:endParaRPr>
          </a:p>
        </p:txBody>
      </p:sp>
      <p:sp>
        <p:nvSpPr>
          <p:cNvPr id="14341" name="Text Box 5"/>
          <p:cNvSpPr txBox="1">
            <a:spLocks noChangeArrowheads="1"/>
          </p:cNvSpPr>
          <p:nvPr/>
        </p:nvSpPr>
        <p:spPr bwMode="auto">
          <a:xfrm>
            <a:off x="4356100" y="765175"/>
            <a:ext cx="3733800" cy="946150"/>
          </a:xfrm>
          <a:prstGeom prst="rect">
            <a:avLst/>
          </a:prstGeom>
          <a:noFill/>
          <a:ln w="9525">
            <a:noFill/>
            <a:miter lim="800000"/>
            <a:headEnd/>
            <a:tailEnd/>
          </a:ln>
          <a:effectLst/>
        </p:spPr>
        <p:txBody>
          <a:bodyPr wrap="none">
            <a:spAutoFit/>
          </a:bodyPr>
          <a:lstStyle/>
          <a:p>
            <a:r>
              <a:rPr lang="ar-DZ" sz="2800">
                <a:solidFill>
                  <a:schemeClr val="bg1"/>
                </a:solidFill>
              </a:rPr>
              <a:t>2. </a:t>
            </a:r>
            <a:r>
              <a:rPr lang="ar-SA" sz="2800">
                <a:solidFill>
                  <a:schemeClr val="bg1"/>
                </a:solidFill>
              </a:rPr>
              <a:t>سرية البيانات (الخصوصية)</a:t>
            </a:r>
          </a:p>
          <a:p>
            <a:endParaRPr lang="fr-FR" sz="2800"/>
          </a:p>
        </p:txBody>
      </p:sp>
    </p:spTree>
  </p:cSld>
  <p:clrMapOvr>
    <a:masterClrMapping/>
  </p:clrMapOvr>
  <p:transition>
    <p:wipe dir="d"/>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15364" name="Text Box 4"/>
          <p:cNvSpPr txBox="1">
            <a:spLocks noChangeArrowheads="1"/>
          </p:cNvSpPr>
          <p:nvPr/>
        </p:nvSpPr>
        <p:spPr bwMode="auto">
          <a:xfrm>
            <a:off x="5364163" y="1125538"/>
            <a:ext cx="2678112" cy="519112"/>
          </a:xfrm>
          <a:prstGeom prst="rect">
            <a:avLst/>
          </a:prstGeom>
          <a:noFill/>
          <a:ln w="9525">
            <a:noFill/>
            <a:miter lim="800000"/>
            <a:headEnd/>
            <a:tailEnd/>
          </a:ln>
          <a:effectLst/>
        </p:spPr>
        <p:txBody>
          <a:bodyPr wrap="none">
            <a:spAutoFit/>
          </a:bodyPr>
          <a:lstStyle/>
          <a:p>
            <a:r>
              <a:rPr lang="ar-DZ" sz="2800">
                <a:solidFill>
                  <a:schemeClr val="bg1"/>
                </a:solidFill>
              </a:rPr>
              <a:t> 3. </a:t>
            </a:r>
            <a:r>
              <a:rPr lang="ar-SA" sz="2800">
                <a:solidFill>
                  <a:schemeClr val="bg1"/>
                </a:solidFill>
              </a:rPr>
              <a:t>سلامة المعلومات</a:t>
            </a:r>
            <a:r>
              <a:rPr lang="en-US" sz="2800">
                <a:solidFill>
                  <a:schemeClr val="bg1"/>
                </a:solidFill>
              </a:rPr>
              <a:t> </a:t>
            </a:r>
          </a:p>
        </p:txBody>
      </p:sp>
      <p:sp>
        <p:nvSpPr>
          <p:cNvPr id="15365" name="Text Box 5"/>
          <p:cNvSpPr txBox="1">
            <a:spLocks noChangeArrowheads="1"/>
          </p:cNvSpPr>
          <p:nvPr/>
        </p:nvSpPr>
        <p:spPr bwMode="auto">
          <a:xfrm>
            <a:off x="468313" y="2133600"/>
            <a:ext cx="8135937" cy="1187450"/>
          </a:xfrm>
          <a:prstGeom prst="rect">
            <a:avLst/>
          </a:prstGeom>
          <a:noFill/>
          <a:ln w="9525">
            <a:noFill/>
            <a:miter lim="800000"/>
            <a:headEnd/>
            <a:tailEnd/>
          </a:ln>
          <a:effectLst/>
        </p:spPr>
        <p:txBody>
          <a:bodyPr>
            <a:spAutoFit/>
          </a:bodyPr>
          <a:lstStyle/>
          <a:p>
            <a:pPr algn="just"/>
            <a:r>
              <a:rPr lang="ar-DZ" sz="2400"/>
              <a:t>  </a:t>
            </a:r>
            <a:r>
              <a:rPr lang="ar-SA" sz="2400">
                <a:solidFill>
                  <a:schemeClr val="bg1"/>
                </a:solidFill>
              </a:rPr>
              <a:t>وتعني ضمان أن الرسالة المرسلة هي تلك المستلمة وهذا من خلال فك شفرة التوقيع الالكتروني أي هي القدرة على حماية المعلومات المنقولة من أي تطفل خارجي.</a:t>
            </a:r>
            <a:endParaRPr lang="fr-FR" sz="2400">
              <a:solidFill>
                <a:schemeClr val="bg1"/>
              </a:solidFill>
            </a:endParaRPr>
          </a:p>
        </p:txBody>
      </p:sp>
    </p:spTree>
  </p:cSld>
  <p:clrMapOvr>
    <a:masterClrMapping/>
  </p:clrMapOvr>
  <p:transition>
    <p:wipe dir="d"/>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16388" name="Text Box 4"/>
          <p:cNvSpPr txBox="1">
            <a:spLocks noChangeArrowheads="1"/>
          </p:cNvSpPr>
          <p:nvPr/>
        </p:nvSpPr>
        <p:spPr bwMode="auto">
          <a:xfrm>
            <a:off x="1557338" y="908050"/>
            <a:ext cx="6440487" cy="519113"/>
          </a:xfrm>
          <a:prstGeom prst="rect">
            <a:avLst/>
          </a:prstGeom>
          <a:noFill/>
          <a:ln w="9525">
            <a:noFill/>
            <a:miter lim="800000"/>
            <a:headEnd/>
            <a:tailEnd/>
          </a:ln>
          <a:effectLst/>
        </p:spPr>
        <p:txBody>
          <a:bodyPr wrap="none">
            <a:spAutoFit/>
          </a:bodyPr>
          <a:lstStyle/>
          <a:p>
            <a:r>
              <a:rPr lang="ar-DZ" sz="2800">
                <a:solidFill>
                  <a:schemeClr val="bg1"/>
                </a:solidFill>
              </a:rPr>
              <a:t>4. </a:t>
            </a:r>
            <a:r>
              <a:rPr lang="ar-SA" sz="2800">
                <a:solidFill>
                  <a:schemeClr val="bg1"/>
                </a:solidFill>
              </a:rPr>
              <a:t>أمن توثيق</a:t>
            </a:r>
            <a:r>
              <a:rPr lang="ar-DZ" sz="2800">
                <a:solidFill>
                  <a:schemeClr val="bg1"/>
                </a:solidFill>
              </a:rPr>
              <a:t> </a:t>
            </a:r>
            <a:r>
              <a:rPr lang="ar-SA" sz="2800">
                <a:solidFill>
                  <a:schemeClr val="bg1"/>
                </a:solidFill>
              </a:rPr>
              <a:t>(أرشيف) العقود التجارية وملفات الزبائن</a:t>
            </a:r>
            <a:r>
              <a:rPr lang="en-US" sz="2800">
                <a:solidFill>
                  <a:schemeClr val="bg1"/>
                </a:solidFill>
              </a:rPr>
              <a:t> </a:t>
            </a:r>
          </a:p>
        </p:txBody>
      </p:sp>
      <p:sp>
        <p:nvSpPr>
          <p:cNvPr id="16389" name="Text Box 5"/>
          <p:cNvSpPr txBox="1">
            <a:spLocks noChangeArrowheads="1"/>
          </p:cNvSpPr>
          <p:nvPr/>
        </p:nvSpPr>
        <p:spPr bwMode="auto">
          <a:xfrm>
            <a:off x="539750" y="1916113"/>
            <a:ext cx="7993063" cy="822325"/>
          </a:xfrm>
          <a:prstGeom prst="rect">
            <a:avLst/>
          </a:prstGeom>
          <a:noFill/>
          <a:ln w="9525">
            <a:noFill/>
            <a:miter lim="800000"/>
            <a:headEnd/>
            <a:tailEnd/>
          </a:ln>
          <a:effectLst/>
        </p:spPr>
        <p:txBody>
          <a:bodyPr>
            <a:spAutoFit/>
          </a:bodyPr>
          <a:lstStyle/>
          <a:p>
            <a:pPr algn="just"/>
            <a:r>
              <a:rPr lang="ar-DZ" sz="2400">
                <a:solidFill>
                  <a:schemeClr val="bg1"/>
                </a:solidFill>
              </a:rPr>
              <a:t> يرتبط</a:t>
            </a:r>
            <a:r>
              <a:rPr lang="ar-SA" sz="2400">
                <a:solidFill>
                  <a:schemeClr val="bg1"/>
                </a:solidFill>
              </a:rPr>
              <a:t> توثيق المعلومات بالتحويلات الالكترونية </a:t>
            </a:r>
            <a:r>
              <a:rPr lang="ar-DZ" sz="2400">
                <a:solidFill>
                  <a:schemeClr val="bg1"/>
                </a:solidFill>
              </a:rPr>
              <a:t>حيث يعتبر </a:t>
            </a:r>
            <a:r>
              <a:rPr lang="ar-SA" sz="2400">
                <a:solidFill>
                  <a:schemeClr val="bg1"/>
                </a:solidFill>
              </a:rPr>
              <a:t>أمر ضروري للتاجر لضمان التزام الأطراف الأخرى المتعاملة معه بالعقد المبرم بينهم.</a:t>
            </a:r>
            <a:endParaRPr lang="fr-FR" sz="2400">
              <a:solidFill>
                <a:schemeClr val="bg1"/>
              </a:solidFill>
            </a:endParaRPr>
          </a:p>
        </p:txBody>
      </p:sp>
    </p:spTree>
  </p:cSld>
  <p:clrMapOvr>
    <a:masterClrMapping/>
  </p:clrMapOvr>
  <p:transition>
    <p:wipe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7412" name="Text Box 4"/>
          <p:cNvSpPr txBox="1">
            <a:spLocks noChangeArrowheads="1"/>
          </p:cNvSpPr>
          <p:nvPr/>
        </p:nvSpPr>
        <p:spPr bwMode="auto">
          <a:xfrm>
            <a:off x="2124075" y="476250"/>
            <a:ext cx="5057775" cy="519113"/>
          </a:xfrm>
          <a:prstGeom prst="rect">
            <a:avLst/>
          </a:prstGeom>
          <a:noFill/>
          <a:ln w="9525">
            <a:noFill/>
            <a:miter lim="800000"/>
            <a:headEnd/>
            <a:tailEnd/>
          </a:ln>
          <a:effectLst/>
        </p:spPr>
        <p:txBody>
          <a:bodyPr wrap="none">
            <a:spAutoFit/>
          </a:bodyPr>
          <a:lstStyle/>
          <a:p>
            <a:r>
              <a:rPr lang="ar-SA" sz="2800">
                <a:solidFill>
                  <a:schemeClr val="bg1"/>
                </a:solidFill>
              </a:rPr>
              <a:t>طرق تأمين المعاملات التجارية الالكترونية</a:t>
            </a:r>
            <a:r>
              <a:rPr lang="en-US" sz="2800">
                <a:solidFill>
                  <a:schemeClr val="bg1"/>
                </a:solidFill>
              </a:rPr>
              <a:t> </a:t>
            </a:r>
          </a:p>
        </p:txBody>
      </p:sp>
      <p:sp>
        <p:nvSpPr>
          <p:cNvPr id="17413" name="Text Box 5"/>
          <p:cNvSpPr txBox="1">
            <a:spLocks noChangeArrowheads="1"/>
          </p:cNvSpPr>
          <p:nvPr/>
        </p:nvSpPr>
        <p:spPr bwMode="auto">
          <a:xfrm>
            <a:off x="827088" y="1341438"/>
            <a:ext cx="7920037" cy="1128712"/>
          </a:xfrm>
          <a:prstGeom prst="rect">
            <a:avLst/>
          </a:prstGeom>
          <a:noFill/>
          <a:ln w="9525">
            <a:noFill/>
            <a:miter lim="800000"/>
            <a:headEnd/>
            <a:tailEnd/>
          </a:ln>
          <a:effectLst/>
        </p:spPr>
        <p:txBody>
          <a:bodyPr>
            <a:spAutoFit/>
          </a:bodyPr>
          <a:lstStyle/>
          <a:p>
            <a:pPr marL="342900" indent="-342900" algn="just">
              <a:buFontTx/>
              <a:buAutoNum type="arabicPeriod"/>
            </a:pPr>
            <a:r>
              <a:rPr lang="ar-SA" sz="2800" b="1">
                <a:solidFill>
                  <a:schemeClr val="bg1"/>
                </a:solidFill>
              </a:rPr>
              <a:t>التشفير</a:t>
            </a:r>
            <a:endParaRPr lang="ar-DZ" sz="2800" b="1">
              <a:solidFill>
                <a:schemeClr val="bg1"/>
              </a:solidFill>
            </a:endParaRPr>
          </a:p>
          <a:p>
            <a:pPr marL="342900" indent="-342900" algn="just"/>
            <a:r>
              <a:rPr lang="ar-DZ" sz="2000">
                <a:solidFill>
                  <a:schemeClr val="bg1"/>
                </a:solidFill>
              </a:rPr>
              <a:t>       </a:t>
            </a:r>
            <a:r>
              <a:rPr lang="ar-SA" sz="2000">
                <a:solidFill>
                  <a:schemeClr val="bg1"/>
                </a:solidFill>
              </a:rPr>
              <a:t>هو تحويل المعطيات والبيانات والمعلومات إلى شكل غير مفهوم وغير مقروء بالنسبة لطرف ما لا يملك طريقة لفكه والتي تكون في الغالب مفتاحا لفك التشفير</a:t>
            </a:r>
            <a:r>
              <a:rPr lang="ar-DZ" sz="2000">
                <a:solidFill>
                  <a:schemeClr val="bg1"/>
                </a:solidFill>
              </a:rPr>
              <a:t>.</a:t>
            </a:r>
            <a:r>
              <a:rPr lang="en-US" sz="2000">
                <a:solidFill>
                  <a:schemeClr val="bg1"/>
                </a:solidFill>
              </a:rPr>
              <a:t> </a:t>
            </a:r>
            <a:endParaRPr lang="ar-DZ" sz="2800">
              <a:solidFill>
                <a:schemeClr val="bg1"/>
              </a:solidFill>
            </a:endParaRPr>
          </a:p>
        </p:txBody>
      </p:sp>
      <p:sp>
        <p:nvSpPr>
          <p:cNvPr id="17416" name="Text Box 8"/>
          <p:cNvSpPr txBox="1">
            <a:spLocks noChangeArrowheads="1"/>
          </p:cNvSpPr>
          <p:nvPr/>
        </p:nvSpPr>
        <p:spPr bwMode="auto">
          <a:xfrm>
            <a:off x="4716463" y="2708275"/>
            <a:ext cx="3582987" cy="1311275"/>
          </a:xfrm>
          <a:prstGeom prst="rect">
            <a:avLst/>
          </a:prstGeom>
          <a:noFill/>
          <a:ln w="9525">
            <a:noFill/>
            <a:miter lim="800000"/>
            <a:headEnd/>
            <a:tailEnd/>
          </a:ln>
          <a:effectLst/>
        </p:spPr>
        <p:txBody>
          <a:bodyPr wrap="none">
            <a:spAutoFit/>
          </a:bodyPr>
          <a:lstStyle/>
          <a:p>
            <a:pPr>
              <a:buFont typeface="Wingdings" pitchFamily="2" charset="2"/>
              <a:buChar char="ü"/>
            </a:pPr>
            <a:r>
              <a:rPr lang="ar-DZ" sz="2000">
                <a:solidFill>
                  <a:schemeClr val="bg1"/>
                </a:solidFill>
              </a:rPr>
              <a:t> </a:t>
            </a:r>
            <a:r>
              <a:rPr lang="ar-SA" sz="2000">
                <a:solidFill>
                  <a:schemeClr val="bg1"/>
                </a:solidFill>
              </a:rPr>
              <a:t>التشفير بالمفتاح المتماثل</a:t>
            </a:r>
            <a:endParaRPr lang="ar-DZ" sz="2000">
              <a:solidFill>
                <a:schemeClr val="bg1"/>
              </a:solidFill>
            </a:endParaRPr>
          </a:p>
          <a:p>
            <a:pPr>
              <a:buFont typeface="Wingdings" pitchFamily="2" charset="2"/>
              <a:buChar char="ü"/>
            </a:pPr>
            <a:endParaRPr lang="ar-DZ" sz="2000">
              <a:solidFill>
                <a:schemeClr val="bg1"/>
              </a:solidFill>
            </a:endParaRPr>
          </a:p>
          <a:p>
            <a:pPr>
              <a:buFont typeface="Wingdings" pitchFamily="2" charset="2"/>
              <a:buChar char="ü"/>
            </a:pPr>
            <a:r>
              <a:rPr lang="ar-DZ" sz="2000">
                <a:solidFill>
                  <a:schemeClr val="bg1"/>
                </a:solidFill>
              </a:rPr>
              <a:t> </a:t>
            </a:r>
            <a:r>
              <a:rPr lang="ar-SA" sz="2000">
                <a:solidFill>
                  <a:schemeClr val="bg1"/>
                </a:solidFill>
              </a:rPr>
              <a:t>التشفير بالمفتاح المزدوج(العام/الخاص)</a:t>
            </a:r>
            <a:endParaRPr lang="fr-FR" sz="2000">
              <a:solidFill>
                <a:schemeClr val="bg1"/>
              </a:solidFill>
            </a:endParaRPr>
          </a:p>
          <a:p>
            <a:endParaRPr lang="fr-FR" sz="2000">
              <a:solidFill>
                <a:schemeClr val="bg1"/>
              </a:solidFill>
            </a:endParaRPr>
          </a:p>
        </p:txBody>
      </p:sp>
      <p:sp>
        <p:nvSpPr>
          <p:cNvPr id="17417" name="Text Box 9"/>
          <p:cNvSpPr txBox="1">
            <a:spLocks noChangeArrowheads="1"/>
          </p:cNvSpPr>
          <p:nvPr/>
        </p:nvSpPr>
        <p:spPr bwMode="auto">
          <a:xfrm>
            <a:off x="539750" y="4076700"/>
            <a:ext cx="8166100" cy="1555750"/>
          </a:xfrm>
          <a:prstGeom prst="rect">
            <a:avLst/>
          </a:prstGeom>
          <a:noFill/>
          <a:ln w="9525">
            <a:noFill/>
            <a:miter lim="800000"/>
            <a:headEnd/>
            <a:tailEnd/>
          </a:ln>
          <a:effectLst/>
        </p:spPr>
        <p:txBody>
          <a:bodyPr>
            <a:spAutoFit/>
          </a:bodyPr>
          <a:lstStyle/>
          <a:p>
            <a:r>
              <a:rPr lang="ar-DZ" sz="2800" b="1">
                <a:solidFill>
                  <a:schemeClr val="bg1"/>
                </a:solidFill>
              </a:rPr>
              <a:t>2. </a:t>
            </a:r>
            <a:r>
              <a:rPr lang="ar-SA" sz="2800" b="1">
                <a:solidFill>
                  <a:schemeClr val="bg1"/>
                </a:solidFill>
              </a:rPr>
              <a:t>البصمة الالكترونية للرسالة</a:t>
            </a:r>
            <a:r>
              <a:rPr lang="en-US" sz="2800">
                <a:solidFill>
                  <a:schemeClr val="bg1"/>
                </a:solidFill>
              </a:rPr>
              <a:t> </a:t>
            </a:r>
            <a:endParaRPr lang="ar-DZ" sz="2800">
              <a:solidFill>
                <a:schemeClr val="bg1"/>
              </a:solidFill>
            </a:endParaRPr>
          </a:p>
          <a:p>
            <a:pPr algn="just"/>
            <a:r>
              <a:rPr lang="ar-DZ" sz="2800">
                <a:solidFill>
                  <a:schemeClr val="bg1"/>
                </a:solidFill>
              </a:rPr>
              <a:t>   </a:t>
            </a:r>
            <a:r>
              <a:rPr lang="ar-SA" sz="2000">
                <a:solidFill>
                  <a:schemeClr val="bg1"/>
                </a:solidFill>
              </a:rPr>
              <a:t>هي "بصمة رقمية" يتم اشتقاقها وفقا لخوارزميات معينة تدعى بدوال التمويه، إذ تطبق هذه الخوارزميات حسابات رياضية على الرسالة لتوليد بصمة(سلسلة صغيرة) تمثل ملفا كاملا أو رسالة(سلسلة كبيرة)، وتدعى البيانات الناتجة بـ "البصمة الالكترونية للرسالة"</a:t>
            </a:r>
            <a:r>
              <a:rPr lang="en-US" sz="2000">
                <a:solidFill>
                  <a:schemeClr val="bg1"/>
                </a:solidFill>
              </a:rPr>
              <a:t> </a:t>
            </a:r>
            <a:r>
              <a:rPr lang="ar-DZ" sz="2000">
                <a:solidFill>
                  <a:schemeClr val="bg1"/>
                </a:solidFill>
              </a:rPr>
              <a:t>.</a:t>
            </a:r>
            <a:endParaRPr lang="fr-FR" sz="2000">
              <a:solidFill>
                <a:schemeClr val="bg1"/>
              </a:solidFill>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fill="hold" grpId="0" nodeType="withEffect">
                                  <p:stCondLst>
                                    <p:cond delay="0"/>
                                  </p:stCondLst>
                                  <p:childTnLst>
                                    <p:set>
                                      <p:cBhvr>
                                        <p:cTn id="6" dur="1" fill="hold">
                                          <p:stCondLst>
                                            <p:cond delay="0"/>
                                          </p:stCondLst>
                                        </p:cTn>
                                        <p:tgtEl>
                                          <p:spTgt spid="17412"/>
                                        </p:tgtEl>
                                        <p:attrNameLst>
                                          <p:attrName>style.visibility</p:attrName>
                                        </p:attrNameLst>
                                      </p:cBhvr>
                                      <p:to>
                                        <p:strVal val="visible"/>
                                      </p:to>
                                    </p:set>
                                    <p:animEffect transition="in" filter="strips(downLeft)">
                                      <p:cBhvr>
                                        <p:cTn id="7" dur="500"/>
                                        <p:tgtEl>
                                          <p:spTgt spid="17412"/>
                                        </p:tgtEl>
                                      </p:cBhvr>
                                    </p:animEffect>
                                  </p:childTnLst>
                                </p:cTn>
                              </p:par>
                            </p:childTnLst>
                          </p:cTn>
                        </p:par>
                      </p:childTnLst>
                    </p:cTn>
                  </p:par>
                  <p:par>
                    <p:cTn id="8" fill="hold">
                      <p:stCondLst>
                        <p:cond delay="indefinite"/>
                      </p:stCondLst>
                      <p:childTnLst>
                        <p:par>
                          <p:cTn id="9" fill="hold">
                            <p:stCondLst>
                              <p:cond delay="0"/>
                            </p:stCondLst>
                            <p:childTnLst>
                              <p:par>
                                <p:cTn id="10" presetID="50" presetClass="entr" presetSubtype="0" decel="100000" fill="hold" grpId="0" nodeType="clickEffect">
                                  <p:stCondLst>
                                    <p:cond delay="0"/>
                                  </p:stCondLst>
                                  <p:childTnLst>
                                    <p:set>
                                      <p:cBhvr>
                                        <p:cTn id="11" dur="1" fill="hold">
                                          <p:stCondLst>
                                            <p:cond delay="0"/>
                                          </p:stCondLst>
                                        </p:cTn>
                                        <p:tgtEl>
                                          <p:spTgt spid="17413"/>
                                        </p:tgtEl>
                                        <p:attrNameLst>
                                          <p:attrName>style.visibility</p:attrName>
                                        </p:attrNameLst>
                                      </p:cBhvr>
                                      <p:to>
                                        <p:strVal val="visible"/>
                                      </p:to>
                                    </p:set>
                                    <p:anim calcmode="lin" valueType="num">
                                      <p:cBhvr>
                                        <p:cTn id="12" dur="1000" fill="hold"/>
                                        <p:tgtEl>
                                          <p:spTgt spid="17413"/>
                                        </p:tgtEl>
                                        <p:attrNameLst>
                                          <p:attrName>ppt_w</p:attrName>
                                        </p:attrNameLst>
                                      </p:cBhvr>
                                      <p:tavLst>
                                        <p:tav tm="0">
                                          <p:val>
                                            <p:strVal val="#ppt_w+.3"/>
                                          </p:val>
                                        </p:tav>
                                        <p:tav tm="100000">
                                          <p:val>
                                            <p:strVal val="#ppt_w"/>
                                          </p:val>
                                        </p:tav>
                                      </p:tavLst>
                                    </p:anim>
                                    <p:anim calcmode="lin" valueType="num">
                                      <p:cBhvr>
                                        <p:cTn id="13" dur="1000" fill="hold"/>
                                        <p:tgtEl>
                                          <p:spTgt spid="17413"/>
                                        </p:tgtEl>
                                        <p:attrNameLst>
                                          <p:attrName>ppt_h</p:attrName>
                                        </p:attrNameLst>
                                      </p:cBhvr>
                                      <p:tavLst>
                                        <p:tav tm="0">
                                          <p:val>
                                            <p:strVal val="#ppt_h"/>
                                          </p:val>
                                        </p:tav>
                                        <p:tav tm="100000">
                                          <p:val>
                                            <p:strVal val="#ppt_h"/>
                                          </p:val>
                                        </p:tav>
                                      </p:tavLst>
                                    </p:anim>
                                    <p:animEffect transition="in" filter="fade">
                                      <p:cBhvr>
                                        <p:cTn id="14" dur="1000"/>
                                        <p:tgtEl>
                                          <p:spTgt spid="17413"/>
                                        </p:tgtEl>
                                      </p:cBhvr>
                                    </p:animEffect>
                                  </p:childTnLst>
                                </p:cTn>
                              </p:par>
                            </p:childTnLst>
                          </p:cTn>
                        </p:par>
                      </p:childTnLst>
                    </p:cTn>
                  </p:par>
                  <p:par>
                    <p:cTn id="15" fill="hold">
                      <p:stCondLst>
                        <p:cond delay="indefinite"/>
                      </p:stCondLst>
                      <p:childTnLst>
                        <p:par>
                          <p:cTn id="16" fill="hold">
                            <p:stCondLst>
                              <p:cond delay="0"/>
                            </p:stCondLst>
                            <p:childTnLst>
                              <p:par>
                                <p:cTn id="17" presetID="50" presetClass="entr" presetSubtype="0" decel="100000" fill="hold" grpId="0" nodeType="clickEffect">
                                  <p:stCondLst>
                                    <p:cond delay="0"/>
                                  </p:stCondLst>
                                  <p:childTnLst>
                                    <p:set>
                                      <p:cBhvr>
                                        <p:cTn id="18" dur="1" fill="hold">
                                          <p:stCondLst>
                                            <p:cond delay="0"/>
                                          </p:stCondLst>
                                        </p:cTn>
                                        <p:tgtEl>
                                          <p:spTgt spid="17416"/>
                                        </p:tgtEl>
                                        <p:attrNameLst>
                                          <p:attrName>style.visibility</p:attrName>
                                        </p:attrNameLst>
                                      </p:cBhvr>
                                      <p:to>
                                        <p:strVal val="visible"/>
                                      </p:to>
                                    </p:set>
                                    <p:anim calcmode="lin" valueType="num">
                                      <p:cBhvr>
                                        <p:cTn id="19" dur="1000" fill="hold"/>
                                        <p:tgtEl>
                                          <p:spTgt spid="17416"/>
                                        </p:tgtEl>
                                        <p:attrNameLst>
                                          <p:attrName>ppt_w</p:attrName>
                                        </p:attrNameLst>
                                      </p:cBhvr>
                                      <p:tavLst>
                                        <p:tav tm="0">
                                          <p:val>
                                            <p:strVal val="#ppt_w+.3"/>
                                          </p:val>
                                        </p:tav>
                                        <p:tav tm="100000">
                                          <p:val>
                                            <p:strVal val="#ppt_w"/>
                                          </p:val>
                                        </p:tav>
                                      </p:tavLst>
                                    </p:anim>
                                    <p:anim calcmode="lin" valueType="num">
                                      <p:cBhvr>
                                        <p:cTn id="20" dur="1000" fill="hold"/>
                                        <p:tgtEl>
                                          <p:spTgt spid="17416"/>
                                        </p:tgtEl>
                                        <p:attrNameLst>
                                          <p:attrName>ppt_h</p:attrName>
                                        </p:attrNameLst>
                                      </p:cBhvr>
                                      <p:tavLst>
                                        <p:tav tm="0">
                                          <p:val>
                                            <p:strVal val="#ppt_h"/>
                                          </p:val>
                                        </p:tav>
                                        <p:tav tm="100000">
                                          <p:val>
                                            <p:strVal val="#ppt_h"/>
                                          </p:val>
                                        </p:tav>
                                      </p:tavLst>
                                    </p:anim>
                                    <p:animEffect transition="in" filter="fade">
                                      <p:cBhvr>
                                        <p:cTn id="21" dur="1000"/>
                                        <p:tgtEl>
                                          <p:spTgt spid="17416"/>
                                        </p:tgtEl>
                                      </p:cBhvr>
                                    </p:animEffect>
                                  </p:childTnLst>
                                </p:cTn>
                              </p:par>
                            </p:childTnLst>
                          </p:cTn>
                        </p:par>
                      </p:childTnLst>
                    </p:cTn>
                  </p:par>
                  <p:par>
                    <p:cTn id="22" fill="hold">
                      <p:stCondLst>
                        <p:cond delay="indefinite"/>
                      </p:stCondLst>
                      <p:childTnLst>
                        <p:par>
                          <p:cTn id="23" fill="hold">
                            <p:stCondLst>
                              <p:cond delay="0"/>
                            </p:stCondLst>
                            <p:childTnLst>
                              <p:par>
                                <p:cTn id="24" presetID="50" presetClass="entr" presetSubtype="0" decel="100000" fill="hold" grpId="0" nodeType="clickEffect">
                                  <p:stCondLst>
                                    <p:cond delay="0"/>
                                  </p:stCondLst>
                                  <p:childTnLst>
                                    <p:set>
                                      <p:cBhvr>
                                        <p:cTn id="25" dur="1" fill="hold">
                                          <p:stCondLst>
                                            <p:cond delay="0"/>
                                          </p:stCondLst>
                                        </p:cTn>
                                        <p:tgtEl>
                                          <p:spTgt spid="17417"/>
                                        </p:tgtEl>
                                        <p:attrNameLst>
                                          <p:attrName>style.visibility</p:attrName>
                                        </p:attrNameLst>
                                      </p:cBhvr>
                                      <p:to>
                                        <p:strVal val="visible"/>
                                      </p:to>
                                    </p:set>
                                    <p:anim calcmode="lin" valueType="num">
                                      <p:cBhvr>
                                        <p:cTn id="26" dur="1000" fill="hold"/>
                                        <p:tgtEl>
                                          <p:spTgt spid="17417"/>
                                        </p:tgtEl>
                                        <p:attrNameLst>
                                          <p:attrName>ppt_w</p:attrName>
                                        </p:attrNameLst>
                                      </p:cBhvr>
                                      <p:tavLst>
                                        <p:tav tm="0">
                                          <p:val>
                                            <p:strVal val="#ppt_w+.3"/>
                                          </p:val>
                                        </p:tav>
                                        <p:tav tm="100000">
                                          <p:val>
                                            <p:strVal val="#ppt_w"/>
                                          </p:val>
                                        </p:tav>
                                      </p:tavLst>
                                    </p:anim>
                                    <p:anim calcmode="lin" valueType="num">
                                      <p:cBhvr>
                                        <p:cTn id="27" dur="1000" fill="hold"/>
                                        <p:tgtEl>
                                          <p:spTgt spid="17417"/>
                                        </p:tgtEl>
                                        <p:attrNameLst>
                                          <p:attrName>ppt_h</p:attrName>
                                        </p:attrNameLst>
                                      </p:cBhvr>
                                      <p:tavLst>
                                        <p:tav tm="0">
                                          <p:val>
                                            <p:strVal val="#ppt_h"/>
                                          </p:val>
                                        </p:tav>
                                        <p:tav tm="100000">
                                          <p:val>
                                            <p:strVal val="#ppt_h"/>
                                          </p:val>
                                        </p:tav>
                                      </p:tavLst>
                                    </p:anim>
                                    <p:animEffect transition="in" filter="fade">
                                      <p:cBhvr>
                                        <p:cTn id="28" dur="1000"/>
                                        <p:tgtEl>
                                          <p:spTgt spid="174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p:bldP spid="17413" grpId="0"/>
      <p:bldP spid="17416" grpId="0"/>
      <p:bldP spid="1741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LaST (Cobalt) RTF File"/>
          <p:cNvPicPr>
            <a:picLocks noChangeAspect="1" noChangeArrowheads="1"/>
          </p:cNvPicPr>
          <p:nvPr/>
        </p:nvPicPr>
        <p:blipFill>
          <a:blip r:embed="rId2"/>
          <a:srcRect/>
          <a:stretch>
            <a:fillRect/>
          </a:stretch>
        </p:blipFill>
        <p:spPr bwMode="auto">
          <a:xfrm>
            <a:off x="900113" y="333375"/>
            <a:ext cx="1219200" cy="1219200"/>
          </a:xfrm>
          <a:prstGeom prst="rect">
            <a:avLst/>
          </a:prstGeom>
          <a:noFill/>
        </p:spPr>
      </p:pic>
      <p:pic>
        <p:nvPicPr>
          <p:cNvPr id="2053" name="Picture 5" descr="LaST (Cobalt) RTF File"/>
          <p:cNvPicPr>
            <a:picLocks noChangeAspect="1" noChangeArrowheads="1"/>
          </p:cNvPicPr>
          <p:nvPr/>
        </p:nvPicPr>
        <p:blipFill>
          <a:blip r:embed="rId2"/>
          <a:srcRect/>
          <a:stretch>
            <a:fillRect/>
          </a:stretch>
        </p:blipFill>
        <p:spPr bwMode="auto">
          <a:xfrm>
            <a:off x="6300788" y="4508500"/>
            <a:ext cx="1219200" cy="1219200"/>
          </a:xfrm>
          <a:prstGeom prst="rect">
            <a:avLst/>
          </a:prstGeom>
          <a:noFill/>
        </p:spPr>
      </p:pic>
      <p:pic>
        <p:nvPicPr>
          <p:cNvPr id="2056" name="Picture 8" descr="LaST (Cobalt) Zip Folder"/>
          <p:cNvPicPr>
            <a:picLocks noChangeAspect="1" noChangeArrowheads="1"/>
          </p:cNvPicPr>
          <p:nvPr/>
        </p:nvPicPr>
        <p:blipFill>
          <a:blip r:embed="rId3"/>
          <a:srcRect/>
          <a:stretch>
            <a:fillRect/>
          </a:stretch>
        </p:blipFill>
        <p:spPr bwMode="auto">
          <a:xfrm>
            <a:off x="6300788" y="476250"/>
            <a:ext cx="1219200" cy="1219200"/>
          </a:xfrm>
          <a:prstGeom prst="rect">
            <a:avLst/>
          </a:prstGeom>
          <a:noFill/>
        </p:spPr>
      </p:pic>
      <p:pic>
        <p:nvPicPr>
          <p:cNvPr id="2058" name="Picture 10" descr="key_turn_lock_md_wht"/>
          <p:cNvPicPr>
            <a:picLocks noChangeAspect="1" noChangeArrowheads="1" noCrop="1"/>
          </p:cNvPicPr>
          <p:nvPr/>
        </p:nvPicPr>
        <p:blipFill>
          <a:blip r:embed="rId4"/>
          <a:srcRect/>
          <a:stretch>
            <a:fillRect/>
          </a:stretch>
        </p:blipFill>
        <p:spPr bwMode="auto">
          <a:xfrm>
            <a:off x="2195513" y="476250"/>
            <a:ext cx="647700" cy="571500"/>
          </a:xfrm>
          <a:prstGeom prst="rect">
            <a:avLst/>
          </a:prstGeom>
          <a:noFill/>
        </p:spPr>
      </p:pic>
      <p:pic>
        <p:nvPicPr>
          <p:cNvPr id="2059" name="Picture 11" descr="earth_atom_md_wht"/>
          <p:cNvPicPr>
            <a:picLocks noChangeAspect="1" noChangeArrowheads="1" noCrop="1"/>
          </p:cNvPicPr>
          <p:nvPr/>
        </p:nvPicPr>
        <p:blipFill>
          <a:blip r:embed="rId5"/>
          <a:srcRect/>
          <a:stretch>
            <a:fillRect/>
          </a:stretch>
        </p:blipFill>
        <p:spPr bwMode="auto">
          <a:xfrm>
            <a:off x="3419475" y="2276475"/>
            <a:ext cx="1944688" cy="1944688"/>
          </a:xfrm>
          <a:prstGeom prst="rect">
            <a:avLst/>
          </a:prstGeom>
          <a:noFill/>
        </p:spPr>
      </p:pic>
      <p:pic>
        <p:nvPicPr>
          <p:cNvPr id="2060" name="Picture 12" descr="LaST (Cobalt) Zip Folder"/>
          <p:cNvPicPr>
            <a:picLocks noChangeAspect="1" noChangeArrowheads="1"/>
          </p:cNvPicPr>
          <p:nvPr/>
        </p:nvPicPr>
        <p:blipFill>
          <a:blip r:embed="rId3"/>
          <a:srcRect/>
          <a:stretch>
            <a:fillRect/>
          </a:stretch>
        </p:blipFill>
        <p:spPr bwMode="auto">
          <a:xfrm>
            <a:off x="971550" y="4652963"/>
            <a:ext cx="1219200" cy="1219200"/>
          </a:xfrm>
          <a:prstGeom prst="rect">
            <a:avLst/>
          </a:prstGeom>
          <a:noFill/>
        </p:spPr>
      </p:pic>
      <p:sp>
        <p:nvSpPr>
          <p:cNvPr id="2061" name="Line 13"/>
          <p:cNvSpPr>
            <a:spLocks noChangeShapeType="1"/>
          </p:cNvSpPr>
          <p:nvPr/>
        </p:nvSpPr>
        <p:spPr bwMode="auto">
          <a:xfrm>
            <a:off x="2268538" y="1196975"/>
            <a:ext cx="3959225" cy="0"/>
          </a:xfrm>
          <a:prstGeom prst="line">
            <a:avLst/>
          </a:prstGeom>
          <a:noFill/>
          <a:ln w="57150">
            <a:solidFill>
              <a:srgbClr val="FF0000"/>
            </a:solidFill>
            <a:round/>
            <a:headEnd/>
            <a:tailEnd type="stealth" w="med" len="med"/>
          </a:ln>
          <a:effectLst/>
        </p:spPr>
        <p:txBody>
          <a:bodyPr/>
          <a:lstStyle/>
          <a:p>
            <a:endParaRPr lang="fr-FR"/>
          </a:p>
        </p:txBody>
      </p:sp>
      <p:sp>
        <p:nvSpPr>
          <p:cNvPr id="2062" name="Freeform 14"/>
          <p:cNvSpPr>
            <a:spLocks/>
          </p:cNvSpPr>
          <p:nvPr/>
        </p:nvSpPr>
        <p:spPr bwMode="auto">
          <a:xfrm>
            <a:off x="5092700" y="1700213"/>
            <a:ext cx="1350963" cy="1085850"/>
          </a:xfrm>
          <a:custGeom>
            <a:avLst/>
            <a:gdLst/>
            <a:ahLst/>
            <a:cxnLst>
              <a:cxn ang="0">
                <a:pos x="851" y="0"/>
              </a:cxn>
              <a:cxn ang="0">
                <a:pos x="0" y="684"/>
              </a:cxn>
            </a:cxnLst>
            <a:rect l="0" t="0" r="r" b="b"/>
            <a:pathLst>
              <a:path w="851" h="684">
                <a:moveTo>
                  <a:pt x="851" y="0"/>
                </a:moveTo>
                <a:lnTo>
                  <a:pt x="0" y="684"/>
                </a:lnTo>
              </a:path>
            </a:pathLst>
          </a:custGeom>
          <a:noFill/>
          <a:ln w="57150">
            <a:solidFill>
              <a:srgbClr val="0000FF"/>
            </a:solidFill>
            <a:round/>
            <a:headEnd type="none" w="med" len="med"/>
            <a:tailEnd type="stealth" w="med" len="med"/>
          </a:ln>
          <a:effectLst/>
        </p:spPr>
        <p:txBody>
          <a:bodyPr/>
          <a:lstStyle/>
          <a:p>
            <a:endParaRPr lang="fr-FR"/>
          </a:p>
        </p:txBody>
      </p:sp>
      <p:sp>
        <p:nvSpPr>
          <p:cNvPr id="2063" name="Freeform 15"/>
          <p:cNvSpPr>
            <a:spLocks/>
          </p:cNvSpPr>
          <p:nvPr/>
        </p:nvSpPr>
        <p:spPr bwMode="auto">
          <a:xfrm>
            <a:off x="2222500" y="3860800"/>
            <a:ext cx="1487488" cy="1147763"/>
          </a:xfrm>
          <a:custGeom>
            <a:avLst/>
            <a:gdLst/>
            <a:ahLst/>
            <a:cxnLst>
              <a:cxn ang="0">
                <a:pos x="937" y="0"/>
              </a:cxn>
              <a:cxn ang="0">
                <a:pos x="0" y="723"/>
              </a:cxn>
            </a:cxnLst>
            <a:rect l="0" t="0" r="r" b="b"/>
            <a:pathLst>
              <a:path w="937" h="723">
                <a:moveTo>
                  <a:pt x="937" y="0"/>
                </a:moveTo>
                <a:lnTo>
                  <a:pt x="0" y="723"/>
                </a:lnTo>
              </a:path>
            </a:pathLst>
          </a:custGeom>
          <a:noFill/>
          <a:ln w="57150">
            <a:solidFill>
              <a:srgbClr val="0000FF"/>
            </a:solidFill>
            <a:round/>
            <a:headEnd type="none" w="med" len="med"/>
            <a:tailEnd type="stealth" w="med" len="med"/>
          </a:ln>
          <a:effectLst/>
        </p:spPr>
        <p:txBody>
          <a:bodyPr/>
          <a:lstStyle/>
          <a:p>
            <a:endParaRPr lang="fr-FR"/>
          </a:p>
        </p:txBody>
      </p:sp>
      <p:sp>
        <p:nvSpPr>
          <p:cNvPr id="2064" name="Line 16"/>
          <p:cNvSpPr>
            <a:spLocks noChangeShapeType="1"/>
          </p:cNvSpPr>
          <p:nvPr/>
        </p:nvSpPr>
        <p:spPr bwMode="auto">
          <a:xfrm>
            <a:off x="2268538" y="5300663"/>
            <a:ext cx="4175125" cy="0"/>
          </a:xfrm>
          <a:prstGeom prst="line">
            <a:avLst/>
          </a:prstGeom>
          <a:noFill/>
          <a:ln w="57150">
            <a:solidFill>
              <a:srgbClr val="FF0000"/>
            </a:solidFill>
            <a:round/>
            <a:headEnd/>
            <a:tailEnd type="stealth" w="med" len="med"/>
          </a:ln>
          <a:effectLst/>
        </p:spPr>
        <p:txBody>
          <a:bodyPr/>
          <a:lstStyle/>
          <a:p>
            <a:endParaRPr lang="fr-FR"/>
          </a:p>
        </p:txBody>
      </p:sp>
      <p:sp>
        <p:nvSpPr>
          <p:cNvPr id="2065" name="Text Box 17"/>
          <p:cNvSpPr txBox="1">
            <a:spLocks noChangeArrowheads="1"/>
          </p:cNvSpPr>
          <p:nvPr/>
        </p:nvSpPr>
        <p:spPr bwMode="auto">
          <a:xfrm>
            <a:off x="149225" y="1484313"/>
            <a:ext cx="1125538" cy="366712"/>
          </a:xfrm>
          <a:prstGeom prst="rect">
            <a:avLst/>
          </a:prstGeom>
          <a:noFill/>
          <a:ln w="9525">
            <a:noFill/>
            <a:miter lim="800000"/>
            <a:headEnd/>
            <a:tailEnd/>
          </a:ln>
          <a:effectLst/>
        </p:spPr>
        <p:txBody>
          <a:bodyPr wrap="none">
            <a:spAutoFit/>
          </a:bodyPr>
          <a:lstStyle/>
          <a:p>
            <a:r>
              <a:rPr lang="ar-DZ" b="1"/>
              <a:t>رسالة أصلية</a:t>
            </a:r>
            <a:endParaRPr lang="fr-FR" b="1"/>
          </a:p>
        </p:txBody>
      </p:sp>
      <p:sp>
        <p:nvSpPr>
          <p:cNvPr id="2066" name="Text Box 18"/>
          <p:cNvSpPr txBox="1">
            <a:spLocks noChangeArrowheads="1"/>
          </p:cNvSpPr>
          <p:nvPr/>
        </p:nvSpPr>
        <p:spPr bwMode="auto">
          <a:xfrm>
            <a:off x="7031038" y="1412875"/>
            <a:ext cx="1174750" cy="366713"/>
          </a:xfrm>
          <a:prstGeom prst="rect">
            <a:avLst/>
          </a:prstGeom>
          <a:noFill/>
          <a:ln w="9525">
            <a:noFill/>
            <a:miter lim="800000"/>
            <a:headEnd/>
            <a:tailEnd/>
          </a:ln>
          <a:effectLst/>
        </p:spPr>
        <p:txBody>
          <a:bodyPr wrap="none">
            <a:spAutoFit/>
          </a:bodyPr>
          <a:lstStyle/>
          <a:p>
            <a:r>
              <a:rPr lang="ar-DZ" b="1">
                <a:solidFill>
                  <a:srgbClr val="FF0000"/>
                </a:solidFill>
              </a:rPr>
              <a:t>رسالة مشفرة</a:t>
            </a:r>
            <a:endParaRPr lang="fr-FR" b="1">
              <a:solidFill>
                <a:srgbClr val="FF0000"/>
              </a:solidFill>
            </a:endParaRPr>
          </a:p>
        </p:txBody>
      </p:sp>
      <p:sp>
        <p:nvSpPr>
          <p:cNvPr id="2067" name="Text Box 19"/>
          <p:cNvSpPr txBox="1">
            <a:spLocks noChangeArrowheads="1"/>
          </p:cNvSpPr>
          <p:nvPr/>
        </p:nvSpPr>
        <p:spPr bwMode="auto">
          <a:xfrm>
            <a:off x="117475" y="5734050"/>
            <a:ext cx="1174750" cy="366713"/>
          </a:xfrm>
          <a:prstGeom prst="rect">
            <a:avLst/>
          </a:prstGeom>
          <a:noFill/>
          <a:ln w="9525">
            <a:noFill/>
            <a:miter lim="800000"/>
            <a:headEnd/>
            <a:tailEnd/>
          </a:ln>
          <a:effectLst/>
        </p:spPr>
        <p:txBody>
          <a:bodyPr wrap="none">
            <a:spAutoFit/>
          </a:bodyPr>
          <a:lstStyle/>
          <a:p>
            <a:r>
              <a:rPr lang="ar-DZ" b="1">
                <a:solidFill>
                  <a:srgbClr val="FF0000"/>
                </a:solidFill>
              </a:rPr>
              <a:t>رسالة مشفرة</a:t>
            </a:r>
            <a:endParaRPr lang="fr-FR" b="1">
              <a:solidFill>
                <a:srgbClr val="FF0000"/>
              </a:solidFill>
            </a:endParaRPr>
          </a:p>
        </p:txBody>
      </p:sp>
      <p:sp>
        <p:nvSpPr>
          <p:cNvPr id="2068" name="Text Box 20"/>
          <p:cNvSpPr txBox="1">
            <a:spLocks noChangeArrowheads="1"/>
          </p:cNvSpPr>
          <p:nvPr/>
        </p:nvSpPr>
        <p:spPr bwMode="auto">
          <a:xfrm>
            <a:off x="7134225" y="5589588"/>
            <a:ext cx="1125538" cy="366712"/>
          </a:xfrm>
          <a:prstGeom prst="rect">
            <a:avLst/>
          </a:prstGeom>
          <a:noFill/>
          <a:ln w="9525">
            <a:noFill/>
            <a:miter lim="800000"/>
            <a:headEnd/>
            <a:tailEnd/>
          </a:ln>
          <a:effectLst/>
        </p:spPr>
        <p:txBody>
          <a:bodyPr wrap="none">
            <a:spAutoFit/>
          </a:bodyPr>
          <a:lstStyle/>
          <a:p>
            <a:r>
              <a:rPr lang="ar-DZ" b="1"/>
              <a:t>رسالة أصلية</a:t>
            </a:r>
            <a:endParaRPr lang="fr-FR" b="1"/>
          </a:p>
        </p:txBody>
      </p:sp>
      <p:sp>
        <p:nvSpPr>
          <p:cNvPr id="2069" name="Text Box 21"/>
          <p:cNvSpPr txBox="1">
            <a:spLocks noChangeArrowheads="1"/>
          </p:cNvSpPr>
          <p:nvPr/>
        </p:nvSpPr>
        <p:spPr bwMode="auto">
          <a:xfrm>
            <a:off x="3203575" y="2349500"/>
            <a:ext cx="1017588" cy="396875"/>
          </a:xfrm>
          <a:prstGeom prst="rect">
            <a:avLst/>
          </a:prstGeom>
          <a:noFill/>
          <a:ln w="9525">
            <a:noFill/>
            <a:miter lim="800000"/>
            <a:headEnd/>
            <a:tailEnd/>
          </a:ln>
          <a:effectLst/>
        </p:spPr>
        <p:txBody>
          <a:bodyPr>
            <a:spAutoFit/>
          </a:bodyPr>
          <a:lstStyle/>
          <a:p>
            <a:r>
              <a:rPr lang="fr-FR" sz="2000" b="1"/>
              <a:t>WEB</a:t>
            </a:r>
            <a:endParaRPr lang="en-US" sz="2000" b="1"/>
          </a:p>
        </p:txBody>
      </p:sp>
      <p:sp>
        <p:nvSpPr>
          <p:cNvPr id="2070" name="Text Box 22"/>
          <p:cNvSpPr txBox="1">
            <a:spLocks noChangeArrowheads="1"/>
          </p:cNvSpPr>
          <p:nvPr/>
        </p:nvSpPr>
        <p:spPr bwMode="auto">
          <a:xfrm>
            <a:off x="4140200" y="188913"/>
            <a:ext cx="184150" cy="366712"/>
          </a:xfrm>
          <a:prstGeom prst="rect">
            <a:avLst/>
          </a:prstGeom>
          <a:noFill/>
          <a:ln w="9525">
            <a:noFill/>
            <a:miter lim="800000"/>
            <a:headEnd/>
            <a:tailEnd/>
          </a:ln>
          <a:effectLst/>
        </p:spPr>
        <p:txBody>
          <a:bodyPr wrap="none">
            <a:spAutoFit/>
          </a:bodyPr>
          <a:lstStyle/>
          <a:p>
            <a:endParaRPr lang="en-US"/>
          </a:p>
        </p:txBody>
      </p:sp>
      <p:sp>
        <p:nvSpPr>
          <p:cNvPr id="2071" name="Text Box 23"/>
          <p:cNvSpPr txBox="1">
            <a:spLocks noChangeArrowheads="1"/>
          </p:cNvSpPr>
          <p:nvPr/>
        </p:nvSpPr>
        <p:spPr bwMode="auto">
          <a:xfrm>
            <a:off x="2051050" y="0"/>
            <a:ext cx="1144588" cy="366713"/>
          </a:xfrm>
          <a:prstGeom prst="rect">
            <a:avLst/>
          </a:prstGeom>
          <a:noFill/>
          <a:ln w="9525">
            <a:noFill/>
            <a:miter lim="800000"/>
            <a:headEnd/>
            <a:tailEnd/>
          </a:ln>
          <a:effectLst/>
        </p:spPr>
        <p:txBody>
          <a:bodyPr wrap="none">
            <a:spAutoFit/>
          </a:bodyPr>
          <a:lstStyle/>
          <a:p>
            <a:r>
              <a:rPr lang="ar-DZ" b="1">
                <a:solidFill>
                  <a:schemeClr val="accent2"/>
                </a:solidFill>
              </a:rPr>
              <a:t>مفتاح خاص </a:t>
            </a:r>
            <a:endParaRPr lang="fr-FR" b="1">
              <a:solidFill>
                <a:schemeClr val="accent2"/>
              </a:solidFill>
            </a:endParaRPr>
          </a:p>
        </p:txBody>
      </p:sp>
      <p:sp>
        <p:nvSpPr>
          <p:cNvPr id="2072" name="Text Box 24"/>
          <p:cNvSpPr txBox="1">
            <a:spLocks noChangeArrowheads="1"/>
          </p:cNvSpPr>
          <p:nvPr/>
        </p:nvSpPr>
        <p:spPr bwMode="auto">
          <a:xfrm>
            <a:off x="3962400" y="1268413"/>
            <a:ext cx="620713" cy="366712"/>
          </a:xfrm>
          <a:prstGeom prst="rect">
            <a:avLst/>
          </a:prstGeom>
          <a:noFill/>
          <a:ln w="9525">
            <a:noFill/>
            <a:miter lim="800000"/>
            <a:headEnd/>
            <a:tailEnd/>
          </a:ln>
          <a:effectLst/>
        </p:spPr>
        <p:txBody>
          <a:bodyPr wrap="none">
            <a:spAutoFit/>
          </a:bodyPr>
          <a:lstStyle/>
          <a:p>
            <a:r>
              <a:rPr lang="ar-DZ" b="1">
                <a:solidFill>
                  <a:schemeClr val="accent2"/>
                </a:solidFill>
              </a:rPr>
              <a:t>تشفير</a:t>
            </a:r>
            <a:endParaRPr lang="fr-FR" b="1">
              <a:solidFill>
                <a:schemeClr val="accent2"/>
              </a:solidFill>
            </a:endParaRPr>
          </a:p>
        </p:txBody>
      </p:sp>
      <p:sp>
        <p:nvSpPr>
          <p:cNvPr id="2073" name="Text Box 25"/>
          <p:cNvSpPr txBox="1">
            <a:spLocks noChangeArrowheads="1"/>
          </p:cNvSpPr>
          <p:nvPr/>
        </p:nvSpPr>
        <p:spPr bwMode="auto">
          <a:xfrm>
            <a:off x="395288" y="4005263"/>
            <a:ext cx="1081087" cy="366712"/>
          </a:xfrm>
          <a:prstGeom prst="rect">
            <a:avLst/>
          </a:prstGeom>
          <a:noFill/>
          <a:ln w="9525">
            <a:noFill/>
            <a:miter lim="800000"/>
            <a:headEnd/>
            <a:tailEnd/>
          </a:ln>
          <a:effectLst/>
        </p:spPr>
        <p:txBody>
          <a:bodyPr wrap="none">
            <a:spAutoFit/>
          </a:bodyPr>
          <a:lstStyle/>
          <a:p>
            <a:r>
              <a:rPr lang="ar-DZ" b="1">
                <a:solidFill>
                  <a:schemeClr val="accent2"/>
                </a:solidFill>
              </a:rPr>
              <a:t>مفتاح خاص</a:t>
            </a:r>
            <a:endParaRPr lang="fr-FR" b="1">
              <a:solidFill>
                <a:schemeClr val="accent2"/>
              </a:solidFill>
            </a:endParaRPr>
          </a:p>
        </p:txBody>
      </p:sp>
      <p:sp>
        <p:nvSpPr>
          <p:cNvPr id="2074" name="Text Box 26"/>
          <p:cNvSpPr txBox="1">
            <a:spLocks noChangeArrowheads="1"/>
          </p:cNvSpPr>
          <p:nvPr/>
        </p:nvSpPr>
        <p:spPr bwMode="auto">
          <a:xfrm>
            <a:off x="3708400" y="5445125"/>
            <a:ext cx="981075" cy="366713"/>
          </a:xfrm>
          <a:prstGeom prst="rect">
            <a:avLst/>
          </a:prstGeom>
          <a:noFill/>
          <a:ln w="9525">
            <a:noFill/>
            <a:miter lim="800000"/>
            <a:headEnd/>
            <a:tailEnd/>
          </a:ln>
          <a:effectLst/>
        </p:spPr>
        <p:txBody>
          <a:bodyPr wrap="none">
            <a:spAutoFit/>
          </a:bodyPr>
          <a:lstStyle/>
          <a:p>
            <a:r>
              <a:rPr lang="ar-DZ" b="1">
                <a:solidFill>
                  <a:schemeClr val="accent2"/>
                </a:solidFill>
              </a:rPr>
              <a:t>فك التشفير</a:t>
            </a:r>
            <a:endParaRPr lang="fr-FR" b="1">
              <a:solidFill>
                <a:schemeClr val="accent2"/>
              </a:solidFill>
            </a:endParaRPr>
          </a:p>
        </p:txBody>
      </p:sp>
      <p:sp>
        <p:nvSpPr>
          <p:cNvPr id="2075" name="Text Box 27"/>
          <p:cNvSpPr txBox="1">
            <a:spLocks noChangeArrowheads="1"/>
          </p:cNvSpPr>
          <p:nvPr/>
        </p:nvSpPr>
        <p:spPr bwMode="auto">
          <a:xfrm>
            <a:off x="6524625" y="0"/>
            <a:ext cx="2619375" cy="457200"/>
          </a:xfrm>
          <a:prstGeom prst="rect">
            <a:avLst/>
          </a:prstGeom>
          <a:noFill/>
          <a:ln w="9525">
            <a:noFill/>
            <a:miter lim="800000"/>
            <a:headEnd/>
            <a:tailEnd/>
          </a:ln>
          <a:effectLst/>
        </p:spPr>
        <p:txBody>
          <a:bodyPr wrap="none">
            <a:spAutoFit/>
          </a:bodyPr>
          <a:lstStyle/>
          <a:p>
            <a:r>
              <a:rPr lang="ar-DZ" sz="2400" b="1"/>
              <a:t>التشفير بالمفتاح المتماثل</a:t>
            </a:r>
            <a:endParaRPr lang="fr-FR" sz="2400" b="1"/>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2058"/>
                                        </p:tgtEl>
                                        <p:attrNameLst>
                                          <p:attrName>style.visibility</p:attrName>
                                        </p:attrNameLst>
                                      </p:cBhvr>
                                      <p:to>
                                        <p:strVal val="visible"/>
                                      </p:to>
                                    </p:set>
                                    <p:anim calcmode="lin" valueType="num">
                                      <p:cBhvr>
                                        <p:cTn id="7" dur="1000" fill="hold"/>
                                        <p:tgtEl>
                                          <p:spTgt spid="2058"/>
                                        </p:tgtEl>
                                        <p:attrNameLst>
                                          <p:attrName>ppt_w</p:attrName>
                                        </p:attrNameLst>
                                      </p:cBhvr>
                                      <p:tavLst>
                                        <p:tav tm="0">
                                          <p:val>
                                            <p:strVal val="#ppt_w+.3"/>
                                          </p:val>
                                        </p:tav>
                                        <p:tav tm="100000">
                                          <p:val>
                                            <p:strVal val="#ppt_w"/>
                                          </p:val>
                                        </p:tav>
                                      </p:tavLst>
                                    </p:anim>
                                    <p:anim calcmode="lin" valueType="num">
                                      <p:cBhvr>
                                        <p:cTn id="8" dur="1000" fill="hold"/>
                                        <p:tgtEl>
                                          <p:spTgt spid="2058"/>
                                        </p:tgtEl>
                                        <p:attrNameLst>
                                          <p:attrName>ppt_h</p:attrName>
                                        </p:attrNameLst>
                                      </p:cBhvr>
                                      <p:tavLst>
                                        <p:tav tm="0">
                                          <p:val>
                                            <p:strVal val="#ppt_h"/>
                                          </p:val>
                                        </p:tav>
                                        <p:tav tm="100000">
                                          <p:val>
                                            <p:strVal val="#ppt_h"/>
                                          </p:val>
                                        </p:tav>
                                      </p:tavLst>
                                    </p:anim>
                                    <p:animEffect transition="in" filter="fade">
                                      <p:cBhvr>
                                        <p:cTn id="9" dur="1000"/>
                                        <p:tgtEl>
                                          <p:spTgt spid="2058"/>
                                        </p:tgtEl>
                                      </p:cBhvr>
                                    </p:animEffect>
                                  </p:childTnLst>
                                </p:cTn>
                              </p:par>
                              <p:par>
                                <p:cTn id="10" presetID="5" presetClass="entr" presetSubtype="10" fill="hold" grpId="0" nodeType="withEffect">
                                  <p:stCondLst>
                                    <p:cond delay="0"/>
                                  </p:stCondLst>
                                  <p:childTnLst>
                                    <p:set>
                                      <p:cBhvr>
                                        <p:cTn id="11" dur="1" fill="hold">
                                          <p:stCondLst>
                                            <p:cond delay="0"/>
                                          </p:stCondLst>
                                        </p:cTn>
                                        <p:tgtEl>
                                          <p:spTgt spid="2071"/>
                                        </p:tgtEl>
                                        <p:attrNameLst>
                                          <p:attrName>style.visibility</p:attrName>
                                        </p:attrNameLst>
                                      </p:cBhvr>
                                      <p:to>
                                        <p:strVal val="visible"/>
                                      </p:to>
                                    </p:set>
                                    <p:animEffect transition="in" filter="checkerboard(across)">
                                      <p:cBhvr>
                                        <p:cTn id="12" dur="500"/>
                                        <p:tgtEl>
                                          <p:spTgt spid="2071"/>
                                        </p:tgtEl>
                                      </p:cBhvr>
                                    </p:animEffect>
                                  </p:childTnLst>
                                </p:cTn>
                              </p:par>
                            </p:childTnLst>
                          </p:cTn>
                        </p:par>
                      </p:childTnLst>
                    </p:cTn>
                  </p:par>
                  <p:par>
                    <p:cTn id="13" fill="hold">
                      <p:stCondLst>
                        <p:cond delay="indefinite"/>
                      </p:stCondLst>
                      <p:childTnLst>
                        <p:par>
                          <p:cTn id="14" fill="hold">
                            <p:stCondLst>
                              <p:cond delay="0"/>
                            </p:stCondLst>
                            <p:childTnLst>
                              <p:par>
                                <p:cTn id="15" presetID="54" presetClass="entr" presetSubtype="0" accel="100000" fill="hold" grpId="0" nodeType="clickEffect">
                                  <p:stCondLst>
                                    <p:cond delay="0"/>
                                  </p:stCondLst>
                                  <p:childTnLst>
                                    <p:set>
                                      <p:cBhvr>
                                        <p:cTn id="16" dur="1" fill="hold">
                                          <p:stCondLst>
                                            <p:cond delay="0"/>
                                          </p:stCondLst>
                                        </p:cTn>
                                        <p:tgtEl>
                                          <p:spTgt spid="2061"/>
                                        </p:tgtEl>
                                        <p:attrNameLst>
                                          <p:attrName>style.visibility</p:attrName>
                                        </p:attrNameLst>
                                      </p:cBhvr>
                                      <p:to>
                                        <p:strVal val="visible"/>
                                      </p:to>
                                    </p:set>
                                    <p:anim calcmode="lin" valueType="num">
                                      <p:cBhvr>
                                        <p:cTn id="17" dur="500" fill="hold"/>
                                        <p:tgtEl>
                                          <p:spTgt spid="2061"/>
                                        </p:tgtEl>
                                        <p:attrNameLst>
                                          <p:attrName>ppt_w</p:attrName>
                                        </p:attrNameLst>
                                      </p:cBhvr>
                                      <p:tavLst>
                                        <p:tav tm="0">
                                          <p:val>
                                            <p:strVal val="#ppt_w*0.05"/>
                                          </p:val>
                                        </p:tav>
                                        <p:tav tm="100000">
                                          <p:val>
                                            <p:strVal val="#ppt_w"/>
                                          </p:val>
                                        </p:tav>
                                      </p:tavLst>
                                    </p:anim>
                                    <p:anim calcmode="lin" valueType="num">
                                      <p:cBhvr>
                                        <p:cTn id="18" dur="500" fill="hold"/>
                                        <p:tgtEl>
                                          <p:spTgt spid="2061"/>
                                        </p:tgtEl>
                                        <p:attrNameLst>
                                          <p:attrName>ppt_h</p:attrName>
                                        </p:attrNameLst>
                                      </p:cBhvr>
                                      <p:tavLst>
                                        <p:tav tm="0">
                                          <p:val>
                                            <p:strVal val="#ppt_h"/>
                                          </p:val>
                                        </p:tav>
                                        <p:tav tm="100000">
                                          <p:val>
                                            <p:strVal val="#ppt_h"/>
                                          </p:val>
                                        </p:tav>
                                      </p:tavLst>
                                    </p:anim>
                                    <p:anim calcmode="lin" valueType="num">
                                      <p:cBhvr>
                                        <p:cTn id="19" dur="500" fill="hold"/>
                                        <p:tgtEl>
                                          <p:spTgt spid="2061"/>
                                        </p:tgtEl>
                                        <p:attrNameLst>
                                          <p:attrName>ppt_x</p:attrName>
                                        </p:attrNameLst>
                                      </p:cBhvr>
                                      <p:tavLst>
                                        <p:tav tm="0">
                                          <p:val>
                                            <p:strVal val="#ppt_x-.2"/>
                                          </p:val>
                                        </p:tav>
                                        <p:tav tm="100000">
                                          <p:val>
                                            <p:strVal val="#ppt_x"/>
                                          </p:val>
                                        </p:tav>
                                      </p:tavLst>
                                    </p:anim>
                                    <p:anim calcmode="lin" valueType="num">
                                      <p:cBhvr>
                                        <p:cTn id="20" dur="500" fill="hold"/>
                                        <p:tgtEl>
                                          <p:spTgt spid="2061"/>
                                        </p:tgtEl>
                                        <p:attrNameLst>
                                          <p:attrName>ppt_y</p:attrName>
                                        </p:attrNameLst>
                                      </p:cBhvr>
                                      <p:tavLst>
                                        <p:tav tm="0">
                                          <p:val>
                                            <p:strVal val="#ppt_y"/>
                                          </p:val>
                                        </p:tav>
                                        <p:tav tm="100000">
                                          <p:val>
                                            <p:strVal val="#ppt_y"/>
                                          </p:val>
                                        </p:tav>
                                      </p:tavLst>
                                    </p:anim>
                                    <p:animEffect transition="in" filter="fade">
                                      <p:cBhvr>
                                        <p:cTn id="21" dur="500"/>
                                        <p:tgtEl>
                                          <p:spTgt spid="2061"/>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2072"/>
                                        </p:tgtEl>
                                        <p:attrNameLst>
                                          <p:attrName>style.visibility</p:attrName>
                                        </p:attrNameLst>
                                      </p:cBhvr>
                                      <p:to>
                                        <p:strVal val="visible"/>
                                      </p:to>
                                    </p:set>
                                    <p:animEffect transition="in" filter="checkerboard(across)">
                                      <p:cBhvr>
                                        <p:cTn id="24" dur="500"/>
                                        <p:tgtEl>
                                          <p:spTgt spid="2072"/>
                                        </p:tgtEl>
                                      </p:cBhvr>
                                    </p:animEffect>
                                  </p:childTnLst>
                                </p:cTn>
                              </p:par>
                              <p:par>
                                <p:cTn id="25" presetID="50" presetClass="entr" presetSubtype="0" decel="100000" fill="hold" nodeType="withEffect">
                                  <p:stCondLst>
                                    <p:cond delay="0"/>
                                  </p:stCondLst>
                                  <p:childTnLst>
                                    <p:set>
                                      <p:cBhvr>
                                        <p:cTn id="26" dur="1" fill="hold">
                                          <p:stCondLst>
                                            <p:cond delay="0"/>
                                          </p:stCondLst>
                                        </p:cTn>
                                        <p:tgtEl>
                                          <p:spTgt spid="2056"/>
                                        </p:tgtEl>
                                        <p:attrNameLst>
                                          <p:attrName>style.visibility</p:attrName>
                                        </p:attrNameLst>
                                      </p:cBhvr>
                                      <p:to>
                                        <p:strVal val="visible"/>
                                      </p:to>
                                    </p:set>
                                    <p:anim calcmode="lin" valueType="num">
                                      <p:cBhvr>
                                        <p:cTn id="27" dur="1000" fill="hold"/>
                                        <p:tgtEl>
                                          <p:spTgt spid="2056"/>
                                        </p:tgtEl>
                                        <p:attrNameLst>
                                          <p:attrName>ppt_w</p:attrName>
                                        </p:attrNameLst>
                                      </p:cBhvr>
                                      <p:tavLst>
                                        <p:tav tm="0">
                                          <p:val>
                                            <p:strVal val="#ppt_w+.3"/>
                                          </p:val>
                                        </p:tav>
                                        <p:tav tm="100000">
                                          <p:val>
                                            <p:strVal val="#ppt_w"/>
                                          </p:val>
                                        </p:tav>
                                      </p:tavLst>
                                    </p:anim>
                                    <p:anim calcmode="lin" valueType="num">
                                      <p:cBhvr>
                                        <p:cTn id="28" dur="1000" fill="hold"/>
                                        <p:tgtEl>
                                          <p:spTgt spid="2056"/>
                                        </p:tgtEl>
                                        <p:attrNameLst>
                                          <p:attrName>ppt_h</p:attrName>
                                        </p:attrNameLst>
                                      </p:cBhvr>
                                      <p:tavLst>
                                        <p:tav tm="0">
                                          <p:val>
                                            <p:strVal val="#ppt_h"/>
                                          </p:val>
                                        </p:tav>
                                        <p:tav tm="100000">
                                          <p:val>
                                            <p:strVal val="#ppt_h"/>
                                          </p:val>
                                        </p:tav>
                                      </p:tavLst>
                                    </p:anim>
                                    <p:animEffect transition="in" filter="fade">
                                      <p:cBhvr>
                                        <p:cTn id="29" dur="1000"/>
                                        <p:tgtEl>
                                          <p:spTgt spid="2056"/>
                                        </p:tgtEl>
                                      </p:cBhvr>
                                    </p:animEffect>
                                  </p:childTnLst>
                                </p:cTn>
                              </p:par>
                              <p:par>
                                <p:cTn id="30" presetID="20" presetClass="entr" presetSubtype="0" fill="hold" grpId="0" nodeType="withEffect">
                                  <p:stCondLst>
                                    <p:cond delay="0"/>
                                  </p:stCondLst>
                                  <p:childTnLst>
                                    <p:set>
                                      <p:cBhvr>
                                        <p:cTn id="31" dur="1" fill="hold">
                                          <p:stCondLst>
                                            <p:cond delay="0"/>
                                          </p:stCondLst>
                                        </p:cTn>
                                        <p:tgtEl>
                                          <p:spTgt spid="2066"/>
                                        </p:tgtEl>
                                        <p:attrNameLst>
                                          <p:attrName>style.visibility</p:attrName>
                                        </p:attrNameLst>
                                      </p:cBhvr>
                                      <p:to>
                                        <p:strVal val="visible"/>
                                      </p:to>
                                    </p:set>
                                    <p:animEffect transition="in" filter="wedge">
                                      <p:cBhvr>
                                        <p:cTn id="32" dur="2000"/>
                                        <p:tgtEl>
                                          <p:spTgt spid="2066"/>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062"/>
                                        </p:tgtEl>
                                        <p:attrNameLst>
                                          <p:attrName>style.visibility</p:attrName>
                                        </p:attrNameLst>
                                      </p:cBhvr>
                                      <p:to>
                                        <p:strVal val="visible"/>
                                      </p:to>
                                    </p:set>
                                    <p:animEffect transition="in" filter="blinds(horizontal)">
                                      <p:cBhvr>
                                        <p:cTn id="37" dur="500"/>
                                        <p:tgtEl>
                                          <p:spTgt spid="2062"/>
                                        </p:tgtEl>
                                      </p:cBhvr>
                                    </p:animEffect>
                                  </p:childTnLst>
                                </p:cTn>
                              </p:par>
                              <p:par>
                                <p:cTn id="38" presetID="50" presetClass="entr" presetSubtype="0" decel="100000" fill="hold" nodeType="withEffect">
                                  <p:stCondLst>
                                    <p:cond delay="0"/>
                                  </p:stCondLst>
                                  <p:childTnLst>
                                    <p:set>
                                      <p:cBhvr>
                                        <p:cTn id="39" dur="1" fill="hold">
                                          <p:stCondLst>
                                            <p:cond delay="0"/>
                                          </p:stCondLst>
                                        </p:cTn>
                                        <p:tgtEl>
                                          <p:spTgt spid="2059"/>
                                        </p:tgtEl>
                                        <p:attrNameLst>
                                          <p:attrName>style.visibility</p:attrName>
                                        </p:attrNameLst>
                                      </p:cBhvr>
                                      <p:to>
                                        <p:strVal val="visible"/>
                                      </p:to>
                                    </p:set>
                                    <p:anim calcmode="lin" valueType="num">
                                      <p:cBhvr>
                                        <p:cTn id="40" dur="1000" fill="hold"/>
                                        <p:tgtEl>
                                          <p:spTgt spid="2059"/>
                                        </p:tgtEl>
                                        <p:attrNameLst>
                                          <p:attrName>ppt_w</p:attrName>
                                        </p:attrNameLst>
                                      </p:cBhvr>
                                      <p:tavLst>
                                        <p:tav tm="0">
                                          <p:val>
                                            <p:strVal val="#ppt_w+.3"/>
                                          </p:val>
                                        </p:tav>
                                        <p:tav tm="100000">
                                          <p:val>
                                            <p:strVal val="#ppt_w"/>
                                          </p:val>
                                        </p:tav>
                                      </p:tavLst>
                                    </p:anim>
                                    <p:anim calcmode="lin" valueType="num">
                                      <p:cBhvr>
                                        <p:cTn id="41" dur="1000" fill="hold"/>
                                        <p:tgtEl>
                                          <p:spTgt spid="2059"/>
                                        </p:tgtEl>
                                        <p:attrNameLst>
                                          <p:attrName>ppt_h</p:attrName>
                                        </p:attrNameLst>
                                      </p:cBhvr>
                                      <p:tavLst>
                                        <p:tav tm="0">
                                          <p:val>
                                            <p:strVal val="#ppt_h"/>
                                          </p:val>
                                        </p:tav>
                                        <p:tav tm="100000">
                                          <p:val>
                                            <p:strVal val="#ppt_h"/>
                                          </p:val>
                                        </p:tav>
                                      </p:tavLst>
                                    </p:anim>
                                    <p:animEffect transition="in" filter="fade">
                                      <p:cBhvr>
                                        <p:cTn id="42" dur="1000"/>
                                        <p:tgtEl>
                                          <p:spTgt spid="2059"/>
                                        </p:tgtEl>
                                      </p:cBhvr>
                                    </p:animEffect>
                                  </p:childTnLst>
                                </p:cTn>
                              </p:par>
                              <p:par>
                                <p:cTn id="43" presetID="20" presetClass="entr" presetSubtype="0" fill="hold" grpId="0" nodeType="withEffect">
                                  <p:stCondLst>
                                    <p:cond delay="0"/>
                                  </p:stCondLst>
                                  <p:childTnLst>
                                    <p:set>
                                      <p:cBhvr>
                                        <p:cTn id="44" dur="1" fill="hold">
                                          <p:stCondLst>
                                            <p:cond delay="0"/>
                                          </p:stCondLst>
                                        </p:cTn>
                                        <p:tgtEl>
                                          <p:spTgt spid="2069"/>
                                        </p:tgtEl>
                                        <p:attrNameLst>
                                          <p:attrName>style.visibility</p:attrName>
                                        </p:attrNameLst>
                                      </p:cBhvr>
                                      <p:to>
                                        <p:strVal val="visible"/>
                                      </p:to>
                                    </p:set>
                                    <p:animEffect transition="in" filter="wedge">
                                      <p:cBhvr>
                                        <p:cTn id="45" dur="2000"/>
                                        <p:tgtEl>
                                          <p:spTgt spid="2069"/>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2063"/>
                                        </p:tgtEl>
                                        <p:attrNameLst>
                                          <p:attrName>style.visibility</p:attrName>
                                        </p:attrNameLst>
                                      </p:cBhvr>
                                      <p:to>
                                        <p:strVal val="visible"/>
                                      </p:to>
                                    </p:set>
                                    <p:animEffect transition="in" filter="blinds(horizontal)">
                                      <p:cBhvr>
                                        <p:cTn id="48" dur="500"/>
                                        <p:tgtEl>
                                          <p:spTgt spid="2063"/>
                                        </p:tgtEl>
                                      </p:cBhvr>
                                    </p:animEffect>
                                  </p:childTnLst>
                                </p:cTn>
                              </p:par>
                              <p:par>
                                <p:cTn id="49" presetID="50" presetClass="entr" presetSubtype="0" decel="100000" fill="hold" nodeType="withEffect">
                                  <p:stCondLst>
                                    <p:cond delay="0"/>
                                  </p:stCondLst>
                                  <p:childTnLst>
                                    <p:set>
                                      <p:cBhvr>
                                        <p:cTn id="50" dur="1" fill="hold">
                                          <p:stCondLst>
                                            <p:cond delay="0"/>
                                          </p:stCondLst>
                                        </p:cTn>
                                        <p:tgtEl>
                                          <p:spTgt spid="2060"/>
                                        </p:tgtEl>
                                        <p:attrNameLst>
                                          <p:attrName>style.visibility</p:attrName>
                                        </p:attrNameLst>
                                      </p:cBhvr>
                                      <p:to>
                                        <p:strVal val="visible"/>
                                      </p:to>
                                    </p:set>
                                    <p:anim calcmode="lin" valueType="num">
                                      <p:cBhvr>
                                        <p:cTn id="51" dur="1000" fill="hold"/>
                                        <p:tgtEl>
                                          <p:spTgt spid="2060"/>
                                        </p:tgtEl>
                                        <p:attrNameLst>
                                          <p:attrName>ppt_w</p:attrName>
                                        </p:attrNameLst>
                                      </p:cBhvr>
                                      <p:tavLst>
                                        <p:tav tm="0">
                                          <p:val>
                                            <p:strVal val="#ppt_w+.3"/>
                                          </p:val>
                                        </p:tav>
                                        <p:tav tm="100000">
                                          <p:val>
                                            <p:strVal val="#ppt_w"/>
                                          </p:val>
                                        </p:tav>
                                      </p:tavLst>
                                    </p:anim>
                                    <p:anim calcmode="lin" valueType="num">
                                      <p:cBhvr>
                                        <p:cTn id="52" dur="1000" fill="hold"/>
                                        <p:tgtEl>
                                          <p:spTgt spid="2060"/>
                                        </p:tgtEl>
                                        <p:attrNameLst>
                                          <p:attrName>ppt_h</p:attrName>
                                        </p:attrNameLst>
                                      </p:cBhvr>
                                      <p:tavLst>
                                        <p:tav tm="0">
                                          <p:val>
                                            <p:strVal val="#ppt_h"/>
                                          </p:val>
                                        </p:tav>
                                        <p:tav tm="100000">
                                          <p:val>
                                            <p:strVal val="#ppt_h"/>
                                          </p:val>
                                        </p:tav>
                                      </p:tavLst>
                                    </p:anim>
                                    <p:animEffect transition="in" filter="fade">
                                      <p:cBhvr>
                                        <p:cTn id="53" dur="1000"/>
                                        <p:tgtEl>
                                          <p:spTgt spid="2060"/>
                                        </p:tgtEl>
                                      </p:cBhvr>
                                    </p:animEffect>
                                  </p:childTnLst>
                                </p:cTn>
                              </p:par>
                              <p:par>
                                <p:cTn id="54" presetID="5" presetClass="entr" presetSubtype="10" fill="hold" grpId="0" nodeType="withEffect">
                                  <p:stCondLst>
                                    <p:cond delay="0"/>
                                  </p:stCondLst>
                                  <p:childTnLst>
                                    <p:set>
                                      <p:cBhvr>
                                        <p:cTn id="55" dur="1" fill="hold">
                                          <p:stCondLst>
                                            <p:cond delay="0"/>
                                          </p:stCondLst>
                                        </p:cTn>
                                        <p:tgtEl>
                                          <p:spTgt spid="2067"/>
                                        </p:tgtEl>
                                        <p:attrNameLst>
                                          <p:attrName>style.visibility</p:attrName>
                                        </p:attrNameLst>
                                      </p:cBhvr>
                                      <p:to>
                                        <p:strVal val="visible"/>
                                      </p:to>
                                    </p:set>
                                    <p:animEffect transition="in" filter="checkerboard(across)">
                                      <p:cBhvr>
                                        <p:cTn id="56" dur="500"/>
                                        <p:tgtEl>
                                          <p:spTgt spid="2067"/>
                                        </p:tgtEl>
                                      </p:cBhvr>
                                    </p:animEffect>
                                  </p:childTnLst>
                                </p:cTn>
                              </p:par>
                            </p:childTnLst>
                          </p:cTn>
                        </p:par>
                      </p:childTnLst>
                    </p:cTn>
                  </p:par>
                  <p:par>
                    <p:cTn id="57" fill="hold">
                      <p:stCondLst>
                        <p:cond delay="indefinite"/>
                      </p:stCondLst>
                      <p:childTnLst>
                        <p:par>
                          <p:cTn id="58" fill="hold">
                            <p:stCondLst>
                              <p:cond delay="0"/>
                            </p:stCondLst>
                            <p:childTnLst>
                              <p:par>
                                <p:cTn id="59" presetID="0" presetClass="path" presetSubtype="0" accel="50000" decel="50000" fill="hold" nodeType="clickEffect">
                                  <p:stCondLst>
                                    <p:cond delay="0"/>
                                  </p:stCondLst>
                                  <p:childTnLst>
                                    <p:animMotion origin="layout" path="M -0.00382 0.04232 L -0.09045 0.53538 " pathEditMode="relative" ptsTypes="AA">
                                      <p:cBhvr>
                                        <p:cTn id="60" dur="2000" fill="hold"/>
                                        <p:tgtEl>
                                          <p:spTgt spid="2058"/>
                                        </p:tgtEl>
                                        <p:attrNameLst>
                                          <p:attrName>ppt_x</p:attrName>
                                          <p:attrName>ppt_y</p:attrName>
                                        </p:attrNameLst>
                                      </p:cBhvr>
                                    </p:animMotion>
                                  </p:childTnLst>
                                </p:cTn>
                              </p:par>
                              <p:par>
                                <p:cTn id="61" presetID="4" presetClass="entr" presetSubtype="16" fill="hold" grpId="0" nodeType="withEffect">
                                  <p:stCondLst>
                                    <p:cond delay="0"/>
                                  </p:stCondLst>
                                  <p:childTnLst>
                                    <p:set>
                                      <p:cBhvr>
                                        <p:cTn id="62" dur="1" fill="hold">
                                          <p:stCondLst>
                                            <p:cond delay="0"/>
                                          </p:stCondLst>
                                        </p:cTn>
                                        <p:tgtEl>
                                          <p:spTgt spid="2073"/>
                                        </p:tgtEl>
                                        <p:attrNameLst>
                                          <p:attrName>style.visibility</p:attrName>
                                        </p:attrNameLst>
                                      </p:cBhvr>
                                      <p:to>
                                        <p:strVal val="visible"/>
                                      </p:to>
                                    </p:set>
                                    <p:animEffect transition="in" filter="box(in)">
                                      <p:cBhvr>
                                        <p:cTn id="63" dur="500"/>
                                        <p:tgtEl>
                                          <p:spTgt spid="2073"/>
                                        </p:tgtEl>
                                      </p:cBhvr>
                                    </p:animEffect>
                                  </p:childTnLst>
                                </p:cTn>
                              </p:par>
                            </p:childTnLst>
                          </p:cTn>
                        </p:par>
                      </p:childTnLst>
                    </p:cTn>
                  </p:par>
                  <p:par>
                    <p:cTn id="64" fill="hold">
                      <p:stCondLst>
                        <p:cond delay="indefinite"/>
                      </p:stCondLst>
                      <p:childTnLst>
                        <p:par>
                          <p:cTn id="65" fill="hold">
                            <p:stCondLst>
                              <p:cond delay="0"/>
                            </p:stCondLst>
                            <p:childTnLst>
                              <p:par>
                                <p:cTn id="66" presetID="54" presetClass="entr" presetSubtype="0" accel="100000" fill="hold" grpId="0" nodeType="clickEffect">
                                  <p:stCondLst>
                                    <p:cond delay="0"/>
                                  </p:stCondLst>
                                  <p:childTnLst>
                                    <p:set>
                                      <p:cBhvr>
                                        <p:cTn id="67" dur="1" fill="hold">
                                          <p:stCondLst>
                                            <p:cond delay="0"/>
                                          </p:stCondLst>
                                        </p:cTn>
                                        <p:tgtEl>
                                          <p:spTgt spid="2064"/>
                                        </p:tgtEl>
                                        <p:attrNameLst>
                                          <p:attrName>style.visibility</p:attrName>
                                        </p:attrNameLst>
                                      </p:cBhvr>
                                      <p:to>
                                        <p:strVal val="visible"/>
                                      </p:to>
                                    </p:set>
                                    <p:anim calcmode="lin" valueType="num">
                                      <p:cBhvr>
                                        <p:cTn id="68" dur="500" fill="hold"/>
                                        <p:tgtEl>
                                          <p:spTgt spid="2064"/>
                                        </p:tgtEl>
                                        <p:attrNameLst>
                                          <p:attrName>ppt_w</p:attrName>
                                        </p:attrNameLst>
                                      </p:cBhvr>
                                      <p:tavLst>
                                        <p:tav tm="0">
                                          <p:val>
                                            <p:strVal val="#ppt_w*0.05"/>
                                          </p:val>
                                        </p:tav>
                                        <p:tav tm="100000">
                                          <p:val>
                                            <p:strVal val="#ppt_w"/>
                                          </p:val>
                                        </p:tav>
                                      </p:tavLst>
                                    </p:anim>
                                    <p:anim calcmode="lin" valueType="num">
                                      <p:cBhvr>
                                        <p:cTn id="69" dur="500" fill="hold"/>
                                        <p:tgtEl>
                                          <p:spTgt spid="2064"/>
                                        </p:tgtEl>
                                        <p:attrNameLst>
                                          <p:attrName>ppt_h</p:attrName>
                                        </p:attrNameLst>
                                      </p:cBhvr>
                                      <p:tavLst>
                                        <p:tav tm="0">
                                          <p:val>
                                            <p:strVal val="#ppt_h"/>
                                          </p:val>
                                        </p:tav>
                                        <p:tav tm="100000">
                                          <p:val>
                                            <p:strVal val="#ppt_h"/>
                                          </p:val>
                                        </p:tav>
                                      </p:tavLst>
                                    </p:anim>
                                    <p:anim calcmode="lin" valueType="num">
                                      <p:cBhvr>
                                        <p:cTn id="70" dur="500" fill="hold"/>
                                        <p:tgtEl>
                                          <p:spTgt spid="2064"/>
                                        </p:tgtEl>
                                        <p:attrNameLst>
                                          <p:attrName>ppt_x</p:attrName>
                                        </p:attrNameLst>
                                      </p:cBhvr>
                                      <p:tavLst>
                                        <p:tav tm="0">
                                          <p:val>
                                            <p:strVal val="#ppt_x-.2"/>
                                          </p:val>
                                        </p:tav>
                                        <p:tav tm="100000">
                                          <p:val>
                                            <p:strVal val="#ppt_x"/>
                                          </p:val>
                                        </p:tav>
                                      </p:tavLst>
                                    </p:anim>
                                    <p:anim calcmode="lin" valueType="num">
                                      <p:cBhvr>
                                        <p:cTn id="71" dur="500" fill="hold"/>
                                        <p:tgtEl>
                                          <p:spTgt spid="2064"/>
                                        </p:tgtEl>
                                        <p:attrNameLst>
                                          <p:attrName>ppt_y</p:attrName>
                                        </p:attrNameLst>
                                      </p:cBhvr>
                                      <p:tavLst>
                                        <p:tav tm="0">
                                          <p:val>
                                            <p:strVal val="#ppt_y"/>
                                          </p:val>
                                        </p:tav>
                                        <p:tav tm="100000">
                                          <p:val>
                                            <p:strVal val="#ppt_y"/>
                                          </p:val>
                                        </p:tav>
                                      </p:tavLst>
                                    </p:anim>
                                    <p:animEffect transition="in" filter="fade">
                                      <p:cBhvr>
                                        <p:cTn id="72" dur="500"/>
                                        <p:tgtEl>
                                          <p:spTgt spid="2064"/>
                                        </p:tgtEl>
                                      </p:cBhvr>
                                    </p:animEffect>
                                  </p:childTnLst>
                                </p:cTn>
                              </p:par>
                              <p:par>
                                <p:cTn id="73" presetID="5" presetClass="entr" presetSubtype="10" fill="hold" grpId="0" nodeType="withEffect">
                                  <p:stCondLst>
                                    <p:cond delay="0"/>
                                  </p:stCondLst>
                                  <p:childTnLst>
                                    <p:set>
                                      <p:cBhvr>
                                        <p:cTn id="74" dur="1" fill="hold">
                                          <p:stCondLst>
                                            <p:cond delay="0"/>
                                          </p:stCondLst>
                                        </p:cTn>
                                        <p:tgtEl>
                                          <p:spTgt spid="2074"/>
                                        </p:tgtEl>
                                        <p:attrNameLst>
                                          <p:attrName>style.visibility</p:attrName>
                                        </p:attrNameLst>
                                      </p:cBhvr>
                                      <p:to>
                                        <p:strVal val="visible"/>
                                      </p:to>
                                    </p:set>
                                    <p:animEffect transition="in" filter="checkerboard(across)">
                                      <p:cBhvr>
                                        <p:cTn id="75" dur="500"/>
                                        <p:tgtEl>
                                          <p:spTgt spid="2074"/>
                                        </p:tgtEl>
                                      </p:cBhvr>
                                    </p:animEffect>
                                  </p:childTnLst>
                                </p:cTn>
                              </p:par>
                              <p:par>
                                <p:cTn id="76" presetID="50" presetClass="entr" presetSubtype="0" decel="100000" fill="hold" nodeType="withEffect">
                                  <p:stCondLst>
                                    <p:cond delay="0"/>
                                  </p:stCondLst>
                                  <p:childTnLst>
                                    <p:set>
                                      <p:cBhvr>
                                        <p:cTn id="77" dur="1" fill="hold">
                                          <p:stCondLst>
                                            <p:cond delay="0"/>
                                          </p:stCondLst>
                                        </p:cTn>
                                        <p:tgtEl>
                                          <p:spTgt spid="2053"/>
                                        </p:tgtEl>
                                        <p:attrNameLst>
                                          <p:attrName>style.visibility</p:attrName>
                                        </p:attrNameLst>
                                      </p:cBhvr>
                                      <p:to>
                                        <p:strVal val="visible"/>
                                      </p:to>
                                    </p:set>
                                    <p:anim calcmode="lin" valueType="num">
                                      <p:cBhvr>
                                        <p:cTn id="78" dur="1000" fill="hold"/>
                                        <p:tgtEl>
                                          <p:spTgt spid="2053"/>
                                        </p:tgtEl>
                                        <p:attrNameLst>
                                          <p:attrName>ppt_w</p:attrName>
                                        </p:attrNameLst>
                                      </p:cBhvr>
                                      <p:tavLst>
                                        <p:tav tm="0">
                                          <p:val>
                                            <p:strVal val="#ppt_w+.3"/>
                                          </p:val>
                                        </p:tav>
                                        <p:tav tm="100000">
                                          <p:val>
                                            <p:strVal val="#ppt_w"/>
                                          </p:val>
                                        </p:tav>
                                      </p:tavLst>
                                    </p:anim>
                                    <p:anim calcmode="lin" valueType="num">
                                      <p:cBhvr>
                                        <p:cTn id="79" dur="1000" fill="hold"/>
                                        <p:tgtEl>
                                          <p:spTgt spid="2053"/>
                                        </p:tgtEl>
                                        <p:attrNameLst>
                                          <p:attrName>ppt_h</p:attrName>
                                        </p:attrNameLst>
                                      </p:cBhvr>
                                      <p:tavLst>
                                        <p:tav tm="0">
                                          <p:val>
                                            <p:strVal val="#ppt_h"/>
                                          </p:val>
                                        </p:tav>
                                        <p:tav tm="100000">
                                          <p:val>
                                            <p:strVal val="#ppt_h"/>
                                          </p:val>
                                        </p:tav>
                                      </p:tavLst>
                                    </p:anim>
                                    <p:animEffect transition="in" filter="fade">
                                      <p:cBhvr>
                                        <p:cTn id="80" dur="1000"/>
                                        <p:tgtEl>
                                          <p:spTgt spid="2053"/>
                                        </p:tgtEl>
                                      </p:cBhvr>
                                    </p:animEffect>
                                  </p:childTnLst>
                                </p:cTn>
                              </p:par>
                              <p:par>
                                <p:cTn id="81" presetID="4" presetClass="entr" presetSubtype="16" fill="hold" grpId="0" nodeType="withEffect">
                                  <p:stCondLst>
                                    <p:cond delay="0"/>
                                  </p:stCondLst>
                                  <p:childTnLst>
                                    <p:set>
                                      <p:cBhvr>
                                        <p:cTn id="82" dur="1" fill="hold">
                                          <p:stCondLst>
                                            <p:cond delay="0"/>
                                          </p:stCondLst>
                                        </p:cTn>
                                        <p:tgtEl>
                                          <p:spTgt spid="2068"/>
                                        </p:tgtEl>
                                        <p:attrNameLst>
                                          <p:attrName>style.visibility</p:attrName>
                                        </p:attrNameLst>
                                      </p:cBhvr>
                                      <p:to>
                                        <p:strVal val="visible"/>
                                      </p:to>
                                    </p:set>
                                    <p:animEffect transition="in" filter="box(in)">
                                      <p:cBhvr>
                                        <p:cTn id="83" dur="500"/>
                                        <p:tgtEl>
                                          <p:spTgt spid="20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61" grpId="0" animBg="1"/>
      <p:bldP spid="2062" grpId="0" animBg="1"/>
      <p:bldP spid="2063" grpId="0" animBg="1"/>
      <p:bldP spid="2064" grpId="0" animBg="1"/>
      <p:bldP spid="2066" grpId="0"/>
      <p:bldP spid="2067" grpId="0"/>
      <p:bldP spid="2068" grpId="0"/>
      <p:bldP spid="2069" grpId="0"/>
      <p:bldP spid="2071" grpId="0"/>
      <p:bldP spid="2072" grpId="0"/>
      <p:bldP spid="2073" grpId="0"/>
      <p:bldP spid="207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LaST (Cobalt) RTF File"/>
          <p:cNvPicPr>
            <a:picLocks noChangeAspect="1" noChangeArrowheads="1"/>
          </p:cNvPicPr>
          <p:nvPr/>
        </p:nvPicPr>
        <p:blipFill>
          <a:blip r:embed="rId2"/>
          <a:srcRect/>
          <a:stretch>
            <a:fillRect/>
          </a:stretch>
        </p:blipFill>
        <p:spPr bwMode="auto">
          <a:xfrm>
            <a:off x="900113" y="333375"/>
            <a:ext cx="1219200" cy="1219200"/>
          </a:xfrm>
          <a:prstGeom prst="rect">
            <a:avLst/>
          </a:prstGeom>
          <a:noFill/>
        </p:spPr>
      </p:pic>
      <p:pic>
        <p:nvPicPr>
          <p:cNvPr id="3077" name="Picture 5" descr="LaST (Cobalt) RTF File"/>
          <p:cNvPicPr>
            <a:picLocks noChangeAspect="1" noChangeArrowheads="1"/>
          </p:cNvPicPr>
          <p:nvPr/>
        </p:nvPicPr>
        <p:blipFill>
          <a:blip r:embed="rId2"/>
          <a:srcRect/>
          <a:stretch>
            <a:fillRect/>
          </a:stretch>
        </p:blipFill>
        <p:spPr bwMode="auto">
          <a:xfrm>
            <a:off x="6300788" y="4508500"/>
            <a:ext cx="1219200" cy="1219200"/>
          </a:xfrm>
          <a:prstGeom prst="rect">
            <a:avLst/>
          </a:prstGeom>
          <a:noFill/>
        </p:spPr>
      </p:pic>
      <p:pic>
        <p:nvPicPr>
          <p:cNvPr id="3078" name="Picture 6" descr="LaST (Cobalt) Zip Folder"/>
          <p:cNvPicPr>
            <a:picLocks noChangeAspect="1" noChangeArrowheads="1"/>
          </p:cNvPicPr>
          <p:nvPr/>
        </p:nvPicPr>
        <p:blipFill>
          <a:blip r:embed="rId3"/>
          <a:srcRect/>
          <a:stretch>
            <a:fillRect/>
          </a:stretch>
        </p:blipFill>
        <p:spPr bwMode="auto">
          <a:xfrm>
            <a:off x="6300788" y="476250"/>
            <a:ext cx="1219200" cy="1219200"/>
          </a:xfrm>
          <a:prstGeom prst="rect">
            <a:avLst/>
          </a:prstGeom>
          <a:noFill/>
        </p:spPr>
      </p:pic>
      <p:pic>
        <p:nvPicPr>
          <p:cNvPr id="3079" name="Picture 7" descr="key_turn_lock_md_wht"/>
          <p:cNvPicPr>
            <a:picLocks noChangeAspect="1" noChangeArrowheads="1" noCrop="1"/>
          </p:cNvPicPr>
          <p:nvPr/>
        </p:nvPicPr>
        <p:blipFill>
          <a:blip r:embed="rId4"/>
          <a:srcRect/>
          <a:stretch>
            <a:fillRect/>
          </a:stretch>
        </p:blipFill>
        <p:spPr bwMode="auto">
          <a:xfrm>
            <a:off x="2195513" y="692150"/>
            <a:ext cx="647700" cy="571500"/>
          </a:xfrm>
          <a:prstGeom prst="rect">
            <a:avLst/>
          </a:prstGeom>
          <a:noFill/>
        </p:spPr>
      </p:pic>
      <p:pic>
        <p:nvPicPr>
          <p:cNvPr id="3080" name="Picture 8" descr="earth_atom_md_wht"/>
          <p:cNvPicPr>
            <a:picLocks noChangeAspect="1" noChangeArrowheads="1" noCrop="1"/>
          </p:cNvPicPr>
          <p:nvPr/>
        </p:nvPicPr>
        <p:blipFill>
          <a:blip r:embed="rId5"/>
          <a:srcRect/>
          <a:stretch>
            <a:fillRect/>
          </a:stretch>
        </p:blipFill>
        <p:spPr bwMode="auto">
          <a:xfrm>
            <a:off x="3419475" y="2276475"/>
            <a:ext cx="1944688" cy="1944688"/>
          </a:xfrm>
          <a:prstGeom prst="rect">
            <a:avLst/>
          </a:prstGeom>
          <a:noFill/>
        </p:spPr>
      </p:pic>
      <p:pic>
        <p:nvPicPr>
          <p:cNvPr id="3081" name="Picture 9" descr="LaST (Cobalt) Zip Folder"/>
          <p:cNvPicPr>
            <a:picLocks noChangeAspect="1" noChangeArrowheads="1"/>
          </p:cNvPicPr>
          <p:nvPr/>
        </p:nvPicPr>
        <p:blipFill>
          <a:blip r:embed="rId3"/>
          <a:srcRect/>
          <a:stretch>
            <a:fillRect/>
          </a:stretch>
        </p:blipFill>
        <p:spPr bwMode="auto">
          <a:xfrm>
            <a:off x="971550" y="4652963"/>
            <a:ext cx="1219200" cy="1219200"/>
          </a:xfrm>
          <a:prstGeom prst="rect">
            <a:avLst/>
          </a:prstGeom>
          <a:noFill/>
        </p:spPr>
      </p:pic>
      <p:sp>
        <p:nvSpPr>
          <p:cNvPr id="3082" name="Line 10"/>
          <p:cNvSpPr>
            <a:spLocks noChangeShapeType="1"/>
          </p:cNvSpPr>
          <p:nvPr/>
        </p:nvSpPr>
        <p:spPr bwMode="auto">
          <a:xfrm>
            <a:off x="2268538" y="1196975"/>
            <a:ext cx="3959225" cy="0"/>
          </a:xfrm>
          <a:prstGeom prst="line">
            <a:avLst/>
          </a:prstGeom>
          <a:noFill/>
          <a:ln w="57150">
            <a:solidFill>
              <a:srgbClr val="FF0000"/>
            </a:solidFill>
            <a:round/>
            <a:headEnd/>
            <a:tailEnd type="stealth" w="med" len="med"/>
          </a:ln>
          <a:effectLst/>
        </p:spPr>
        <p:txBody>
          <a:bodyPr/>
          <a:lstStyle/>
          <a:p>
            <a:endParaRPr lang="fr-FR"/>
          </a:p>
        </p:txBody>
      </p:sp>
      <p:sp>
        <p:nvSpPr>
          <p:cNvPr id="3083" name="Freeform 11"/>
          <p:cNvSpPr>
            <a:spLocks/>
          </p:cNvSpPr>
          <p:nvPr/>
        </p:nvSpPr>
        <p:spPr bwMode="auto">
          <a:xfrm>
            <a:off x="5092700" y="1700213"/>
            <a:ext cx="1350963" cy="1085850"/>
          </a:xfrm>
          <a:custGeom>
            <a:avLst/>
            <a:gdLst/>
            <a:ahLst/>
            <a:cxnLst>
              <a:cxn ang="0">
                <a:pos x="851" y="0"/>
              </a:cxn>
              <a:cxn ang="0">
                <a:pos x="0" y="684"/>
              </a:cxn>
            </a:cxnLst>
            <a:rect l="0" t="0" r="r" b="b"/>
            <a:pathLst>
              <a:path w="851" h="684">
                <a:moveTo>
                  <a:pt x="851" y="0"/>
                </a:moveTo>
                <a:lnTo>
                  <a:pt x="0" y="684"/>
                </a:lnTo>
              </a:path>
            </a:pathLst>
          </a:custGeom>
          <a:noFill/>
          <a:ln w="57150">
            <a:solidFill>
              <a:srgbClr val="0000FF"/>
            </a:solidFill>
            <a:round/>
            <a:headEnd type="none" w="med" len="med"/>
            <a:tailEnd type="stealth" w="med" len="med"/>
          </a:ln>
          <a:effectLst/>
        </p:spPr>
        <p:txBody>
          <a:bodyPr/>
          <a:lstStyle/>
          <a:p>
            <a:endParaRPr lang="fr-FR"/>
          </a:p>
        </p:txBody>
      </p:sp>
      <p:sp>
        <p:nvSpPr>
          <p:cNvPr id="3084" name="Freeform 12"/>
          <p:cNvSpPr>
            <a:spLocks/>
          </p:cNvSpPr>
          <p:nvPr/>
        </p:nvSpPr>
        <p:spPr bwMode="auto">
          <a:xfrm>
            <a:off x="2222500" y="3860800"/>
            <a:ext cx="1487488" cy="1147763"/>
          </a:xfrm>
          <a:custGeom>
            <a:avLst/>
            <a:gdLst/>
            <a:ahLst/>
            <a:cxnLst>
              <a:cxn ang="0">
                <a:pos x="937" y="0"/>
              </a:cxn>
              <a:cxn ang="0">
                <a:pos x="0" y="723"/>
              </a:cxn>
            </a:cxnLst>
            <a:rect l="0" t="0" r="r" b="b"/>
            <a:pathLst>
              <a:path w="937" h="723">
                <a:moveTo>
                  <a:pt x="937" y="0"/>
                </a:moveTo>
                <a:lnTo>
                  <a:pt x="0" y="723"/>
                </a:lnTo>
              </a:path>
            </a:pathLst>
          </a:custGeom>
          <a:noFill/>
          <a:ln w="57150">
            <a:solidFill>
              <a:srgbClr val="0000FF"/>
            </a:solidFill>
            <a:round/>
            <a:headEnd type="none" w="med" len="med"/>
            <a:tailEnd type="stealth" w="med" len="med"/>
          </a:ln>
          <a:effectLst/>
        </p:spPr>
        <p:txBody>
          <a:bodyPr/>
          <a:lstStyle/>
          <a:p>
            <a:endParaRPr lang="fr-FR"/>
          </a:p>
        </p:txBody>
      </p:sp>
      <p:sp>
        <p:nvSpPr>
          <p:cNvPr id="3085" name="Line 13"/>
          <p:cNvSpPr>
            <a:spLocks noChangeShapeType="1"/>
          </p:cNvSpPr>
          <p:nvPr/>
        </p:nvSpPr>
        <p:spPr bwMode="auto">
          <a:xfrm>
            <a:off x="2268538" y="5300663"/>
            <a:ext cx="4175125" cy="0"/>
          </a:xfrm>
          <a:prstGeom prst="line">
            <a:avLst/>
          </a:prstGeom>
          <a:noFill/>
          <a:ln w="57150">
            <a:solidFill>
              <a:srgbClr val="FF0000"/>
            </a:solidFill>
            <a:round/>
            <a:headEnd/>
            <a:tailEnd type="stealth" w="med" len="med"/>
          </a:ln>
          <a:effectLst/>
        </p:spPr>
        <p:txBody>
          <a:bodyPr/>
          <a:lstStyle/>
          <a:p>
            <a:endParaRPr lang="fr-FR"/>
          </a:p>
        </p:txBody>
      </p:sp>
      <p:sp>
        <p:nvSpPr>
          <p:cNvPr id="3086" name="Text Box 14"/>
          <p:cNvSpPr txBox="1">
            <a:spLocks noChangeArrowheads="1"/>
          </p:cNvSpPr>
          <p:nvPr/>
        </p:nvSpPr>
        <p:spPr bwMode="auto">
          <a:xfrm>
            <a:off x="149225" y="1484313"/>
            <a:ext cx="1125538" cy="366712"/>
          </a:xfrm>
          <a:prstGeom prst="rect">
            <a:avLst/>
          </a:prstGeom>
          <a:noFill/>
          <a:ln w="9525">
            <a:noFill/>
            <a:miter lim="800000"/>
            <a:headEnd/>
            <a:tailEnd/>
          </a:ln>
          <a:effectLst/>
        </p:spPr>
        <p:txBody>
          <a:bodyPr wrap="none">
            <a:spAutoFit/>
          </a:bodyPr>
          <a:lstStyle/>
          <a:p>
            <a:r>
              <a:rPr lang="ar-DZ" b="1"/>
              <a:t>رسالة أصلية</a:t>
            </a:r>
            <a:endParaRPr lang="fr-FR" b="1"/>
          </a:p>
        </p:txBody>
      </p:sp>
      <p:sp>
        <p:nvSpPr>
          <p:cNvPr id="3087" name="Text Box 15"/>
          <p:cNvSpPr txBox="1">
            <a:spLocks noChangeArrowheads="1"/>
          </p:cNvSpPr>
          <p:nvPr/>
        </p:nvSpPr>
        <p:spPr bwMode="auto">
          <a:xfrm>
            <a:off x="7031038" y="1412875"/>
            <a:ext cx="1174750" cy="366713"/>
          </a:xfrm>
          <a:prstGeom prst="rect">
            <a:avLst/>
          </a:prstGeom>
          <a:noFill/>
          <a:ln w="9525">
            <a:noFill/>
            <a:miter lim="800000"/>
            <a:headEnd/>
            <a:tailEnd/>
          </a:ln>
          <a:effectLst/>
        </p:spPr>
        <p:txBody>
          <a:bodyPr wrap="none">
            <a:spAutoFit/>
          </a:bodyPr>
          <a:lstStyle/>
          <a:p>
            <a:r>
              <a:rPr lang="ar-DZ" b="1">
                <a:solidFill>
                  <a:srgbClr val="FF0000"/>
                </a:solidFill>
              </a:rPr>
              <a:t>رسالة مشفرة</a:t>
            </a:r>
            <a:endParaRPr lang="fr-FR" b="1">
              <a:solidFill>
                <a:srgbClr val="FF0000"/>
              </a:solidFill>
            </a:endParaRPr>
          </a:p>
        </p:txBody>
      </p:sp>
      <p:sp>
        <p:nvSpPr>
          <p:cNvPr id="3088" name="Text Box 16"/>
          <p:cNvSpPr txBox="1">
            <a:spLocks noChangeArrowheads="1"/>
          </p:cNvSpPr>
          <p:nvPr/>
        </p:nvSpPr>
        <p:spPr bwMode="auto">
          <a:xfrm>
            <a:off x="117475" y="5734050"/>
            <a:ext cx="1174750" cy="366713"/>
          </a:xfrm>
          <a:prstGeom prst="rect">
            <a:avLst/>
          </a:prstGeom>
          <a:noFill/>
          <a:ln w="9525">
            <a:noFill/>
            <a:miter lim="800000"/>
            <a:headEnd/>
            <a:tailEnd/>
          </a:ln>
          <a:effectLst/>
        </p:spPr>
        <p:txBody>
          <a:bodyPr wrap="none">
            <a:spAutoFit/>
          </a:bodyPr>
          <a:lstStyle/>
          <a:p>
            <a:r>
              <a:rPr lang="ar-DZ" b="1">
                <a:solidFill>
                  <a:srgbClr val="FF0000"/>
                </a:solidFill>
              </a:rPr>
              <a:t>رسالة مشفرة</a:t>
            </a:r>
            <a:endParaRPr lang="fr-FR" b="1">
              <a:solidFill>
                <a:srgbClr val="FF0000"/>
              </a:solidFill>
            </a:endParaRPr>
          </a:p>
        </p:txBody>
      </p:sp>
      <p:sp>
        <p:nvSpPr>
          <p:cNvPr id="3089" name="Text Box 17"/>
          <p:cNvSpPr txBox="1">
            <a:spLocks noChangeArrowheads="1"/>
          </p:cNvSpPr>
          <p:nvPr/>
        </p:nvSpPr>
        <p:spPr bwMode="auto">
          <a:xfrm>
            <a:off x="7134225" y="5589588"/>
            <a:ext cx="1125538" cy="366712"/>
          </a:xfrm>
          <a:prstGeom prst="rect">
            <a:avLst/>
          </a:prstGeom>
          <a:noFill/>
          <a:ln w="9525">
            <a:noFill/>
            <a:miter lim="800000"/>
            <a:headEnd/>
            <a:tailEnd/>
          </a:ln>
          <a:effectLst/>
        </p:spPr>
        <p:txBody>
          <a:bodyPr wrap="none">
            <a:spAutoFit/>
          </a:bodyPr>
          <a:lstStyle/>
          <a:p>
            <a:r>
              <a:rPr lang="ar-DZ" b="1"/>
              <a:t>رسالة أصلية</a:t>
            </a:r>
            <a:endParaRPr lang="fr-FR" b="1"/>
          </a:p>
        </p:txBody>
      </p:sp>
      <p:sp>
        <p:nvSpPr>
          <p:cNvPr id="3090" name="Text Box 18"/>
          <p:cNvSpPr txBox="1">
            <a:spLocks noChangeArrowheads="1"/>
          </p:cNvSpPr>
          <p:nvPr/>
        </p:nvSpPr>
        <p:spPr bwMode="auto">
          <a:xfrm>
            <a:off x="3203575" y="2349500"/>
            <a:ext cx="1017588" cy="396875"/>
          </a:xfrm>
          <a:prstGeom prst="rect">
            <a:avLst/>
          </a:prstGeom>
          <a:noFill/>
          <a:ln w="9525">
            <a:noFill/>
            <a:miter lim="800000"/>
            <a:headEnd/>
            <a:tailEnd/>
          </a:ln>
          <a:effectLst/>
        </p:spPr>
        <p:txBody>
          <a:bodyPr>
            <a:spAutoFit/>
          </a:bodyPr>
          <a:lstStyle/>
          <a:p>
            <a:r>
              <a:rPr lang="fr-FR" sz="2000" b="1"/>
              <a:t>WEB</a:t>
            </a:r>
            <a:endParaRPr lang="en-US" sz="2000" b="1"/>
          </a:p>
        </p:txBody>
      </p:sp>
      <p:sp>
        <p:nvSpPr>
          <p:cNvPr id="3091" name="Text Box 19"/>
          <p:cNvSpPr txBox="1">
            <a:spLocks noChangeArrowheads="1"/>
          </p:cNvSpPr>
          <p:nvPr/>
        </p:nvSpPr>
        <p:spPr bwMode="auto">
          <a:xfrm>
            <a:off x="4140200" y="188913"/>
            <a:ext cx="184150" cy="366712"/>
          </a:xfrm>
          <a:prstGeom prst="rect">
            <a:avLst/>
          </a:prstGeom>
          <a:noFill/>
          <a:ln w="9525">
            <a:noFill/>
            <a:miter lim="800000"/>
            <a:headEnd/>
            <a:tailEnd/>
          </a:ln>
          <a:effectLst/>
        </p:spPr>
        <p:txBody>
          <a:bodyPr wrap="none">
            <a:spAutoFit/>
          </a:bodyPr>
          <a:lstStyle/>
          <a:p>
            <a:endParaRPr lang="en-US"/>
          </a:p>
        </p:txBody>
      </p:sp>
      <p:sp>
        <p:nvSpPr>
          <p:cNvPr id="3092" name="Text Box 20"/>
          <p:cNvSpPr txBox="1">
            <a:spLocks noChangeArrowheads="1"/>
          </p:cNvSpPr>
          <p:nvPr/>
        </p:nvSpPr>
        <p:spPr bwMode="auto">
          <a:xfrm>
            <a:off x="3962400" y="1268413"/>
            <a:ext cx="620713" cy="366712"/>
          </a:xfrm>
          <a:prstGeom prst="rect">
            <a:avLst/>
          </a:prstGeom>
          <a:noFill/>
          <a:ln w="9525">
            <a:noFill/>
            <a:miter lim="800000"/>
            <a:headEnd/>
            <a:tailEnd/>
          </a:ln>
          <a:effectLst/>
        </p:spPr>
        <p:txBody>
          <a:bodyPr wrap="none">
            <a:spAutoFit/>
          </a:bodyPr>
          <a:lstStyle/>
          <a:p>
            <a:r>
              <a:rPr lang="ar-DZ" b="1">
                <a:solidFill>
                  <a:schemeClr val="accent2"/>
                </a:solidFill>
              </a:rPr>
              <a:t>تشفير</a:t>
            </a:r>
            <a:endParaRPr lang="fr-FR" b="1">
              <a:solidFill>
                <a:schemeClr val="accent2"/>
              </a:solidFill>
            </a:endParaRPr>
          </a:p>
        </p:txBody>
      </p:sp>
      <p:sp>
        <p:nvSpPr>
          <p:cNvPr id="3093" name="Text Box 21"/>
          <p:cNvSpPr txBox="1">
            <a:spLocks noChangeArrowheads="1"/>
          </p:cNvSpPr>
          <p:nvPr/>
        </p:nvSpPr>
        <p:spPr bwMode="auto">
          <a:xfrm>
            <a:off x="539750" y="3306763"/>
            <a:ext cx="1804988" cy="792162"/>
          </a:xfrm>
          <a:prstGeom prst="rect">
            <a:avLst/>
          </a:prstGeom>
          <a:noFill/>
          <a:ln w="9525">
            <a:noFill/>
            <a:miter lim="800000"/>
            <a:headEnd/>
            <a:tailEnd/>
          </a:ln>
          <a:effectLst/>
        </p:spPr>
        <p:txBody>
          <a:bodyPr wrap="none">
            <a:spAutoFit/>
          </a:bodyPr>
          <a:lstStyle/>
          <a:p>
            <a:pPr algn="ctr"/>
            <a:r>
              <a:rPr lang="ar-DZ" b="1">
                <a:solidFill>
                  <a:schemeClr val="accent2"/>
                </a:solidFill>
              </a:rPr>
              <a:t>المفتاح العام للمرسل</a:t>
            </a:r>
            <a:endParaRPr lang="fr-FR" b="1">
              <a:solidFill>
                <a:schemeClr val="accent2"/>
              </a:solidFill>
            </a:endParaRPr>
          </a:p>
          <a:p>
            <a:pPr algn="ctr"/>
            <a:r>
              <a:rPr lang="ar-DZ" sz="1400" b="1">
                <a:solidFill>
                  <a:schemeClr val="accent2"/>
                </a:solidFill>
              </a:rPr>
              <a:t>+</a:t>
            </a:r>
          </a:p>
          <a:p>
            <a:pPr algn="ctr"/>
            <a:r>
              <a:rPr lang="ar-DZ" sz="1400" b="1">
                <a:solidFill>
                  <a:schemeClr val="accent2"/>
                </a:solidFill>
              </a:rPr>
              <a:t>المفتاح الخاص بالمرسل اليه</a:t>
            </a:r>
          </a:p>
        </p:txBody>
      </p:sp>
      <p:sp>
        <p:nvSpPr>
          <p:cNvPr id="3094" name="Text Box 22"/>
          <p:cNvSpPr txBox="1">
            <a:spLocks noChangeArrowheads="1"/>
          </p:cNvSpPr>
          <p:nvPr/>
        </p:nvSpPr>
        <p:spPr bwMode="auto">
          <a:xfrm>
            <a:off x="3708400" y="5445125"/>
            <a:ext cx="981075" cy="366713"/>
          </a:xfrm>
          <a:prstGeom prst="rect">
            <a:avLst/>
          </a:prstGeom>
          <a:noFill/>
          <a:ln w="9525">
            <a:noFill/>
            <a:miter lim="800000"/>
            <a:headEnd/>
            <a:tailEnd/>
          </a:ln>
          <a:effectLst/>
        </p:spPr>
        <p:txBody>
          <a:bodyPr wrap="none">
            <a:spAutoFit/>
          </a:bodyPr>
          <a:lstStyle/>
          <a:p>
            <a:r>
              <a:rPr lang="ar-DZ" b="1">
                <a:solidFill>
                  <a:schemeClr val="accent2"/>
                </a:solidFill>
              </a:rPr>
              <a:t>فك التشفير</a:t>
            </a:r>
            <a:endParaRPr lang="fr-FR" b="1">
              <a:solidFill>
                <a:schemeClr val="accent2"/>
              </a:solidFill>
            </a:endParaRPr>
          </a:p>
        </p:txBody>
      </p:sp>
      <p:pic>
        <p:nvPicPr>
          <p:cNvPr id="3095" name="Picture 23" descr="key_rotating_md_wht"/>
          <p:cNvPicPr>
            <a:picLocks noChangeAspect="1" noChangeArrowheads="1" noCrop="1"/>
          </p:cNvPicPr>
          <p:nvPr>
            <p:ph/>
          </p:nvPr>
        </p:nvPicPr>
        <p:blipFill>
          <a:blip r:embed="rId6"/>
          <a:srcRect/>
          <a:stretch>
            <a:fillRect/>
          </a:stretch>
        </p:blipFill>
        <p:spPr>
          <a:xfrm>
            <a:off x="468313" y="4149725"/>
            <a:ext cx="719137" cy="719138"/>
          </a:xfrm>
          <a:noFill/>
          <a:ln/>
        </p:spPr>
      </p:pic>
      <p:sp>
        <p:nvSpPr>
          <p:cNvPr id="3097" name="Text Box 25"/>
          <p:cNvSpPr txBox="1">
            <a:spLocks noChangeArrowheads="1"/>
          </p:cNvSpPr>
          <p:nvPr/>
        </p:nvSpPr>
        <p:spPr bwMode="auto">
          <a:xfrm>
            <a:off x="2133600" y="0"/>
            <a:ext cx="1601788" cy="730250"/>
          </a:xfrm>
          <a:prstGeom prst="rect">
            <a:avLst/>
          </a:prstGeom>
          <a:noFill/>
          <a:ln w="9525">
            <a:noFill/>
            <a:miter lim="800000"/>
            <a:headEnd/>
            <a:tailEnd/>
          </a:ln>
          <a:effectLst/>
        </p:spPr>
        <p:txBody>
          <a:bodyPr wrap="none">
            <a:spAutoFit/>
          </a:bodyPr>
          <a:lstStyle/>
          <a:p>
            <a:pPr algn="ctr"/>
            <a:r>
              <a:rPr lang="ar-DZ" sz="1400" b="1">
                <a:solidFill>
                  <a:schemeClr val="accent2"/>
                </a:solidFill>
              </a:rPr>
              <a:t>المفتاح العام للمرسل إليه</a:t>
            </a:r>
          </a:p>
          <a:p>
            <a:pPr algn="ctr"/>
            <a:r>
              <a:rPr lang="ar-DZ" sz="1400" b="1">
                <a:solidFill>
                  <a:schemeClr val="accent2"/>
                </a:solidFill>
              </a:rPr>
              <a:t>+</a:t>
            </a:r>
          </a:p>
          <a:p>
            <a:pPr algn="ctr"/>
            <a:r>
              <a:rPr lang="ar-DZ" sz="1400" b="1">
                <a:solidFill>
                  <a:schemeClr val="accent2"/>
                </a:solidFill>
              </a:rPr>
              <a:t>المفتاح الخاص بالمرسل</a:t>
            </a:r>
            <a:endParaRPr lang="fr-FR" sz="1400" b="1">
              <a:solidFill>
                <a:schemeClr val="accent2"/>
              </a:solidFill>
            </a:endParaRPr>
          </a:p>
        </p:txBody>
      </p:sp>
      <p:sp>
        <p:nvSpPr>
          <p:cNvPr id="3098" name="Text Box 26"/>
          <p:cNvSpPr txBox="1">
            <a:spLocks noChangeArrowheads="1"/>
          </p:cNvSpPr>
          <p:nvPr/>
        </p:nvSpPr>
        <p:spPr bwMode="auto">
          <a:xfrm>
            <a:off x="6475413" y="-73025"/>
            <a:ext cx="2668587" cy="457200"/>
          </a:xfrm>
          <a:prstGeom prst="rect">
            <a:avLst/>
          </a:prstGeom>
          <a:noFill/>
          <a:ln w="9525">
            <a:noFill/>
            <a:miter lim="800000"/>
            <a:headEnd/>
            <a:tailEnd/>
          </a:ln>
          <a:effectLst/>
        </p:spPr>
        <p:txBody>
          <a:bodyPr wrap="none">
            <a:spAutoFit/>
          </a:bodyPr>
          <a:lstStyle/>
          <a:p>
            <a:r>
              <a:rPr lang="ar-DZ" sz="2400" b="1"/>
              <a:t>التشفير بالمفتاح المزدوج</a:t>
            </a:r>
            <a:endParaRPr lang="fr-FR" sz="2400" b="1"/>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3079"/>
                                        </p:tgtEl>
                                        <p:attrNameLst>
                                          <p:attrName>style.visibility</p:attrName>
                                        </p:attrNameLst>
                                      </p:cBhvr>
                                      <p:to>
                                        <p:strVal val="visible"/>
                                      </p:to>
                                    </p:set>
                                    <p:anim calcmode="lin" valueType="num">
                                      <p:cBhvr>
                                        <p:cTn id="7" dur="1000" fill="hold"/>
                                        <p:tgtEl>
                                          <p:spTgt spid="3079"/>
                                        </p:tgtEl>
                                        <p:attrNameLst>
                                          <p:attrName>ppt_w</p:attrName>
                                        </p:attrNameLst>
                                      </p:cBhvr>
                                      <p:tavLst>
                                        <p:tav tm="0">
                                          <p:val>
                                            <p:strVal val="#ppt_w+.3"/>
                                          </p:val>
                                        </p:tav>
                                        <p:tav tm="100000">
                                          <p:val>
                                            <p:strVal val="#ppt_w"/>
                                          </p:val>
                                        </p:tav>
                                      </p:tavLst>
                                    </p:anim>
                                    <p:anim calcmode="lin" valueType="num">
                                      <p:cBhvr>
                                        <p:cTn id="8" dur="1000" fill="hold"/>
                                        <p:tgtEl>
                                          <p:spTgt spid="3079"/>
                                        </p:tgtEl>
                                        <p:attrNameLst>
                                          <p:attrName>ppt_h</p:attrName>
                                        </p:attrNameLst>
                                      </p:cBhvr>
                                      <p:tavLst>
                                        <p:tav tm="0">
                                          <p:val>
                                            <p:strVal val="#ppt_h"/>
                                          </p:val>
                                        </p:tav>
                                        <p:tav tm="100000">
                                          <p:val>
                                            <p:strVal val="#ppt_h"/>
                                          </p:val>
                                        </p:tav>
                                      </p:tavLst>
                                    </p:anim>
                                    <p:animEffect transition="in" filter="fade">
                                      <p:cBhvr>
                                        <p:cTn id="9" dur="1000"/>
                                        <p:tgtEl>
                                          <p:spTgt spid="3079"/>
                                        </p:tgtEl>
                                      </p:cBhvr>
                                    </p:animEffect>
                                  </p:childTnLst>
                                </p:cTn>
                              </p:par>
                              <p:par>
                                <p:cTn id="10" presetID="4" presetClass="entr" presetSubtype="16" fill="hold" grpId="0" nodeType="withEffect">
                                  <p:stCondLst>
                                    <p:cond delay="0"/>
                                  </p:stCondLst>
                                  <p:childTnLst>
                                    <p:set>
                                      <p:cBhvr>
                                        <p:cTn id="11" dur="1" fill="hold">
                                          <p:stCondLst>
                                            <p:cond delay="0"/>
                                          </p:stCondLst>
                                        </p:cTn>
                                        <p:tgtEl>
                                          <p:spTgt spid="3097"/>
                                        </p:tgtEl>
                                        <p:attrNameLst>
                                          <p:attrName>style.visibility</p:attrName>
                                        </p:attrNameLst>
                                      </p:cBhvr>
                                      <p:to>
                                        <p:strVal val="visible"/>
                                      </p:to>
                                    </p:set>
                                    <p:animEffect transition="in" filter="box(in)">
                                      <p:cBhvr>
                                        <p:cTn id="12" dur="500"/>
                                        <p:tgtEl>
                                          <p:spTgt spid="3097"/>
                                        </p:tgtEl>
                                      </p:cBhvr>
                                    </p:animEffect>
                                  </p:childTnLst>
                                </p:cTn>
                              </p:par>
                            </p:childTnLst>
                          </p:cTn>
                        </p:par>
                      </p:childTnLst>
                    </p:cTn>
                  </p:par>
                  <p:par>
                    <p:cTn id="13" fill="hold">
                      <p:stCondLst>
                        <p:cond delay="indefinite"/>
                      </p:stCondLst>
                      <p:childTnLst>
                        <p:par>
                          <p:cTn id="14" fill="hold">
                            <p:stCondLst>
                              <p:cond delay="0"/>
                            </p:stCondLst>
                            <p:childTnLst>
                              <p:par>
                                <p:cTn id="15" presetID="54" presetClass="entr" presetSubtype="0" accel="100000" fill="hold" grpId="0" nodeType="clickEffect">
                                  <p:stCondLst>
                                    <p:cond delay="0"/>
                                  </p:stCondLst>
                                  <p:childTnLst>
                                    <p:set>
                                      <p:cBhvr>
                                        <p:cTn id="16" dur="1" fill="hold">
                                          <p:stCondLst>
                                            <p:cond delay="0"/>
                                          </p:stCondLst>
                                        </p:cTn>
                                        <p:tgtEl>
                                          <p:spTgt spid="3082"/>
                                        </p:tgtEl>
                                        <p:attrNameLst>
                                          <p:attrName>style.visibility</p:attrName>
                                        </p:attrNameLst>
                                      </p:cBhvr>
                                      <p:to>
                                        <p:strVal val="visible"/>
                                      </p:to>
                                    </p:set>
                                    <p:anim calcmode="lin" valueType="num">
                                      <p:cBhvr>
                                        <p:cTn id="17" dur="500" fill="hold"/>
                                        <p:tgtEl>
                                          <p:spTgt spid="3082"/>
                                        </p:tgtEl>
                                        <p:attrNameLst>
                                          <p:attrName>ppt_w</p:attrName>
                                        </p:attrNameLst>
                                      </p:cBhvr>
                                      <p:tavLst>
                                        <p:tav tm="0">
                                          <p:val>
                                            <p:strVal val="#ppt_w*0.05"/>
                                          </p:val>
                                        </p:tav>
                                        <p:tav tm="100000">
                                          <p:val>
                                            <p:strVal val="#ppt_w"/>
                                          </p:val>
                                        </p:tav>
                                      </p:tavLst>
                                    </p:anim>
                                    <p:anim calcmode="lin" valueType="num">
                                      <p:cBhvr>
                                        <p:cTn id="18" dur="500" fill="hold"/>
                                        <p:tgtEl>
                                          <p:spTgt spid="3082"/>
                                        </p:tgtEl>
                                        <p:attrNameLst>
                                          <p:attrName>ppt_h</p:attrName>
                                        </p:attrNameLst>
                                      </p:cBhvr>
                                      <p:tavLst>
                                        <p:tav tm="0">
                                          <p:val>
                                            <p:strVal val="#ppt_h"/>
                                          </p:val>
                                        </p:tav>
                                        <p:tav tm="100000">
                                          <p:val>
                                            <p:strVal val="#ppt_h"/>
                                          </p:val>
                                        </p:tav>
                                      </p:tavLst>
                                    </p:anim>
                                    <p:anim calcmode="lin" valueType="num">
                                      <p:cBhvr>
                                        <p:cTn id="19" dur="500" fill="hold"/>
                                        <p:tgtEl>
                                          <p:spTgt spid="3082"/>
                                        </p:tgtEl>
                                        <p:attrNameLst>
                                          <p:attrName>ppt_x</p:attrName>
                                        </p:attrNameLst>
                                      </p:cBhvr>
                                      <p:tavLst>
                                        <p:tav tm="0">
                                          <p:val>
                                            <p:strVal val="#ppt_x-.2"/>
                                          </p:val>
                                        </p:tav>
                                        <p:tav tm="100000">
                                          <p:val>
                                            <p:strVal val="#ppt_x"/>
                                          </p:val>
                                        </p:tav>
                                      </p:tavLst>
                                    </p:anim>
                                    <p:anim calcmode="lin" valueType="num">
                                      <p:cBhvr>
                                        <p:cTn id="20" dur="500" fill="hold"/>
                                        <p:tgtEl>
                                          <p:spTgt spid="3082"/>
                                        </p:tgtEl>
                                        <p:attrNameLst>
                                          <p:attrName>ppt_y</p:attrName>
                                        </p:attrNameLst>
                                      </p:cBhvr>
                                      <p:tavLst>
                                        <p:tav tm="0">
                                          <p:val>
                                            <p:strVal val="#ppt_y"/>
                                          </p:val>
                                        </p:tav>
                                        <p:tav tm="100000">
                                          <p:val>
                                            <p:strVal val="#ppt_y"/>
                                          </p:val>
                                        </p:tav>
                                      </p:tavLst>
                                    </p:anim>
                                    <p:animEffect transition="in" filter="fade">
                                      <p:cBhvr>
                                        <p:cTn id="21" dur="500"/>
                                        <p:tgtEl>
                                          <p:spTgt spid="3082"/>
                                        </p:tgtEl>
                                      </p:cBhvr>
                                    </p:animEffect>
                                  </p:childTnLst>
                                </p:cTn>
                              </p:par>
                              <p:par>
                                <p:cTn id="22" presetID="5" presetClass="entr" presetSubtype="10" fill="hold" grpId="0" nodeType="withEffect">
                                  <p:stCondLst>
                                    <p:cond delay="0"/>
                                  </p:stCondLst>
                                  <p:childTnLst>
                                    <p:set>
                                      <p:cBhvr>
                                        <p:cTn id="23" dur="1" fill="hold">
                                          <p:stCondLst>
                                            <p:cond delay="0"/>
                                          </p:stCondLst>
                                        </p:cTn>
                                        <p:tgtEl>
                                          <p:spTgt spid="3092"/>
                                        </p:tgtEl>
                                        <p:attrNameLst>
                                          <p:attrName>style.visibility</p:attrName>
                                        </p:attrNameLst>
                                      </p:cBhvr>
                                      <p:to>
                                        <p:strVal val="visible"/>
                                      </p:to>
                                    </p:set>
                                    <p:animEffect transition="in" filter="checkerboard(across)">
                                      <p:cBhvr>
                                        <p:cTn id="24" dur="500"/>
                                        <p:tgtEl>
                                          <p:spTgt spid="3092"/>
                                        </p:tgtEl>
                                      </p:cBhvr>
                                    </p:animEffect>
                                  </p:childTnLst>
                                </p:cTn>
                              </p:par>
                              <p:par>
                                <p:cTn id="25" presetID="50" presetClass="entr" presetSubtype="0" decel="100000" fill="hold" nodeType="withEffect">
                                  <p:stCondLst>
                                    <p:cond delay="0"/>
                                  </p:stCondLst>
                                  <p:childTnLst>
                                    <p:set>
                                      <p:cBhvr>
                                        <p:cTn id="26" dur="1" fill="hold">
                                          <p:stCondLst>
                                            <p:cond delay="0"/>
                                          </p:stCondLst>
                                        </p:cTn>
                                        <p:tgtEl>
                                          <p:spTgt spid="3078"/>
                                        </p:tgtEl>
                                        <p:attrNameLst>
                                          <p:attrName>style.visibility</p:attrName>
                                        </p:attrNameLst>
                                      </p:cBhvr>
                                      <p:to>
                                        <p:strVal val="visible"/>
                                      </p:to>
                                    </p:set>
                                    <p:anim calcmode="lin" valueType="num">
                                      <p:cBhvr>
                                        <p:cTn id="27" dur="1000" fill="hold"/>
                                        <p:tgtEl>
                                          <p:spTgt spid="3078"/>
                                        </p:tgtEl>
                                        <p:attrNameLst>
                                          <p:attrName>ppt_w</p:attrName>
                                        </p:attrNameLst>
                                      </p:cBhvr>
                                      <p:tavLst>
                                        <p:tav tm="0">
                                          <p:val>
                                            <p:strVal val="#ppt_w+.3"/>
                                          </p:val>
                                        </p:tav>
                                        <p:tav tm="100000">
                                          <p:val>
                                            <p:strVal val="#ppt_w"/>
                                          </p:val>
                                        </p:tav>
                                      </p:tavLst>
                                    </p:anim>
                                    <p:anim calcmode="lin" valueType="num">
                                      <p:cBhvr>
                                        <p:cTn id="28" dur="1000" fill="hold"/>
                                        <p:tgtEl>
                                          <p:spTgt spid="3078"/>
                                        </p:tgtEl>
                                        <p:attrNameLst>
                                          <p:attrName>ppt_h</p:attrName>
                                        </p:attrNameLst>
                                      </p:cBhvr>
                                      <p:tavLst>
                                        <p:tav tm="0">
                                          <p:val>
                                            <p:strVal val="#ppt_h"/>
                                          </p:val>
                                        </p:tav>
                                        <p:tav tm="100000">
                                          <p:val>
                                            <p:strVal val="#ppt_h"/>
                                          </p:val>
                                        </p:tav>
                                      </p:tavLst>
                                    </p:anim>
                                    <p:animEffect transition="in" filter="fade">
                                      <p:cBhvr>
                                        <p:cTn id="29" dur="1000"/>
                                        <p:tgtEl>
                                          <p:spTgt spid="3078"/>
                                        </p:tgtEl>
                                      </p:cBhvr>
                                    </p:animEffect>
                                  </p:childTnLst>
                                </p:cTn>
                              </p:par>
                              <p:par>
                                <p:cTn id="30" presetID="20" presetClass="entr" presetSubtype="0" fill="hold" grpId="0" nodeType="withEffect">
                                  <p:stCondLst>
                                    <p:cond delay="0"/>
                                  </p:stCondLst>
                                  <p:childTnLst>
                                    <p:set>
                                      <p:cBhvr>
                                        <p:cTn id="31" dur="1" fill="hold">
                                          <p:stCondLst>
                                            <p:cond delay="0"/>
                                          </p:stCondLst>
                                        </p:cTn>
                                        <p:tgtEl>
                                          <p:spTgt spid="3087"/>
                                        </p:tgtEl>
                                        <p:attrNameLst>
                                          <p:attrName>style.visibility</p:attrName>
                                        </p:attrNameLst>
                                      </p:cBhvr>
                                      <p:to>
                                        <p:strVal val="visible"/>
                                      </p:to>
                                    </p:set>
                                    <p:animEffect transition="in" filter="wedge">
                                      <p:cBhvr>
                                        <p:cTn id="32" dur="2000"/>
                                        <p:tgtEl>
                                          <p:spTgt spid="3087"/>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3083"/>
                                        </p:tgtEl>
                                        <p:attrNameLst>
                                          <p:attrName>style.visibility</p:attrName>
                                        </p:attrNameLst>
                                      </p:cBhvr>
                                      <p:to>
                                        <p:strVal val="visible"/>
                                      </p:to>
                                    </p:set>
                                    <p:animEffect transition="in" filter="blinds(horizontal)">
                                      <p:cBhvr>
                                        <p:cTn id="37" dur="500"/>
                                        <p:tgtEl>
                                          <p:spTgt spid="3083"/>
                                        </p:tgtEl>
                                      </p:cBhvr>
                                    </p:animEffect>
                                  </p:childTnLst>
                                </p:cTn>
                              </p:par>
                              <p:par>
                                <p:cTn id="38" presetID="50" presetClass="entr" presetSubtype="0" decel="100000" fill="hold" nodeType="withEffect">
                                  <p:stCondLst>
                                    <p:cond delay="0"/>
                                  </p:stCondLst>
                                  <p:childTnLst>
                                    <p:set>
                                      <p:cBhvr>
                                        <p:cTn id="39" dur="1" fill="hold">
                                          <p:stCondLst>
                                            <p:cond delay="0"/>
                                          </p:stCondLst>
                                        </p:cTn>
                                        <p:tgtEl>
                                          <p:spTgt spid="3080"/>
                                        </p:tgtEl>
                                        <p:attrNameLst>
                                          <p:attrName>style.visibility</p:attrName>
                                        </p:attrNameLst>
                                      </p:cBhvr>
                                      <p:to>
                                        <p:strVal val="visible"/>
                                      </p:to>
                                    </p:set>
                                    <p:anim calcmode="lin" valueType="num">
                                      <p:cBhvr>
                                        <p:cTn id="40" dur="1000" fill="hold"/>
                                        <p:tgtEl>
                                          <p:spTgt spid="3080"/>
                                        </p:tgtEl>
                                        <p:attrNameLst>
                                          <p:attrName>ppt_w</p:attrName>
                                        </p:attrNameLst>
                                      </p:cBhvr>
                                      <p:tavLst>
                                        <p:tav tm="0">
                                          <p:val>
                                            <p:strVal val="#ppt_w+.3"/>
                                          </p:val>
                                        </p:tav>
                                        <p:tav tm="100000">
                                          <p:val>
                                            <p:strVal val="#ppt_w"/>
                                          </p:val>
                                        </p:tav>
                                      </p:tavLst>
                                    </p:anim>
                                    <p:anim calcmode="lin" valueType="num">
                                      <p:cBhvr>
                                        <p:cTn id="41" dur="1000" fill="hold"/>
                                        <p:tgtEl>
                                          <p:spTgt spid="3080"/>
                                        </p:tgtEl>
                                        <p:attrNameLst>
                                          <p:attrName>ppt_h</p:attrName>
                                        </p:attrNameLst>
                                      </p:cBhvr>
                                      <p:tavLst>
                                        <p:tav tm="0">
                                          <p:val>
                                            <p:strVal val="#ppt_h"/>
                                          </p:val>
                                        </p:tav>
                                        <p:tav tm="100000">
                                          <p:val>
                                            <p:strVal val="#ppt_h"/>
                                          </p:val>
                                        </p:tav>
                                      </p:tavLst>
                                    </p:anim>
                                    <p:animEffect transition="in" filter="fade">
                                      <p:cBhvr>
                                        <p:cTn id="42" dur="1000"/>
                                        <p:tgtEl>
                                          <p:spTgt spid="3080"/>
                                        </p:tgtEl>
                                      </p:cBhvr>
                                    </p:animEffect>
                                  </p:childTnLst>
                                </p:cTn>
                              </p:par>
                              <p:par>
                                <p:cTn id="43" presetID="20" presetClass="entr" presetSubtype="0" fill="hold" grpId="0" nodeType="withEffect">
                                  <p:stCondLst>
                                    <p:cond delay="0"/>
                                  </p:stCondLst>
                                  <p:childTnLst>
                                    <p:set>
                                      <p:cBhvr>
                                        <p:cTn id="44" dur="1" fill="hold">
                                          <p:stCondLst>
                                            <p:cond delay="0"/>
                                          </p:stCondLst>
                                        </p:cTn>
                                        <p:tgtEl>
                                          <p:spTgt spid="3090"/>
                                        </p:tgtEl>
                                        <p:attrNameLst>
                                          <p:attrName>style.visibility</p:attrName>
                                        </p:attrNameLst>
                                      </p:cBhvr>
                                      <p:to>
                                        <p:strVal val="visible"/>
                                      </p:to>
                                    </p:set>
                                    <p:animEffect transition="in" filter="wedge">
                                      <p:cBhvr>
                                        <p:cTn id="45" dur="2000"/>
                                        <p:tgtEl>
                                          <p:spTgt spid="3090"/>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3084"/>
                                        </p:tgtEl>
                                        <p:attrNameLst>
                                          <p:attrName>style.visibility</p:attrName>
                                        </p:attrNameLst>
                                      </p:cBhvr>
                                      <p:to>
                                        <p:strVal val="visible"/>
                                      </p:to>
                                    </p:set>
                                    <p:animEffect transition="in" filter="blinds(horizontal)">
                                      <p:cBhvr>
                                        <p:cTn id="48" dur="500"/>
                                        <p:tgtEl>
                                          <p:spTgt spid="3084"/>
                                        </p:tgtEl>
                                      </p:cBhvr>
                                    </p:animEffect>
                                  </p:childTnLst>
                                </p:cTn>
                              </p:par>
                              <p:par>
                                <p:cTn id="49" presetID="50" presetClass="entr" presetSubtype="0" decel="100000" fill="hold" nodeType="withEffect">
                                  <p:stCondLst>
                                    <p:cond delay="0"/>
                                  </p:stCondLst>
                                  <p:childTnLst>
                                    <p:set>
                                      <p:cBhvr>
                                        <p:cTn id="50" dur="1" fill="hold">
                                          <p:stCondLst>
                                            <p:cond delay="0"/>
                                          </p:stCondLst>
                                        </p:cTn>
                                        <p:tgtEl>
                                          <p:spTgt spid="3081"/>
                                        </p:tgtEl>
                                        <p:attrNameLst>
                                          <p:attrName>style.visibility</p:attrName>
                                        </p:attrNameLst>
                                      </p:cBhvr>
                                      <p:to>
                                        <p:strVal val="visible"/>
                                      </p:to>
                                    </p:set>
                                    <p:anim calcmode="lin" valueType="num">
                                      <p:cBhvr>
                                        <p:cTn id="51" dur="1000" fill="hold"/>
                                        <p:tgtEl>
                                          <p:spTgt spid="3081"/>
                                        </p:tgtEl>
                                        <p:attrNameLst>
                                          <p:attrName>ppt_w</p:attrName>
                                        </p:attrNameLst>
                                      </p:cBhvr>
                                      <p:tavLst>
                                        <p:tav tm="0">
                                          <p:val>
                                            <p:strVal val="#ppt_w+.3"/>
                                          </p:val>
                                        </p:tav>
                                        <p:tav tm="100000">
                                          <p:val>
                                            <p:strVal val="#ppt_w"/>
                                          </p:val>
                                        </p:tav>
                                      </p:tavLst>
                                    </p:anim>
                                    <p:anim calcmode="lin" valueType="num">
                                      <p:cBhvr>
                                        <p:cTn id="52" dur="1000" fill="hold"/>
                                        <p:tgtEl>
                                          <p:spTgt spid="3081"/>
                                        </p:tgtEl>
                                        <p:attrNameLst>
                                          <p:attrName>ppt_h</p:attrName>
                                        </p:attrNameLst>
                                      </p:cBhvr>
                                      <p:tavLst>
                                        <p:tav tm="0">
                                          <p:val>
                                            <p:strVal val="#ppt_h"/>
                                          </p:val>
                                        </p:tav>
                                        <p:tav tm="100000">
                                          <p:val>
                                            <p:strVal val="#ppt_h"/>
                                          </p:val>
                                        </p:tav>
                                      </p:tavLst>
                                    </p:anim>
                                    <p:animEffect transition="in" filter="fade">
                                      <p:cBhvr>
                                        <p:cTn id="53" dur="1000"/>
                                        <p:tgtEl>
                                          <p:spTgt spid="3081"/>
                                        </p:tgtEl>
                                      </p:cBhvr>
                                    </p:animEffect>
                                  </p:childTnLst>
                                </p:cTn>
                              </p:par>
                              <p:par>
                                <p:cTn id="54" presetID="5" presetClass="entr" presetSubtype="10" fill="hold" grpId="0" nodeType="withEffect">
                                  <p:stCondLst>
                                    <p:cond delay="0"/>
                                  </p:stCondLst>
                                  <p:childTnLst>
                                    <p:set>
                                      <p:cBhvr>
                                        <p:cTn id="55" dur="1" fill="hold">
                                          <p:stCondLst>
                                            <p:cond delay="0"/>
                                          </p:stCondLst>
                                        </p:cTn>
                                        <p:tgtEl>
                                          <p:spTgt spid="3088"/>
                                        </p:tgtEl>
                                        <p:attrNameLst>
                                          <p:attrName>style.visibility</p:attrName>
                                        </p:attrNameLst>
                                      </p:cBhvr>
                                      <p:to>
                                        <p:strVal val="visible"/>
                                      </p:to>
                                    </p:set>
                                    <p:animEffect transition="in" filter="checkerboard(across)">
                                      <p:cBhvr>
                                        <p:cTn id="56" dur="500"/>
                                        <p:tgtEl>
                                          <p:spTgt spid="3088"/>
                                        </p:tgtEl>
                                      </p:cBhvr>
                                    </p:animEffect>
                                  </p:childTnLst>
                                </p:cTn>
                              </p:par>
                            </p:childTnLst>
                          </p:cTn>
                        </p:par>
                      </p:childTnLst>
                    </p:cTn>
                  </p:par>
                  <p:par>
                    <p:cTn id="57" fill="hold">
                      <p:stCondLst>
                        <p:cond delay="indefinite"/>
                      </p:stCondLst>
                      <p:childTnLst>
                        <p:par>
                          <p:cTn id="58" fill="hold">
                            <p:stCondLst>
                              <p:cond delay="0"/>
                            </p:stCondLst>
                            <p:childTnLst>
                              <p:par>
                                <p:cTn id="59" presetID="50" presetClass="entr" presetSubtype="0" decel="100000" fill="hold" nodeType="clickEffect">
                                  <p:stCondLst>
                                    <p:cond delay="0"/>
                                  </p:stCondLst>
                                  <p:childTnLst>
                                    <p:set>
                                      <p:cBhvr>
                                        <p:cTn id="60" dur="1" fill="hold">
                                          <p:stCondLst>
                                            <p:cond delay="0"/>
                                          </p:stCondLst>
                                        </p:cTn>
                                        <p:tgtEl>
                                          <p:spTgt spid="3095"/>
                                        </p:tgtEl>
                                        <p:attrNameLst>
                                          <p:attrName>style.visibility</p:attrName>
                                        </p:attrNameLst>
                                      </p:cBhvr>
                                      <p:to>
                                        <p:strVal val="visible"/>
                                      </p:to>
                                    </p:set>
                                    <p:anim calcmode="lin" valueType="num">
                                      <p:cBhvr>
                                        <p:cTn id="61" dur="1000" fill="hold"/>
                                        <p:tgtEl>
                                          <p:spTgt spid="3095"/>
                                        </p:tgtEl>
                                        <p:attrNameLst>
                                          <p:attrName>ppt_w</p:attrName>
                                        </p:attrNameLst>
                                      </p:cBhvr>
                                      <p:tavLst>
                                        <p:tav tm="0">
                                          <p:val>
                                            <p:strVal val="#ppt_w+.3"/>
                                          </p:val>
                                        </p:tav>
                                        <p:tav tm="100000">
                                          <p:val>
                                            <p:strVal val="#ppt_w"/>
                                          </p:val>
                                        </p:tav>
                                      </p:tavLst>
                                    </p:anim>
                                    <p:anim calcmode="lin" valueType="num">
                                      <p:cBhvr>
                                        <p:cTn id="62" dur="1000" fill="hold"/>
                                        <p:tgtEl>
                                          <p:spTgt spid="3095"/>
                                        </p:tgtEl>
                                        <p:attrNameLst>
                                          <p:attrName>ppt_h</p:attrName>
                                        </p:attrNameLst>
                                      </p:cBhvr>
                                      <p:tavLst>
                                        <p:tav tm="0">
                                          <p:val>
                                            <p:strVal val="#ppt_h"/>
                                          </p:val>
                                        </p:tav>
                                        <p:tav tm="100000">
                                          <p:val>
                                            <p:strVal val="#ppt_h"/>
                                          </p:val>
                                        </p:tav>
                                      </p:tavLst>
                                    </p:anim>
                                    <p:animEffect transition="in" filter="fade">
                                      <p:cBhvr>
                                        <p:cTn id="63" dur="1000"/>
                                        <p:tgtEl>
                                          <p:spTgt spid="3095"/>
                                        </p:tgtEl>
                                      </p:cBhvr>
                                    </p:animEffect>
                                  </p:childTnLst>
                                </p:cTn>
                              </p:par>
                              <p:par>
                                <p:cTn id="64" presetID="4" presetClass="entr" presetSubtype="16" fill="hold" grpId="0" nodeType="withEffect">
                                  <p:stCondLst>
                                    <p:cond delay="0"/>
                                  </p:stCondLst>
                                  <p:childTnLst>
                                    <p:set>
                                      <p:cBhvr>
                                        <p:cTn id="65" dur="1" fill="hold">
                                          <p:stCondLst>
                                            <p:cond delay="0"/>
                                          </p:stCondLst>
                                        </p:cTn>
                                        <p:tgtEl>
                                          <p:spTgt spid="3093"/>
                                        </p:tgtEl>
                                        <p:attrNameLst>
                                          <p:attrName>style.visibility</p:attrName>
                                        </p:attrNameLst>
                                      </p:cBhvr>
                                      <p:to>
                                        <p:strVal val="visible"/>
                                      </p:to>
                                    </p:set>
                                    <p:animEffect transition="in" filter="box(in)">
                                      <p:cBhvr>
                                        <p:cTn id="66" dur="500"/>
                                        <p:tgtEl>
                                          <p:spTgt spid="3093"/>
                                        </p:tgtEl>
                                      </p:cBhvr>
                                    </p:animEffect>
                                  </p:childTnLst>
                                </p:cTn>
                              </p:par>
                            </p:childTnLst>
                          </p:cTn>
                        </p:par>
                      </p:childTnLst>
                    </p:cTn>
                  </p:par>
                  <p:par>
                    <p:cTn id="67" fill="hold">
                      <p:stCondLst>
                        <p:cond delay="indefinite"/>
                      </p:stCondLst>
                      <p:childTnLst>
                        <p:par>
                          <p:cTn id="68" fill="hold">
                            <p:stCondLst>
                              <p:cond delay="0"/>
                            </p:stCondLst>
                            <p:childTnLst>
                              <p:par>
                                <p:cTn id="69" presetID="54" presetClass="entr" presetSubtype="0" accel="100000" fill="hold" grpId="0" nodeType="clickEffect">
                                  <p:stCondLst>
                                    <p:cond delay="0"/>
                                  </p:stCondLst>
                                  <p:childTnLst>
                                    <p:set>
                                      <p:cBhvr>
                                        <p:cTn id="70" dur="1" fill="hold">
                                          <p:stCondLst>
                                            <p:cond delay="0"/>
                                          </p:stCondLst>
                                        </p:cTn>
                                        <p:tgtEl>
                                          <p:spTgt spid="3085"/>
                                        </p:tgtEl>
                                        <p:attrNameLst>
                                          <p:attrName>style.visibility</p:attrName>
                                        </p:attrNameLst>
                                      </p:cBhvr>
                                      <p:to>
                                        <p:strVal val="visible"/>
                                      </p:to>
                                    </p:set>
                                    <p:anim calcmode="lin" valueType="num">
                                      <p:cBhvr>
                                        <p:cTn id="71" dur="500" fill="hold"/>
                                        <p:tgtEl>
                                          <p:spTgt spid="3085"/>
                                        </p:tgtEl>
                                        <p:attrNameLst>
                                          <p:attrName>ppt_w</p:attrName>
                                        </p:attrNameLst>
                                      </p:cBhvr>
                                      <p:tavLst>
                                        <p:tav tm="0">
                                          <p:val>
                                            <p:strVal val="#ppt_w*0.05"/>
                                          </p:val>
                                        </p:tav>
                                        <p:tav tm="100000">
                                          <p:val>
                                            <p:strVal val="#ppt_w"/>
                                          </p:val>
                                        </p:tav>
                                      </p:tavLst>
                                    </p:anim>
                                    <p:anim calcmode="lin" valueType="num">
                                      <p:cBhvr>
                                        <p:cTn id="72" dur="500" fill="hold"/>
                                        <p:tgtEl>
                                          <p:spTgt spid="3085"/>
                                        </p:tgtEl>
                                        <p:attrNameLst>
                                          <p:attrName>ppt_h</p:attrName>
                                        </p:attrNameLst>
                                      </p:cBhvr>
                                      <p:tavLst>
                                        <p:tav tm="0">
                                          <p:val>
                                            <p:strVal val="#ppt_h"/>
                                          </p:val>
                                        </p:tav>
                                        <p:tav tm="100000">
                                          <p:val>
                                            <p:strVal val="#ppt_h"/>
                                          </p:val>
                                        </p:tav>
                                      </p:tavLst>
                                    </p:anim>
                                    <p:anim calcmode="lin" valueType="num">
                                      <p:cBhvr>
                                        <p:cTn id="73" dur="500" fill="hold"/>
                                        <p:tgtEl>
                                          <p:spTgt spid="3085"/>
                                        </p:tgtEl>
                                        <p:attrNameLst>
                                          <p:attrName>ppt_x</p:attrName>
                                        </p:attrNameLst>
                                      </p:cBhvr>
                                      <p:tavLst>
                                        <p:tav tm="0">
                                          <p:val>
                                            <p:strVal val="#ppt_x-.2"/>
                                          </p:val>
                                        </p:tav>
                                        <p:tav tm="100000">
                                          <p:val>
                                            <p:strVal val="#ppt_x"/>
                                          </p:val>
                                        </p:tav>
                                      </p:tavLst>
                                    </p:anim>
                                    <p:anim calcmode="lin" valueType="num">
                                      <p:cBhvr>
                                        <p:cTn id="74" dur="500" fill="hold"/>
                                        <p:tgtEl>
                                          <p:spTgt spid="3085"/>
                                        </p:tgtEl>
                                        <p:attrNameLst>
                                          <p:attrName>ppt_y</p:attrName>
                                        </p:attrNameLst>
                                      </p:cBhvr>
                                      <p:tavLst>
                                        <p:tav tm="0">
                                          <p:val>
                                            <p:strVal val="#ppt_y"/>
                                          </p:val>
                                        </p:tav>
                                        <p:tav tm="100000">
                                          <p:val>
                                            <p:strVal val="#ppt_y"/>
                                          </p:val>
                                        </p:tav>
                                      </p:tavLst>
                                    </p:anim>
                                    <p:animEffect transition="in" filter="fade">
                                      <p:cBhvr>
                                        <p:cTn id="75" dur="500"/>
                                        <p:tgtEl>
                                          <p:spTgt spid="3085"/>
                                        </p:tgtEl>
                                      </p:cBhvr>
                                    </p:animEffect>
                                  </p:childTnLst>
                                </p:cTn>
                              </p:par>
                              <p:par>
                                <p:cTn id="76" presetID="5" presetClass="entr" presetSubtype="10" fill="hold" grpId="0" nodeType="withEffect">
                                  <p:stCondLst>
                                    <p:cond delay="0"/>
                                  </p:stCondLst>
                                  <p:childTnLst>
                                    <p:set>
                                      <p:cBhvr>
                                        <p:cTn id="77" dur="1" fill="hold">
                                          <p:stCondLst>
                                            <p:cond delay="0"/>
                                          </p:stCondLst>
                                        </p:cTn>
                                        <p:tgtEl>
                                          <p:spTgt spid="3094"/>
                                        </p:tgtEl>
                                        <p:attrNameLst>
                                          <p:attrName>style.visibility</p:attrName>
                                        </p:attrNameLst>
                                      </p:cBhvr>
                                      <p:to>
                                        <p:strVal val="visible"/>
                                      </p:to>
                                    </p:set>
                                    <p:animEffect transition="in" filter="checkerboard(across)">
                                      <p:cBhvr>
                                        <p:cTn id="78" dur="500"/>
                                        <p:tgtEl>
                                          <p:spTgt spid="3094"/>
                                        </p:tgtEl>
                                      </p:cBhvr>
                                    </p:animEffect>
                                  </p:childTnLst>
                                </p:cTn>
                              </p:par>
                              <p:par>
                                <p:cTn id="79" presetID="50" presetClass="entr" presetSubtype="0" decel="100000" fill="hold" nodeType="withEffect">
                                  <p:stCondLst>
                                    <p:cond delay="0"/>
                                  </p:stCondLst>
                                  <p:childTnLst>
                                    <p:set>
                                      <p:cBhvr>
                                        <p:cTn id="80" dur="1" fill="hold">
                                          <p:stCondLst>
                                            <p:cond delay="0"/>
                                          </p:stCondLst>
                                        </p:cTn>
                                        <p:tgtEl>
                                          <p:spTgt spid="3077"/>
                                        </p:tgtEl>
                                        <p:attrNameLst>
                                          <p:attrName>style.visibility</p:attrName>
                                        </p:attrNameLst>
                                      </p:cBhvr>
                                      <p:to>
                                        <p:strVal val="visible"/>
                                      </p:to>
                                    </p:set>
                                    <p:anim calcmode="lin" valueType="num">
                                      <p:cBhvr>
                                        <p:cTn id="81" dur="1000" fill="hold"/>
                                        <p:tgtEl>
                                          <p:spTgt spid="3077"/>
                                        </p:tgtEl>
                                        <p:attrNameLst>
                                          <p:attrName>ppt_w</p:attrName>
                                        </p:attrNameLst>
                                      </p:cBhvr>
                                      <p:tavLst>
                                        <p:tav tm="0">
                                          <p:val>
                                            <p:strVal val="#ppt_w+.3"/>
                                          </p:val>
                                        </p:tav>
                                        <p:tav tm="100000">
                                          <p:val>
                                            <p:strVal val="#ppt_w"/>
                                          </p:val>
                                        </p:tav>
                                      </p:tavLst>
                                    </p:anim>
                                    <p:anim calcmode="lin" valueType="num">
                                      <p:cBhvr>
                                        <p:cTn id="82" dur="1000" fill="hold"/>
                                        <p:tgtEl>
                                          <p:spTgt spid="3077"/>
                                        </p:tgtEl>
                                        <p:attrNameLst>
                                          <p:attrName>ppt_h</p:attrName>
                                        </p:attrNameLst>
                                      </p:cBhvr>
                                      <p:tavLst>
                                        <p:tav tm="0">
                                          <p:val>
                                            <p:strVal val="#ppt_h"/>
                                          </p:val>
                                        </p:tav>
                                        <p:tav tm="100000">
                                          <p:val>
                                            <p:strVal val="#ppt_h"/>
                                          </p:val>
                                        </p:tav>
                                      </p:tavLst>
                                    </p:anim>
                                    <p:animEffect transition="in" filter="fade">
                                      <p:cBhvr>
                                        <p:cTn id="83" dur="1000"/>
                                        <p:tgtEl>
                                          <p:spTgt spid="3077"/>
                                        </p:tgtEl>
                                      </p:cBhvr>
                                    </p:animEffect>
                                  </p:childTnLst>
                                </p:cTn>
                              </p:par>
                              <p:par>
                                <p:cTn id="84" presetID="4" presetClass="entr" presetSubtype="16" fill="hold" grpId="0" nodeType="withEffect">
                                  <p:stCondLst>
                                    <p:cond delay="0"/>
                                  </p:stCondLst>
                                  <p:childTnLst>
                                    <p:set>
                                      <p:cBhvr>
                                        <p:cTn id="85" dur="1" fill="hold">
                                          <p:stCondLst>
                                            <p:cond delay="0"/>
                                          </p:stCondLst>
                                        </p:cTn>
                                        <p:tgtEl>
                                          <p:spTgt spid="3089"/>
                                        </p:tgtEl>
                                        <p:attrNameLst>
                                          <p:attrName>style.visibility</p:attrName>
                                        </p:attrNameLst>
                                      </p:cBhvr>
                                      <p:to>
                                        <p:strVal val="visible"/>
                                      </p:to>
                                    </p:set>
                                    <p:animEffect transition="in" filter="box(in)">
                                      <p:cBhvr>
                                        <p:cTn id="86" dur="500"/>
                                        <p:tgtEl>
                                          <p:spTgt spid="308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82" grpId="0" animBg="1"/>
      <p:bldP spid="3083" grpId="0" animBg="1"/>
      <p:bldP spid="3084" grpId="0" animBg="1"/>
      <p:bldP spid="3085" grpId="0" animBg="1"/>
      <p:bldP spid="3087" grpId="0"/>
      <p:bldP spid="3088" grpId="0"/>
      <p:bldP spid="3089" grpId="0"/>
      <p:bldP spid="3090" grpId="0"/>
      <p:bldP spid="3092" grpId="0"/>
      <p:bldP spid="3093" grpId="0"/>
      <p:bldP spid="3094" grpId="0"/>
      <p:bldP spid="3097" grpId="0"/>
    </p:bldLst>
  </p:timing>
</p:sld>
</file>

<file path=ppt/theme/theme1.xml><?xml version="1.0" encoding="utf-8"?>
<a:theme xmlns:a="http://schemas.openxmlformats.org/drawingml/2006/main" name="Modèle par défaut">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DZ"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r" defTabSz="914400" rtl="1" eaLnBrk="1" fontAlgn="base" latinLnBrk="0" hangingPunct="1">
          <a:lnSpc>
            <a:spcPct val="100000"/>
          </a:lnSpc>
          <a:spcBef>
            <a:spcPct val="0"/>
          </a:spcBef>
          <a:spcAft>
            <a:spcPct val="0"/>
          </a:spcAft>
          <a:buClrTx/>
          <a:buSzTx/>
          <a:buFontTx/>
          <a:buNone/>
          <a:tabLst/>
          <a:defRPr kumimoji="0" lang="ar-DZ"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728</TotalTime>
  <Words>756</Words>
  <Application>Microsoft PowerPoint</Application>
  <PresentationFormat>Affichage à l'écran (4:3)</PresentationFormat>
  <Paragraphs>126</Paragraphs>
  <Slides>17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17</vt:i4>
      </vt:variant>
    </vt:vector>
  </HeadingPairs>
  <TitlesOfParts>
    <vt:vector size="22" baseType="lpstr">
      <vt:lpstr>Arial</vt:lpstr>
      <vt:lpstr>Wingdings</vt:lpstr>
      <vt:lpstr>Times New Roman</vt:lpstr>
      <vt:lpstr>Simplified Arabic</vt:lpstr>
      <vt:lpstr>Modèle par défaut</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أمثلة على firewall </vt:lpstr>
    </vt:vector>
  </TitlesOfParts>
  <Company>XPSP2</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LAMOUDI Bachir Ramzi</cp:lastModifiedBy>
  <cp:revision>31</cp:revision>
  <dcterms:created xsi:type="dcterms:W3CDTF">2007-05-30T20:33:06Z</dcterms:created>
  <dcterms:modified xsi:type="dcterms:W3CDTF">2010-05-18T19:28:32Z</dcterms:modified>
</cp:coreProperties>
</file>