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74" r:id="rId3"/>
    <p:sldId id="268" r:id="rId4"/>
    <p:sldId id="271" r:id="rId5"/>
    <p:sldId id="272" r:id="rId6"/>
    <p:sldId id="269" r:id="rId7"/>
    <p:sldId id="270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1554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D577F2B3-0754-4364-9682-76D95A9495EC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F2B3-0754-4364-9682-76D95A9495EC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F2B3-0754-4364-9682-76D95A9495EC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1D89A-5696-46B8-B7EC-42161B5409D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941911" y="2514600"/>
            <a:ext cx="6686550" cy="2262783"/>
          </a:xfrm>
        </p:spPr>
        <p:txBody>
          <a:bodyPr anchor="b"/>
          <a:lstStyle>
            <a:lvl1pPr>
              <a:defRPr sz="405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FF7C1F-CBF9-4D94-A98A-5991B477B45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941911" y="4777383"/>
            <a:ext cx="6686550" cy="1126284"/>
          </a:xfrm>
        </p:spPr>
        <p:txBody>
          <a:bodyPr/>
          <a:lstStyle>
            <a:lvl1pPr marL="0" indent="0">
              <a:buNone/>
              <a:defRPr>
                <a:solidFill>
                  <a:srgbClr val="595959"/>
                </a:solidFill>
              </a:defRPr>
            </a:lvl1pPr>
          </a:lstStyle>
          <a:p>
            <a:pPr lvl="0"/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162C0-0B19-49ED-9FF7-AE794BCFBCB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3BE5EA0-25B2-4F27-81A0-117E8532EAB1}" type="datetime1">
              <a:rPr lang="en-US"/>
              <a:pPr lvl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3C1EE-593D-4FD9-AC0D-F790D37CA39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AECD9EA5-DD72-4427-8060-2EA8118FDD04}"/>
              </a:ext>
            </a:extLst>
          </p:cNvPr>
          <p:cNvSpPr/>
          <p:nvPr/>
        </p:nvSpPr>
        <p:spPr>
          <a:xfrm>
            <a:off x="1" y="4323814"/>
            <a:ext cx="1308485" cy="778593"/>
          </a:xfrm>
          <a:custGeom>
            <a:avLst/>
            <a:gdLst>
              <a:gd name="f0" fmla="val w"/>
              <a:gd name="f1" fmla="val h"/>
              <a:gd name="f2" fmla="val 0"/>
              <a:gd name="f3" fmla="val 372"/>
              <a:gd name="f4" fmla="val 166"/>
              <a:gd name="f5" fmla="val 287"/>
              <a:gd name="f6" fmla="val 290"/>
              <a:gd name="f7" fmla="val 292"/>
              <a:gd name="f8" fmla="val 165"/>
              <a:gd name="f9" fmla="val 293"/>
              <a:gd name="f10" fmla="val 164"/>
              <a:gd name="f11" fmla="val 163"/>
              <a:gd name="f12" fmla="val 294"/>
              <a:gd name="f13" fmla="val 370"/>
              <a:gd name="f14" fmla="val 87"/>
              <a:gd name="f15" fmla="val 85"/>
              <a:gd name="f16" fmla="val 81"/>
              <a:gd name="f17" fmla="val 78"/>
              <a:gd name="f18" fmla="val 3"/>
              <a:gd name="f19" fmla="val 2"/>
              <a:gd name="f20" fmla="val 1"/>
              <a:gd name="f21" fmla="*/ f0 1 372"/>
              <a:gd name="f22" fmla="*/ f1 1 166"/>
              <a:gd name="f23" fmla="+- f4 0 f2"/>
              <a:gd name="f24" fmla="+- f3 0 f2"/>
              <a:gd name="f25" fmla="*/ f24 1 372"/>
              <a:gd name="f26" fmla="*/ f23 1 166"/>
              <a:gd name="f27" fmla="*/ 0 1 f25"/>
              <a:gd name="f28" fmla="*/ f3 1 f25"/>
              <a:gd name="f29" fmla="*/ 0 1 f26"/>
              <a:gd name="f30" fmla="*/ f4 1 f26"/>
              <a:gd name="f31" fmla="*/ f27 f21 1"/>
              <a:gd name="f32" fmla="*/ f28 f21 1"/>
              <a:gd name="f33" fmla="*/ f30 f22 1"/>
              <a:gd name="f34" fmla="*/ f29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1" t="f34" r="f32" b="f33"/>
            <a:pathLst>
              <a:path w="372" h="166">
                <a:moveTo>
                  <a:pt x="f5" y="f4"/>
                </a:moveTo>
                <a:cubicBezTo>
                  <a:pt x="f6" y="f4"/>
                  <a:pt x="f7" y="f8"/>
                  <a:pt x="f9" y="f10"/>
                </a:cubicBezTo>
                <a:cubicBezTo>
                  <a:pt x="f9" y="f11"/>
                  <a:pt x="f12" y="f11"/>
                  <a:pt x="f12" y="f11"/>
                </a:cubicBezTo>
                <a:cubicBezTo>
                  <a:pt x="f13" y="f14"/>
                  <a:pt x="f13" y="f14"/>
                  <a:pt x="f13" y="f14"/>
                </a:cubicBezTo>
                <a:cubicBezTo>
                  <a:pt x="f3" y="f15"/>
                  <a:pt x="f3" y="f16"/>
                  <a:pt x="f13" y="f17"/>
                </a:cubicBezTo>
                <a:cubicBezTo>
                  <a:pt x="f12" y="f18"/>
                  <a:pt x="f12" y="f18"/>
                  <a:pt x="f12" y="f18"/>
                </a:cubicBezTo>
                <a:cubicBezTo>
                  <a:pt x="f12" y="f19"/>
                  <a:pt x="f9" y="f19"/>
                  <a:pt x="f9" y="f19"/>
                </a:cubicBezTo>
                <a:cubicBezTo>
                  <a:pt x="f7" y="f20"/>
                  <a:pt x="f6" y="f2"/>
                  <a:pt x="f5" y="f2"/>
                </a:cubicBezTo>
                <a:cubicBezTo>
                  <a:pt x="f2" y="f2"/>
                  <a:pt x="f2" y="f2"/>
                  <a:pt x="f2" y="f2"/>
                </a:cubicBezTo>
                <a:cubicBezTo>
                  <a:pt x="f2" y="f4"/>
                  <a:pt x="f2" y="f4"/>
                  <a:pt x="f2" y="f4"/>
                </a:cubicBezTo>
                <a:lnTo>
                  <a:pt x="f5" y="f4"/>
                </a:ln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49F9088-3E5D-48D8-98D5-E1D2070373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98862" y="4529545"/>
            <a:ext cx="584822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A39D132D-0F11-45AD-9E9F-B3CA455C463A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76300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E9715-581A-49BF-A9CD-C8979EDEB02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6A3EB-7BD6-4EBB-AE99-7330AE81769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941911" y="2133596"/>
            <a:ext cx="6686550" cy="377762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CEE64-18EB-4592-88FA-2C5DA4F0522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1FF377C-4374-447B-AAA7-808F0B8AF81B}" type="datetime1">
              <a:rPr lang="en-US"/>
              <a:pPr lvl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CFE7C6-4761-4978-9F7D-930CDC543C5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reeform 11">
            <a:extLst>
              <a:ext uri="{FF2B5EF4-FFF2-40B4-BE49-F238E27FC236}">
                <a16:creationId xmlns:a16="http://schemas.microsoft.com/office/drawing/2014/main" id="{D2EDD4CA-AD44-4F76-A1EC-C7E51610984B}"/>
              </a:ext>
            </a:extLst>
          </p:cNvPr>
          <p:cNvSpPr/>
          <p:nvPr/>
        </p:nvSpPr>
        <p:spPr>
          <a:xfrm flipV="1">
            <a:off x="-3140" y="714376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21E04EA-171F-488F-9D46-138C21A864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2709CC3-BDCF-4F36-9E8A-678880E36513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94098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6DC7F-AF83-4EA9-A4AD-F3D12FD504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41911" y="2058753"/>
            <a:ext cx="6686550" cy="1468800"/>
          </a:xfrm>
        </p:spPr>
        <p:txBody>
          <a:bodyPr anchor="b"/>
          <a:lstStyle>
            <a:lvl1pPr>
              <a:defRPr sz="30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9FFDDA-4CF2-46DA-AF28-298234255F9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941911" y="3530133"/>
            <a:ext cx="6686550" cy="860395"/>
          </a:xfrm>
        </p:spPr>
        <p:txBody>
          <a:bodyPr/>
          <a:lstStyle>
            <a:lvl1pPr marL="0" indent="0">
              <a:buNone/>
              <a:defRPr sz="1500">
                <a:solidFill>
                  <a:srgbClr val="59595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E41E1-A7C2-431E-940A-F857CDB4088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A70B82E-A1F4-4C37-B8D4-04C6076348D3}" type="datetime1">
              <a:rPr lang="en-US"/>
              <a:pPr lvl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91346-D9EB-4FBD-B74B-CD9E3903501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reeform 11">
            <a:extLst>
              <a:ext uri="{FF2B5EF4-FFF2-40B4-BE49-F238E27FC236}">
                <a16:creationId xmlns:a16="http://schemas.microsoft.com/office/drawing/2014/main" id="{A8B6442D-B828-4D11-BE58-920143678F7A}"/>
              </a:ext>
            </a:extLst>
          </p:cNvPr>
          <p:cNvSpPr/>
          <p:nvPr/>
        </p:nvSpPr>
        <p:spPr>
          <a:xfrm flipV="1">
            <a:off x="-3140" y="3178171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B921B9-28F1-4FEC-AE91-2E7815A704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98862" y="3244136"/>
            <a:ext cx="584822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FE241E4-8F95-4976-BE8B-E94E15F3AFDF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6754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>
            <a:extLst>
              <a:ext uri="{FF2B5EF4-FFF2-40B4-BE49-F238E27FC236}">
                <a16:creationId xmlns:a16="http://schemas.microsoft.com/office/drawing/2014/main" id="{52858158-6D5A-46CF-B412-0A5E8D04A07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3C56B-72A9-476F-BC5B-22E7D28EA2E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941911" y="2133596"/>
            <a:ext cx="3235398" cy="377762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C859FF-AE35-4402-A7DC-D7B86BCAD7EC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5393063" y="2126217"/>
            <a:ext cx="3235398" cy="377762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90CEE7-F182-4A8E-8A64-4C520C3EC80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B52A0F9-F55D-45D2-8E74-76BD0D40A6D3}" type="datetime1">
              <a:rPr lang="en-US"/>
              <a:pPr lvl="0"/>
              <a:t>4/21/2020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982899-3D79-4D81-ABAC-091E1408E5D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reeform 11">
            <a:extLst>
              <a:ext uri="{FF2B5EF4-FFF2-40B4-BE49-F238E27FC236}">
                <a16:creationId xmlns:a16="http://schemas.microsoft.com/office/drawing/2014/main" id="{BFFA9C1F-B4D0-4A85-A34A-B3E957BCD91D}"/>
              </a:ext>
            </a:extLst>
          </p:cNvPr>
          <p:cNvSpPr/>
          <p:nvPr/>
        </p:nvSpPr>
        <p:spPr>
          <a:xfrm flipV="1">
            <a:off x="-3140" y="714376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7A661AA-EF85-4D07-8A9C-0428A776F1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566A0B-0CCC-4447-AD39-EA46C5CDDE20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206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9">
            <a:extLst>
              <a:ext uri="{FF2B5EF4-FFF2-40B4-BE49-F238E27FC236}">
                <a16:creationId xmlns:a16="http://schemas.microsoft.com/office/drawing/2014/main" id="{4816B337-EA72-469D-8085-1CAB387A999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85B744-AD29-4AAC-A80E-A32C50C7B8D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204532" y="1972699"/>
            <a:ext cx="2994545" cy="576264"/>
          </a:xfrm>
        </p:spPr>
        <p:txBody>
          <a:bodyPr anchor="b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0DB764-E0CF-49DE-99E6-7F7C386C89C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1941912" y="2548964"/>
            <a:ext cx="3257173" cy="335405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371D3F-B873-4291-A6B4-07369FA893D3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5629972" y="1969471"/>
            <a:ext cx="2999250" cy="576264"/>
          </a:xfrm>
        </p:spPr>
        <p:txBody>
          <a:bodyPr anchor="b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0FE596-7B87-4072-8B1D-E253D79EBB12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5375218" y="2545736"/>
            <a:ext cx="3254004" cy="335405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A85392-5EA2-4A2D-9259-BA0BDB45AA2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BBFF29-39F7-41BA-8009-B69FC42DD7D3}" type="datetime1">
              <a:rPr lang="en-US"/>
              <a:pPr lvl="0"/>
              <a:t>4/21/2020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01C1B1-F3DE-40D6-8857-9BCDF561D1C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A4639E61-BAD3-4062-8613-3E787E7EF0D8}"/>
              </a:ext>
            </a:extLst>
          </p:cNvPr>
          <p:cNvSpPr/>
          <p:nvPr/>
        </p:nvSpPr>
        <p:spPr>
          <a:xfrm flipV="1">
            <a:off x="-3140" y="714376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5F88064-5C39-4A7D-A162-86C7A23518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D46EF6-3754-4294-B671-CA50F13BD54E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0632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E4A9C-8352-4E66-81C2-0D66EFA0B35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515EF1-6F6F-4D16-8966-434CCB75C86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53DCF12-27B9-49CE-8BBA-12016DE165E6}" type="datetime1">
              <a:rPr lang="en-US"/>
              <a:pPr lvl="0"/>
              <a:t>4/21/2020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7E01C5-5886-49F2-AD3C-4AB58E5376F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reeform 11">
            <a:extLst>
              <a:ext uri="{FF2B5EF4-FFF2-40B4-BE49-F238E27FC236}">
                <a16:creationId xmlns:a16="http://schemas.microsoft.com/office/drawing/2014/main" id="{8A61A0B5-F03C-45A9-B4A8-9D296B8EDB51}"/>
              </a:ext>
            </a:extLst>
          </p:cNvPr>
          <p:cNvSpPr/>
          <p:nvPr/>
        </p:nvSpPr>
        <p:spPr>
          <a:xfrm flipV="1">
            <a:off x="-3140" y="714376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5EB840BF-8441-4EA2-94A7-2B3327CB13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69D4CF-F47C-450F-9B2A-62DB6779E68D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1362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074C81-51F0-4A78-982C-7281B9E58C4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930F025-A656-4825-8D60-C24007044707}" type="datetime1">
              <a:rPr lang="en-US"/>
              <a:pPr lvl="0"/>
              <a:t>4/21/2020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191925-95EA-44D7-8993-82161EB1875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reeform 11">
            <a:extLst>
              <a:ext uri="{FF2B5EF4-FFF2-40B4-BE49-F238E27FC236}">
                <a16:creationId xmlns:a16="http://schemas.microsoft.com/office/drawing/2014/main" id="{6AB3AA03-C506-4F63-B4FE-5DAB4DE14C29}"/>
              </a:ext>
            </a:extLst>
          </p:cNvPr>
          <p:cNvSpPr/>
          <p:nvPr/>
        </p:nvSpPr>
        <p:spPr>
          <a:xfrm flipV="1">
            <a:off x="-3140" y="714376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C2E8782-2338-4919-86D3-0ECD2AE50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216818-9FE1-4FB6-BC8B-4EE9705D4EC2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262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1CAB7-CEB7-4D25-B16A-FB643C9D91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41911" y="446090"/>
            <a:ext cx="2628897" cy="976314"/>
          </a:xfrm>
        </p:spPr>
        <p:txBody>
          <a:bodyPr anchor="b"/>
          <a:lstStyle>
            <a:lvl1pPr>
              <a:defRPr sz="15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49D22-B298-4AC2-B62D-61355F13E9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742259" y="446091"/>
            <a:ext cx="3886202" cy="5414967"/>
          </a:xfrm>
        </p:spPr>
        <p:txBody>
          <a:bodyPr anchor="ctr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42C208-DFBB-4FD5-9850-3796B3EC585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941911" y="1598609"/>
            <a:ext cx="2628897" cy="4262439"/>
          </a:xfrm>
        </p:spPr>
        <p:txBody>
          <a:bodyPr/>
          <a:lstStyle>
            <a:lvl1pPr marL="0" indent="0">
              <a:buNone/>
              <a:defRPr sz="105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D2293E-87E0-4F67-83D4-0A4B9BEA441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E190F6-0BCB-4C54-91DD-4B49A8CB4697}" type="datetime1">
              <a:rPr lang="en-US"/>
              <a:pPr lvl="0"/>
              <a:t>4/21/2020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002365-1A2E-4820-8EEA-B04E93B8844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reeform 11">
            <a:extLst>
              <a:ext uri="{FF2B5EF4-FFF2-40B4-BE49-F238E27FC236}">
                <a16:creationId xmlns:a16="http://schemas.microsoft.com/office/drawing/2014/main" id="{CD3913A7-30EF-4193-9EEC-36BD178E97A2}"/>
              </a:ext>
            </a:extLst>
          </p:cNvPr>
          <p:cNvSpPr/>
          <p:nvPr/>
        </p:nvSpPr>
        <p:spPr>
          <a:xfrm flipV="1">
            <a:off x="-3140" y="714376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DF24C5D-71A0-42B4-975A-ED1C7E889A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15016E-FA66-483D-998B-2CC7EDD51E59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33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F2B3-0754-4364-9682-76D95A9495EC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26A45-B7F9-4300-B70A-7B5882FACAF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41911" y="4800601"/>
            <a:ext cx="6686550" cy="566735"/>
          </a:xfrm>
        </p:spPr>
        <p:txBody>
          <a:bodyPr anchor="b"/>
          <a:lstStyle>
            <a:lvl1pPr>
              <a:defRPr sz="18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D0771B-5302-4047-B6DE-A6286F76C958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1941911" y="634969"/>
            <a:ext cx="6686550" cy="3854973"/>
          </a:xfrm>
        </p:spPr>
        <p:txBody>
          <a:bodyPr anchorCtr="1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861808-309D-40C7-BFEE-A7971C283F42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941911" y="5367336"/>
            <a:ext cx="6686550" cy="493711"/>
          </a:xfrm>
        </p:spPr>
        <p:txBody>
          <a:bodyPr/>
          <a:lstStyle>
            <a:lvl1pPr marL="0" indent="0">
              <a:buNone/>
              <a:defRPr sz="9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A4242C-42F3-4612-B57F-2DFAF469C6D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C87861A-92E7-40E3-8B23-C4007A443E05}" type="datetime1">
              <a:rPr lang="en-US"/>
              <a:pPr lvl="0"/>
              <a:t>4/21/2020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71C344-FF73-469C-9FFD-3412F6361EA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reeform 11">
            <a:extLst>
              <a:ext uri="{FF2B5EF4-FFF2-40B4-BE49-F238E27FC236}">
                <a16:creationId xmlns:a16="http://schemas.microsoft.com/office/drawing/2014/main" id="{805CFDD7-9C1F-45C3-91DA-4B483AA3C496}"/>
              </a:ext>
            </a:extLst>
          </p:cNvPr>
          <p:cNvSpPr/>
          <p:nvPr/>
        </p:nvSpPr>
        <p:spPr>
          <a:xfrm flipV="1">
            <a:off x="-3140" y="4911728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B043ABF0-2563-48D5-90AC-0F39265286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98862" y="4983087"/>
            <a:ext cx="584822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A1E445B-64E9-4871-AF35-92B4260C7508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2157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1DB4E-0520-4A9E-ABBB-9A4241B8EA7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41911" y="609604"/>
            <a:ext cx="6686550" cy="3117043"/>
          </a:xfrm>
        </p:spPr>
        <p:txBody>
          <a:bodyPr anchor="ctr"/>
          <a:lstStyle>
            <a:lvl1pPr>
              <a:defRPr sz="36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D64472-3C96-43EF-BC67-413BCAEFD1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41911" y="4354043"/>
            <a:ext cx="6686550" cy="1555860"/>
          </a:xfrm>
        </p:spPr>
        <p:txBody>
          <a:bodyPr anchor="ctr"/>
          <a:lstStyle>
            <a:lvl1pPr marL="0" indent="0">
              <a:buNone/>
              <a:defRPr>
                <a:solidFill>
                  <a:srgbClr val="59595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62485-B022-4332-AE8F-769BA99DBD2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104E972-2619-4010-8C45-11E6B3B0440C}" type="datetime1">
              <a:rPr lang="en-US"/>
              <a:pPr lvl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54345-3DEF-4802-ADEC-A14D493D4B4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reeform 11">
            <a:extLst>
              <a:ext uri="{FF2B5EF4-FFF2-40B4-BE49-F238E27FC236}">
                <a16:creationId xmlns:a16="http://schemas.microsoft.com/office/drawing/2014/main" id="{EA39F6F2-1DC9-4D30-9B5C-0DC2C76701C9}"/>
              </a:ext>
            </a:extLst>
          </p:cNvPr>
          <p:cNvSpPr/>
          <p:nvPr/>
        </p:nvSpPr>
        <p:spPr>
          <a:xfrm flipV="1">
            <a:off x="-3140" y="3178171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165D248-B87F-4324-A2AB-F18626164C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98862" y="3244136"/>
            <a:ext cx="584822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73296594-E7CF-49CF-AC96-EECA6C721E12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891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87CA1-E1B5-4A95-98D2-97F7E13D92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37460" y="609604"/>
            <a:ext cx="6295445" cy="2895603"/>
          </a:xfrm>
        </p:spPr>
        <p:txBody>
          <a:bodyPr anchor="ctr"/>
          <a:lstStyle>
            <a:lvl1pPr>
              <a:defRPr sz="36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0E139688-6066-400B-89AF-49EC97D9D0E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6262" y="3505197"/>
            <a:ext cx="5652418" cy="381003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rgbClr val="7F7F7F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9F004EB-3AD5-49C7-9858-66E9DABCE2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41911" y="4354043"/>
            <a:ext cx="6686550" cy="1555860"/>
          </a:xfrm>
        </p:spPr>
        <p:txBody>
          <a:bodyPr anchor="ctr"/>
          <a:lstStyle>
            <a:lvl1pPr marL="0" indent="0">
              <a:buNone/>
              <a:defRPr>
                <a:solidFill>
                  <a:srgbClr val="59595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6FBFEC7-0968-4949-9E65-AAAF9DBF086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EFD8A3-C9B8-4DD4-8C4E-37B2341BBD6F}" type="datetime1">
              <a:rPr lang="en-US"/>
              <a:pPr lvl="0"/>
              <a:t>4/21/2020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E81AAFC-8B85-4D2E-8D93-1F221AA66A0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reeform 11">
            <a:extLst>
              <a:ext uri="{FF2B5EF4-FFF2-40B4-BE49-F238E27FC236}">
                <a16:creationId xmlns:a16="http://schemas.microsoft.com/office/drawing/2014/main" id="{F62B7952-2E8A-4530-81F9-6A72E41F1DC9}"/>
              </a:ext>
            </a:extLst>
          </p:cNvPr>
          <p:cNvSpPr/>
          <p:nvPr/>
        </p:nvSpPr>
        <p:spPr>
          <a:xfrm flipV="1">
            <a:off x="-3140" y="3178171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A8ECA71-90D7-40CC-9CD8-979F2912B4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98862" y="3244136"/>
            <a:ext cx="584822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A1E51E2-5419-4FF2-9E45-C3607E563104}" type="slidenum">
              <a:t>‹N°›</a:t>
            </a:fld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07F80977-4BE3-4D83-A325-0A8226E3CE22}"/>
              </a:ext>
            </a:extLst>
          </p:cNvPr>
          <p:cNvSpPr txBox="1"/>
          <p:nvPr/>
        </p:nvSpPr>
        <p:spPr>
          <a:xfrm>
            <a:off x="1850741" y="648008"/>
            <a:ext cx="457202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ctr" anchorCtr="0" compatLnSpc="1">
            <a:noAutofit/>
          </a:bodyPr>
          <a:lstStyle/>
          <a:p>
            <a:pPr marL="0" marR="0" lvl="0" indent="0" algn="l" defTabSz="3429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6000" b="0" i="0" u="none" strike="noStrike" kern="1200" cap="none" spc="0" baseline="0">
                <a:solidFill>
                  <a:srgbClr val="A53010"/>
                </a:solidFill>
                <a:uFillTx/>
                <a:latin typeface="Arial"/>
              </a:rPr>
              <a:t>“</a:t>
            </a: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id="{26175401-D07D-4E44-8FF8-0E04B19A2C1A}"/>
              </a:ext>
            </a:extLst>
          </p:cNvPr>
          <p:cNvSpPr txBox="1"/>
          <p:nvPr/>
        </p:nvSpPr>
        <p:spPr>
          <a:xfrm>
            <a:off x="8336140" y="2905305"/>
            <a:ext cx="457202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ctr" anchorCtr="0" compatLnSpc="1">
            <a:noAutofit/>
          </a:bodyPr>
          <a:lstStyle/>
          <a:p>
            <a:pPr marL="0" marR="0" lvl="0" indent="0" algn="l" defTabSz="3429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6000" b="0" i="0" u="none" strike="noStrike" kern="1200" cap="none" spc="0" baseline="0">
                <a:solidFill>
                  <a:srgbClr val="A53010"/>
                </a:solidFill>
                <a:uFillTx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22458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965A6-16E1-4E1A-AE9C-26C18E16C9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41911" y="2438404"/>
            <a:ext cx="6686550" cy="2724847"/>
          </a:xfrm>
        </p:spPr>
        <p:txBody>
          <a:bodyPr anchor="b"/>
          <a:lstStyle>
            <a:lvl1pPr>
              <a:defRPr sz="36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C3EFF8E3-AFF4-497A-B1D1-022AA09175D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41911" y="5181603"/>
            <a:ext cx="6686550" cy="729618"/>
          </a:xfrm>
        </p:spPr>
        <p:txBody>
          <a:bodyPr/>
          <a:lstStyle>
            <a:lvl1pPr marL="0" indent="0">
              <a:buNone/>
              <a:defRPr>
                <a:solidFill>
                  <a:srgbClr val="59595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4">
            <a:extLst>
              <a:ext uri="{FF2B5EF4-FFF2-40B4-BE49-F238E27FC236}">
                <a16:creationId xmlns:a16="http://schemas.microsoft.com/office/drawing/2014/main" id="{9B1464E4-1E70-47DC-816C-36BD04EABB2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255922D-2990-4658-A209-E8183592BD9B}" type="datetime1">
              <a:rPr lang="en-US"/>
              <a:pPr lvl="0"/>
              <a:t>4/21/2020</a:t>
            </a:fld>
            <a:endParaRPr lang="en-US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98900891-27A5-4CE5-BBD2-56762B8D6BB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reeform 11">
            <a:extLst>
              <a:ext uri="{FF2B5EF4-FFF2-40B4-BE49-F238E27FC236}">
                <a16:creationId xmlns:a16="http://schemas.microsoft.com/office/drawing/2014/main" id="{492D4B82-0005-48E9-B8FE-DF1416E83AB3}"/>
              </a:ext>
            </a:extLst>
          </p:cNvPr>
          <p:cNvSpPr/>
          <p:nvPr/>
        </p:nvSpPr>
        <p:spPr>
          <a:xfrm flipV="1">
            <a:off x="-3140" y="4911728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94F9BE-CE69-4F49-852F-818C83E8DC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98862" y="4983087"/>
            <a:ext cx="584822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0F0D5FD-5136-4B5D-9CF8-40F1318B10B5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8911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3E664-FCFF-41E6-A1B8-9735A9C21A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37460" y="609604"/>
            <a:ext cx="6295445" cy="2895603"/>
          </a:xfrm>
        </p:spPr>
        <p:txBody>
          <a:bodyPr anchor="ctr"/>
          <a:lstStyle>
            <a:lvl1pPr>
              <a:defRPr sz="36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1D02E7A-C9AD-4BFA-8E00-7D0E3BF900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41911" y="4343401"/>
            <a:ext cx="6686550" cy="838203"/>
          </a:xfrm>
        </p:spPr>
        <p:txBody>
          <a:bodyPr anchor="b">
            <a:noAutofit/>
          </a:bodyPr>
          <a:lstStyle>
            <a:lvl1pPr marL="0" indent="0">
              <a:buNone/>
              <a:defRPr sz="1800">
                <a:solidFill>
                  <a:srgbClr val="A53010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18C0B-68B2-4DB0-B07C-8728697638A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41911" y="5181603"/>
            <a:ext cx="6686550" cy="729618"/>
          </a:xfrm>
        </p:spPr>
        <p:txBody>
          <a:bodyPr/>
          <a:lstStyle>
            <a:lvl1pPr marL="0" indent="0">
              <a:buNone/>
              <a:defRPr>
                <a:solidFill>
                  <a:srgbClr val="59595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0DB128-690C-4E7E-BCF2-7F1838C3895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713244A-AAEB-4EDF-AA30-615BA76D75CE}" type="datetime1">
              <a:rPr lang="en-US"/>
              <a:pPr lvl="0"/>
              <a:t>4/21/2020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FDB50F-F32F-4CD7-8F62-A53DC641AEA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reeform 11">
            <a:extLst>
              <a:ext uri="{FF2B5EF4-FFF2-40B4-BE49-F238E27FC236}">
                <a16:creationId xmlns:a16="http://schemas.microsoft.com/office/drawing/2014/main" id="{FFAF4BBE-96CD-437E-BF9B-4DCCAD662AA1}"/>
              </a:ext>
            </a:extLst>
          </p:cNvPr>
          <p:cNvSpPr/>
          <p:nvPr/>
        </p:nvSpPr>
        <p:spPr>
          <a:xfrm flipV="1">
            <a:off x="-3140" y="4911728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C32DE5E0-9D70-47DE-AD79-1C79246EB3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98862" y="4983087"/>
            <a:ext cx="584822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24C8DA9B-CE3D-46A6-B8B2-D0C5F985A7F2}" type="slidenum">
              <a:t>‹N°›</a:t>
            </a:fld>
            <a:endParaRPr lang="en-US"/>
          </a:p>
        </p:txBody>
      </p:sp>
      <p:sp>
        <p:nvSpPr>
          <p:cNvPr id="9" name="TextBox 16">
            <a:extLst>
              <a:ext uri="{FF2B5EF4-FFF2-40B4-BE49-F238E27FC236}">
                <a16:creationId xmlns:a16="http://schemas.microsoft.com/office/drawing/2014/main" id="{85EBC916-FC70-4DEA-88F4-079344003D6A}"/>
              </a:ext>
            </a:extLst>
          </p:cNvPr>
          <p:cNvSpPr txBox="1"/>
          <p:nvPr/>
        </p:nvSpPr>
        <p:spPr>
          <a:xfrm>
            <a:off x="1850741" y="648008"/>
            <a:ext cx="457202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ctr" anchorCtr="0" compatLnSpc="1">
            <a:noAutofit/>
          </a:bodyPr>
          <a:lstStyle/>
          <a:p>
            <a:pPr marL="0" marR="0" lvl="0" indent="0" algn="l" defTabSz="3429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6000" b="0" i="0" u="none" strike="noStrike" kern="1200" cap="none" spc="0" baseline="0">
                <a:solidFill>
                  <a:srgbClr val="A53010"/>
                </a:solidFill>
                <a:uFillTx/>
                <a:latin typeface="Arial"/>
              </a:rPr>
              <a:t>“</a:t>
            </a:r>
          </a:p>
        </p:txBody>
      </p:sp>
      <p:sp>
        <p:nvSpPr>
          <p:cNvPr id="10" name="TextBox 17">
            <a:extLst>
              <a:ext uri="{FF2B5EF4-FFF2-40B4-BE49-F238E27FC236}">
                <a16:creationId xmlns:a16="http://schemas.microsoft.com/office/drawing/2014/main" id="{2AA35DD6-04BA-4C89-A231-514CC4CD7D05}"/>
              </a:ext>
            </a:extLst>
          </p:cNvPr>
          <p:cNvSpPr txBox="1"/>
          <p:nvPr/>
        </p:nvSpPr>
        <p:spPr>
          <a:xfrm>
            <a:off x="8336140" y="2905305"/>
            <a:ext cx="457202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ctr" anchorCtr="0" compatLnSpc="1">
            <a:noAutofit/>
          </a:bodyPr>
          <a:lstStyle/>
          <a:p>
            <a:pPr marL="0" marR="0" lvl="0" indent="0" algn="l" defTabSz="3429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6000" b="0" i="0" u="none" strike="noStrike" kern="1200" cap="none" spc="0" baseline="0">
                <a:solidFill>
                  <a:srgbClr val="A53010"/>
                </a:solidFill>
                <a:uFillTx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63010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FBDBC-51B0-4028-8328-897F7B95440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41911" y="627407"/>
            <a:ext cx="6686550" cy="2880021"/>
          </a:xfrm>
        </p:spPr>
        <p:txBody>
          <a:bodyPr anchor="ctr"/>
          <a:lstStyle>
            <a:lvl1pPr>
              <a:defRPr sz="36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2271CB60-2CFF-4407-B8E5-108790AFC9E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41911" y="4343401"/>
            <a:ext cx="6686550" cy="838203"/>
          </a:xfrm>
        </p:spPr>
        <p:txBody>
          <a:bodyPr anchor="b">
            <a:noAutofit/>
          </a:bodyPr>
          <a:lstStyle>
            <a:lvl1pPr marL="0" indent="0">
              <a:buNone/>
              <a:defRPr sz="1800">
                <a:solidFill>
                  <a:srgbClr val="A53010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4448E-787D-4623-A877-C6CB360277C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41911" y="5181603"/>
            <a:ext cx="6686550" cy="729618"/>
          </a:xfrm>
        </p:spPr>
        <p:txBody>
          <a:bodyPr/>
          <a:lstStyle>
            <a:lvl1pPr marL="0" indent="0">
              <a:buNone/>
              <a:defRPr>
                <a:solidFill>
                  <a:srgbClr val="59595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6564FC-1F8E-4B2D-AF17-EA13784088F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8E6C5F-1F88-4964-BF81-E941AE70E690}" type="datetime1">
              <a:rPr lang="en-US"/>
              <a:pPr lvl="0"/>
              <a:t>4/21/2020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D5E4F8-397E-4E01-9FF6-47D05C53222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reeform 11">
            <a:extLst>
              <a:ext uri="{FF2B5EF4-FFF2-40B4-BE49-F238E27FC236}">
                <a16:creationId xmlns:a16="http://schemas.microsoft.com/office/drawing/2014/main" id="{AF6C7E22-1CA2-4DD1-884D-B0700B349DCF}"/>
              </a:ext>
            </a:extLst>
          </p:cNvPr>
          <p:cNvSpPr/>
          <p:nvPr/>
        </p:nvSpPr>
        <p:spPr>
          <a:xfrm flipV="1">
            <a:off x="-3140" y="4911728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03750677-4218-4FA6-9B31-1492FBD0FA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98862" y="4983087"/>
            <a:ext cx="584822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651F68DE-4303-4006-AFF9-2CEFE4514B8B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7132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46F9E-3C44-48B8-AEC2-D28BDB79912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DF9976-0D29-42FB-A385-5D4A5175430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3F6528-4516-4299-92B8-55FCB1AFABE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7ADA17F-8E35-4C36-8FF2-FB1674AC72B5}" type="datetime1">
              <a:rPr lang="en-US"/>
              <a:pPr lvl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CF92F-8585-495C-A390-41DE63F637B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reeform 11">
            <a:extLst>
              <a:ext uri="{FF2B5EF4-FFF2-40B4-BE49-F238E27FC236}">
                <a16:creationId xmlns:a16="http://schemas.microsoft.com/office/drawing/2014/main" id="{B0B515C0-B457-40B3-B3B5-62FFC61070D8}"/>
              </a:ext>
            </a:extLst>
          </p:cNvPr>
          <p:cNvSpPr/>
          <p:nvPr/>
        </p:nvSpPr>
        <p:spPr>
          <a:xfrm flipV="1">
            <a:off x="-3140" y="714376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C0BAAB0-7DCA-43CD-983C-020D12C0AD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6EA2565-D587-4D22-BAF0-51EC27990EB9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2809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F757B4-DBFC-4B34-B46A-2444FFA7D97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971109" y="627406"/>
            <a:ext cx="1655699" cy="5283814"/>
          </a:xfrm>
        </p:spPr>
        <p:txBody>
          <a:bodyPr vert="eaVert" anchor="ctr"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B53DD8-034B-4354-BFE1-40477C0323A6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1941911" y="627406"/>
            <a:ext cx="4857747" cy="528381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66685-0DA1-47E4-9B8F-494F89B1B95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CF0EEB9-A469-4377-AF8E-1B5F3FBA35AA}" type="datetime1">
              <a:rPr lang="en-US"/>
              <a:pPr lvl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E3EC9-6AFD-4A56-8A70-91BFE31A067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reeform 11">
            <a:extLst>
              <a:ext uri="{FF2B5EF4-FFF2-40B4-BE49-F238E27FC236}">
                <a16:creationId xmlns:a16="http://schemas.microsoft.com/office/drawing/2014/main" id="{F43558ED-96D4-4453-8888-88CD2612EC49}"/>
              </a:ext>
            </a:extLst>
          </p:cNvPr>
          <p:cNvSpPr/>
          <p:nvPr/>
        </p:nvSpPr>
        <p:spPr>
          <a:xfrm flipV="1">
            <a:off x="-3140" y="714376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6ACBA36-E382-420D-827B-C1300A99B7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F5BD04-312F-491B-8C8E-53D5B77627E1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052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D577F2B3-0754-4364-9682-76D95A9495EC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F2B3-0754-4364-9682-76D95A9495EC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F2B3-0754-4364-9682-76D95A9495EC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F2B3-0754-4364-9682-76D95A9495EC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F2B3-0754-4364-9682-76D95A9495EC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D577F2B3-0754-4364-9682-76D95A9495EC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fr-FR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D577F2B3-0754-4364-9682-76D95A9495EC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577F2B3-0754-4364-9682-76D95A9495EC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FE8C4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2">
            <a:extLst>
              <a:ext uri="{FF2B5EF4-FFF2-40B4-BE49-F238E27FC236}">
                <a16:creationId xmlns:a16="http://schemas.microsoft.com/office/drawing/2014/main" id="{A3E337BB-1070-4EC4-B51C-7196FFA7DB28}"/>
              </a:ext>
            </a:extLst>
          </p:cNvPr>
          <p:cNvGrpSpPr/>
          <p:nvPr/>
        </p:nvGrpSpPr>
        <p:grpSpPr>
          <a:xfrm>
            <a:off x="0" y="228600"/>
            <a:ext cx="2138633" cy="6638634"/>
            <a:chOff x="0" y="228600"/>
            <a:chExt cx="2851510" cy="6638634"/>
          </a:xfrm>
        </p:grpSpPr>
        <p:sp>
          <p:nvSpPr>
            <p:cNvPr id="3" name="Freeform 11">
              <a:extLst>
                <a:ext uri="{FF2B5EF4-FFF2-40B4-BE49-F238E27FC236}">
                  <a16:creationId xmlns:a16="http://schemas.microsoft.com/office/drawing/2014/main" id="{71903EED-544F-48FC-A474-FEBFFA7AA8E6}"/>
                </a:ext>
              </a:extLst>
            </p:cNvPr>
            <p:cNvSpPr/>
            <p:nvPr/>
          </p:nvSpPr>
          <p:spPr>
            <a:xfrm>
              <a:off x="0" y="2575041"/>
              <a:ext cx="100638" cy="626217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2"/>
                <a:gd name="f4" fmla="val 136"/>
                <a:gd name="f5" fmla="val 20"/>
                <a:gd name="f6" fmla="val 117"/>
                <a:gd name="f7" fmla="val 19"/>
                <a:gd name="f8" fmla="val 99"/>
                <a:gd name="f9" fmla="val 17"/>
                <a:gd name="f10" fmla="val 80"/>
                <a:gd name="f11" fmla="val 11"/>
                <a:gd name="f12" fmla="val 54"/>
                <a:gd name="f13" fmla="val 6"/>
                <a:gd name="f14" fmla="val 27"/>
                <a:gd name="f15" fmla="val 35"/>
                <a:gd name="f16" fmla="val 64"/>
                <a:gd name="f17" fmla="val 13"/>
                <a:gd name="f18" fmla="val 94"/>
                <a:gd name="f19" fmla="val 124"/>
                <a:gd name="f20" fmla="val 128"/>
                <a:gd name="f21" fmla="val 21"/>
                <a:gd name="f22" fmla="val 132"/>
                <a:gd name="f23" fmla="*/ f0 1 22"/>
                <a:gd name="f24" fmla="*/ f1 1 136"/>
                <a:gd name="f25" fmla="+- f4 0 f2"/>
                <a:gd name="f26" fmla="+- f3 0 f2"/>
                <a:gd name="f27" fmla="*/ f26 1 22"/>
                <a:gd name="f28" fmla="*/ f25 1 136"/>
                <a:gd name="f29" fmla="*/ 0 1 f27"/>
                <a:gd name="f30" fmla="*/ f3 1 f27"/>
                <a:gd name="f31" fmla="*/ 0 1 f28"/>
                <a:gd name="f32" fmla="*/ f4 1 f28"/>
                <a:gd name="f33" fmla="*/ f29 f23 1"/>
                <a:gd name="f34" fmla="*/ f30 f23 1"/>
                <a:gd name="f35" fmla="*/ f32 f24 1"/>
                <a:gd name="f36" fmla="*/ f31 f2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33" t="f36" r="f34" b="f35"/>
              <a:pathLst>
                <a:path w="22" h="136">
                  <a:moveTo>
                    <a:pt x="f3" y="f4"/>
                  </a:moveTo>
                  <a:cubicBezTo>
                    <a:pt x="f5" y="f6"/>
                    <a:pt x="f7" y="f8"/>
                    <a:pt x="f9" y="f10"/>
                  </a:cubicBezTo>
                  <a:cubicBezTo>
                    <a:pt x="f11" y="f12"/>
                    <a:pt x="f13" y="f14"/>
                    <a:pt x="f2" y="f2"/>
                  </a:cubicBezTo>
                  <a:cubicBezTo>
                    <a:pt x="f2" y="f15"/>
                    <a:pt x="f2" y="f15"/>
                    <a:pt x="f2" y="f15"/>
                  </a:cubicBezTo>
                  <a:cubicBezTo>
                    <a:pt x="f13" y="f16"/>
                    <a:pt x="f17" y="f18"/>
                    <a:pt x="f5" y="f19"/>
                  </a:cubicBezTo>
                  <a:cubicBezTo>
                    <a:pt x="f5" y="f20"/>
                    <a:pt x="f21" y="f22"/>
                    <a:pt x="f3" y="f4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4" name="Freeform 12">
              <a:extLst>
                <a:ext uri="{FF2B5EF4-FFF2-40B4-BE49-F238E27FC236}">
                  <a16:creationId xmlns:a16="http://schemas.microsoft.com/office/drawing/2014/main" id="{D31228A0-8C5A-446B-B538-2B5F3A6DF7DB}"/>
                </a:ext>
              </a:extLst>
            </p:cNvPr>
            <p:cNvSpPr/>
            <p:nvPr/>
          </p:nvSpPr>
          <p:spPr>
            <a:xfrm>
              <a:off x="128601" y="3156527"/>
              <a:ext cx="646718" cy="2322219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40"/>
                <a:gd name="f4" fmla="val 504"/>
                <a:gd name="f5" fmla="val 86"/>
                <a:gd name="f6" fmla="val 350"/>
                <a:gd name="f7" fmla="val 103"/>
                <a:gd name="f8" fmla="val 402"/>
                <a:gd name="f9" fmla="val 120"/>
                <a:gd name="f10" fmla="val 453"/>
                <a:gd name="f11" fmla="val 139"/>
                <a:gd name="f12" fmla="val 495"/>
                <a:gd name="f13" fmla="val 487"/>
                <a:gd name="f14" fmla="val 478"/>
                <a:gd name="f15" fmla="val 124"/>
                <a:gd name="f16" fmla="val 435"/>
                <a:gd name="f17" fmla="val 109"/>
                <a:gd name="f18" fmla="val 391"/>
                <a:gd name="f19" fmla="val 95"/>
                <a:gd name="f20" fmla="val 347"/>
                <a:gd name="f21" fmla="val 58"/>
                <a:gd name="f22" fmla="val 233"/>
                <a:gd name="f23" fmla="val 27"/>
                <a:gd name="f24" fmla="val 117"/>
                <a:gd name="f25" fmla="val 2"/>
                <a:gd name="f26" fmla="val 20"/>
                <a:gd name="f27" fmla="val 4"/>
                <a:gd name="f28" fmla="val 41"/>
                <a:gd name="f29" fmla="val 6"/>
                <a:gd name="f30" fmla="val 61"/>
                <a:gd name="f31" fmla="val 30"/>
                <a:gd name="f32" fmla="val 158"/>
                <a:gd name="f33" fmla="val 56"/>
                <a:gd name="f34" fmla="val 255"/>
                <a:gd name="f35" fmla="*/ f0 1 140"/>
                <a:gd name="f36" fmla="*/ f1 1 504"/>
                <a:gd name="f37" fmla="+- f4 0 f2"/>
                <a:gd name="f38" fmla="+- f3 0 f2"/>
                <a:gd name="f39" fmla="*/ f38 1 140"/>
                <a:gd name="f40" fmla="*/ f37 1 504"/>
                <a:gd name="f41" fmla="*/ 0 1 f39"/>
                <a:gd name="f42" fmla="*/ f3 1 f39"/>
                <a:gd name="f43" fmla="*/ 0 1 f40"/>
                <a:gd name="f44" fmla="*/ f4 1 f40"/>
                <a:gd name="f45" fmla="*/ f41 f35 1"/>
                <a:gd name="f46" fmla="*/ f42 f35 1"/>
                <a:gd name="f47" fmla="*/ f44 f36 1"/>
                <a:gd name="f48" fmla="*/ f43 f3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5" t="f48" r="f46" b="f47"/>
              <a:pathLst>
                <a:path w="140" h="504">
                  <a:moveTo>
                    <a:pt x="f5" y="f6"/>
                  </a:moveTo>
                  <a:cubicBezTo>
                    <a:pt x="f7" y="f8"/>
                    <a:pt x="f9" y="f10"/>
                    <a:pt x="f11" y="f4"/>
                  </a:cubicBezTo>
                  <a:cubicBezTo>
                    <a:pt x="f11" y="f12"/>
                    <a:pt x="f11" y="f13"/>
                    <a:pt x="f3" y="f14"/>
                  </a:cubicBezTo>
                  <a:cubicBezTo>
                    <a:pt x="f15" y="f16"/>
                    <a:pt x="f17" y="f18"/>
                    <a:pt x="f19" y="f20"/>
                  </a:cubicBezTo>
                  <a:cubicBezTo>
                    <a:pt x="f21" y="f22"/>
                    <a:pt x="f23" y="f24"/>
                    <a:pt x="f2" y="f2"/>
                  </a:cubicBezTo>
                  <a:cubicBezTo>
                    <a:pt x="f25" y="f26"/>
                    <a:pt x="f27" y="f28"/>
                    <a:pt x="f29" y="f30"/>
                  </a:cubicBezTo>
                  <a:cubicBezTo>
                    <a:pt x="f31" y="f32"/>
                    <a:pt x="f33" y="f34"/>
                    <a:pt x="f5" y="f6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5" name="Freeform 13">
              <a:extLst>
                <a:ext uri="{FF2B5EF4-FFF2-40B4-BE49-F238E27FC236}">
                  <a16:creationId xmlns:a16="http://schemas.microsoft.com/office/drawing/2014/main" id="{8CDD4138-A89A-4A60-8E7E-A894997C3623}"/>
                </a:ext>
              </a:extLst>
            </p:cNvPr>
            <p:cNvSpPr/>
            <p:nvPr/>
          </p:nvSpPr>
          <p:spPr>
            <a:xfrm>
              <a:off x="806994" y="5447062"/>
              <a:ext cx="609438" cy="142016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32"/>
                <a:gd name="f4" fmla="val 308"/>
                <a:gd name="f5" fmla="val 8"/>
                <a:gd name="f6" fmla="val 22"/>
                <a:gd name="f7" fmla="val 5"/>
                <a:gd name="f8" fmla="val 15"/>
                <a:gd name="f9" fmla="val 2"/>
                <a:gd name="f10" fmla="val 10"/>
                <a:gd name="f11" fmla="val 19"/>
                <a:gd name="f12" fmla="val 29"/>
                <a:gd name="f13" fmla="val 21"/>
                <a:gd name="f14" fmla="val 85"/>
                <a:gd name="f15" fmla="val 44"/>
                <a:gd name="f16" fmla="val 140"/>
                <a:gd name="f17" fmla="val 68"/>
                <a:gd name="f18" fmla="val 194"/>
                <a:gd name="f19" fmla="val 232"/>
                <a:gd name="f20" fmla="val 104"/>
                <a:gd name="f21" fmla="val 270"/>
                <a:gd name="f22" fmla="val 123"/>
                <a:gd name="f23" fmla="val 113"/>
                <a:gd name="f24" fmla="val 269"/>
                <a:gd name="f25" fmla="val 94"/>
                <a:gd name="f26" fmla="val 230"/>
                <a:gd name="f27" fmla="val 77"/>
                <a:gd name="f28" fmla="val 190"/>
                <a:gd name="f29" fmla="val 52"/>
                <a:gd name="f30" fmla="val 135"/>
                <a:gd name="f31" fmla="val 79"/>
                <a:gd name="f32" fmla="*/ f0 1 132"/>
                <a:gd name="f33" fmla="*/ f1 1 308"/>
                <a:gd name="f34" fmla="+- f4 0 f2"/>
                <a:gd name="f35" fmla="+- f3 0 f2"/>
                <a:gd name="f36" fmla="*/ f35 1 132"/>
                <a:gd name="f37" fmla="*/ f34 1 308"/>
                <a:gd name="f38" fmla="*/ 0 1 f36"/>
                <a:gd name="f39" fmla="*/ f3 1 f36"/>
                <a:gd name="f40" fmla="*/ 0 1 f37"/>
                <a:gd name="f41" fmla="*/ f4 1 f37"/>
                <a:gd name="f42" fmla="*/ f38 f32 1"/>
                <a:gd name="f43" fmla="*/ f39 f32 1"/>
                <a:gd name="f44" fmla="*/ f41 f33 1"/>
                <a:gd name="f45" fmla="*/ f40 f3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2" t="f45" r="f43" b="f44"/>
              <a:pathLst>
                <a:path w="132" h="308">
                  <a:moveTo>
                    <a:pt x="f5" y="f6"/>
                  </a:moveTo>
                  <a:cubicBezTo>
                    <a:pt x="f7" y="f8"/>
                    <a:pt x="f9" y="f5"/>
                    <a:pt x="f2" y="f2"/>
                  </a:cubicBezTo>
                  <a:cubicBezTo>
                    <a:pt x="f2" y="f10"/>
                    <a:pt x="f2" y="f11"/>
                    <a:pt x="f2" y="f12"/>
                  </a:cubicBezTo>
                  <a:cubicBezTo>
                    <a:pt x="f13" y="f14"/>
                    <a:pt x="f15" y="f16"/>
                    <a:pt x="f17" y="f18"/>
                  </a:cubicBezTo>
                  <a:cubicBezTo>
                    <a:pt x="f14" y="f19"/>
                    <a:pt x="f20" y="f21"/>
                    <a:pt x="f22" y="f4"/>
                  </a:cubicBezTo>
                  <a:cubicBezTo>
                    <a:pt x="f3" y="f4"/>
                    <a:pt x="f3" y="f4"/>
                    <a:pt x="f3" y="f4"/>
                  </a:cubicBezTo>
                  <a:cubicBezTo>
                    <a:pt x="f23" y="f24"/>
                    <a:pt x="f25" y="f26"/>
                    <a:pt x="f27" y="f28"/>
                  </a:cubicBezTo>
                  <a:cubicBezTo>
                    <a:pt x="f29" y="f30"/>
                    <a:pt x="f12" y="f31"/>
                    <a:pt x="f5" y="f6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6" name="Freeform 14">
              <a:extLst>
                <a:ext uri="{FF2B5EF4-FFF2-40B4-BE49-F238E27FC236}">
                  <a16:creationId xmlns:a16="http://schemas.microsoft.com/office/drawing/2014/main" id="{9A5944D6-0A28-4788-B898-AA5221AE574E}"/>
                </a:ext>
              </a:extLst>
            </p:cNvPr>
            <p:cNvSpPr/>
            <p:nvPr/>
          </p:nvSpPr>
          <p:spPr>
            <a:xfrm>
              <a:off x="959827" y="6503798"/>
              <a:ext cx="171468" cy="363428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37"/>
                <a:gd name="f4" fmla="val 79"/>
                <a:gd name="f5" fmla="val 28"/>
                <a:gd name="f6" fmla="val 24"/>
                <a:gd name="f7" fmla="val 53"/>
                <a:gd name="f8" fmla="val 12"/>
                <a:gd name="f9" fmla="val 27"/>
                <a:gd name="f10" fmla="val 8"/>
                <a:gd name="f11" fmla="val 17"/>
                <a:gd name="f12" fmla="*/ f0 1 37"/>
                <a:gd name="f13" fmla="*/ f1 1 79"/>
                <a:gd name="f14" fmla="+- f4 0 f2"/>
                <a:gd name="f15" fmla="+- f3 0 f2"/>
                <a:gd name="f16" fmla="*/ f15 1 37"/>
                <a:gd name="f17" fmla="*/ f14 1 79"/>
                <a:gd name="f18" fmla="*/ 0 1 f16"/>
                <a:gd name="f19" fmla="*/ f3 1 f16"/>
                <a:gd name="f20" fmla="*/ 0 1 f17"/>
                <a:gd name="f21" fmla="*/ f4 1 f17"/>
                <a:gd name="f22" fmla="*/ f18 f12 1"/>
                <a:gd name="f23" fmla="*/ f19 f12 1"/>
                <a:gd name="f24" fmla="*/ f21 f13 1"/>
                <a:gd name="f25" fmla="*/ f20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2" t="f25" r="f23" b="f24"/>
              <a:pathLst>
                <a:path w="37" h="79">
                  <a:moveTo>
                    <a:pt x="f5" y="f4"/>
                  </a:moveTo>
                  <a:cubicBezTo>
                    <a:pt x="f3" y="f4"/>
                    <a:pt x="f3" y="f4"/>
                    <a:pt x="f3" y="f4"/>
                  </a:cubicBezTo>
                  <a:cubicBezTo>
                    <a:pt x="f6" y="f7"/>
                    <a:pt x="f8" y="f9"/>
                    <a:pt x="f2" y="f2"/>
                  </a:cubicBezTo>
                  <a:cubicBezTo>
                    <a:pt x="f10" y="f9"/>
                    <a:pt x="f11" y="f7"/>
                    <a:pt x="f5" y="f4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7" name="Freeform 15">
              <a:extLst>
                <a:ext uri="{FF2B5EF4-FFF2-40B4-BE49-F238E27FC236}">
                  <a16:creationId xmlns:a16="http://schemas.microsoft.com/office/drawing/2014/main" id="{49EF1891-4D18-4893-8CD3-AB7545E69B36}"/>
                </a:ext>
              </a:extLst>
            </p:cNvPr>
            <p:cNvSpPr/>
            <p:nvPr/>
          </p:nvSpPr>
          <p:spPr>
            <a:xfrm>
              <a:off x="100638" y="3201259"/>
              <a:ext cx="821908" cy="3328635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78"/>
                <a:gd name="f4" fmla="val 722"/>
                <a:gd name="f5" fmla="val 162"/>
                <a:gd name="f6" fmla="val 660"/>
                <a:gd name="f7" fmla="val 145"/>
                <a:gd name="f8" fmla="val 618"/>
                <a:gd name="f9" fmla="val 130"/>
                <a:gd name="f10" fmla="val 576"/>
                <a:gd name="f11" fmla="val 116"/>
                <a:gd name="f12" fmla="val 534"/>
                <a:gd name="f13" fmla="val 84"/>
                <a:gd name="f14" fmla="val 437"/>
                <a:gd name="f15" fmla="val 59"/>
                <a:gd name="f16" fmla="val 337"/>
                <a:gd name="f17" fmla="val 40"/>
                <a:gd name="f18" fmla="val 236"/>
                <a:gd name="f19" fmla="val 29"/>
                <a:gd name="f20" fmla="val 175"/>
                <a:gd name="f21" fmla="val 20"/>
                <a:gd name="f22" fmla="val 113"/>
                <a:gd name="f23" fmla="val 12"/>
                <a:gd name="f24" fmla="val 51"/>
                <a:gd name="f25" fmla="val 8"/>
                <a:gd name="f26" fmla="val 34"/>
                <a:gd name="f27" fmla="val 4"/>
                <a:gd name="f28" fmla="val 17"/>
                <a:gd name="f29" fmla="val 79"/>
                <a:gd name="f30" fmla="val 19"/>
                <a:gd name="f31" fmla="val 159"/>
                <a:gd name="f32" fmla="val 33"/>
                <a:gd name="f33" fmla="val 237"/>
                <a:gd name="f34" fmla="val 339"/>
                <a:gd name="f35" fmla="val 76"/>
                <a:gd name="f36" fmla="val 439"/>
                <a:gd name="f37" fmla="val 107"/>
                <a:gd name="f38" fmla="val 537"/>
                <a:gd name="f39" fmla="val 123"/>
                <a:gd name="f40" fmla="val 586"/>
                <a:gd name="f41" fmla="val 141"/>
                <a:gd name="f42" fmla="val 634"/>
                <a:gd name="f43" fmla="val 160"/>
                <a:gd name="f44" fmla="val 681"/>
                <a:gd name="f45" fmla="val 166"/>
                <a:gd name="f46" fmla="val 695"/>
                <a:gd name="f47" fmla="val 172"/>
                <a:gd name="f48" fmla="val 708"/>
                <a:gd name="f49" fmla="val 176"/>
                <a:gd name="f50" fmla="val 717"/>
                <a:gd name="f51" fmla="val 713"/>
                <a:gd name="f52" fmla="val 174"/>
                <a:gd name="f53" fmla="val 169"/>
                <a:gd name="f54" fmla="val 692"/>
                <a:gd name="f55" fmla="val 165"/>
                <a:gd name="f56" fmla="val 676"/>
                <a:gd name="f57" fmla="*/ f0 1 178"/>
                <a:gd name="f58" fmla="*/ f1 1 722"/>
                <a:gd name="f59" fmla="+- f4 0 f2"/>
                <a:gd name="f60" fmla="+- f3 0 f2"/>
                <a:gd name="f61" fmla="*/ f60 1 178"/>
                <a:gd name="f62" fmla="*/ f59 1 722"/>
                <a:gd name="f63" fmla="*/ 0 1 f61"/>
                <a:gd name="f64" fmla="*/ f3 1 f61"/>
                <a:gd name="f65" fmla="*/ 0 1 f62"/>
                <a:gd name="f66" fmla="*/ f4 1 f62"/>
                <a:gd name="f67" fmla="*/ f63 f57 1"/>
                <a:gd name="f68" fmla="*/ f64 f57 1"/>
                <a:gd name="f69" fmla="*/ f66 f58 1"/>
                <a:gd name="f70" fmla="*/ f65 f58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67" t="f70" r="f68" b="f69"/>
              <a:pathLst>
                <a:path w="178" h="722">
                  <a:moveTo>
                    <a:pt x="f5" y="f6"/>
                  </a:moveTo>
                  <a:cubicBezTo>
                    <a:pt x="f7" y="f8"/>
                    <a:pt x="f9" y="f10"/>
                    <a:pt x="f11" y="f12"/>
                  </a:cubicBezTo>
                  <a:cubicBezTo>
                    <a:pt x="f13" y="f14"/>
                    <a:pt x="f15" y="f16"/>
                    <a:pt x="f17" y="f18"/>
                  </a:cubicBezTo>
                  <a:cubicBezTo>
                    <a:pt x="f19" y="f20"/>
                    <a:pt x="f21" y="f22"/>
                    <a:pt x="f23" y="f24"/>
                  </a:cubicBezTo>
                  <a:cubicBezTo>
                    <a:pt x="f25" y="f26"/>
                    <a:pt x="f27" y="f28"/>
                    <a:pt x="f2" y="f2"/>
                  </a:cubicBezTo>
                  <a:cubicBezTo>
                    <a:pt x="f25" y="f29"/>
                    <a:pt x="f30" y="f31"/>
                    <a:pt x="f32" y="f33"/>
                  </a:cubicBezTo>
                  <a:cubicBezTo>
                    <a:pt x="f24" y="f34"/>
                    <a:pt x="f35" y="f36"/>
                    <a:pt x="f37" y="f38"/>
                  </a:cubicBezTo>
                  <a:cubicBezTo>
                    <a:pt x="f39" y="f40"/>
                    <a:pt x="f41" y="f42"/>
                    <a:pt x="f43" y="f44"/>
                  </a:cubicBezTo>
                  <a:cubicBezTo>
                    <a:pt x="f45" y="f46"/>
                    <a:pt x="f47" y="f48"/>
                    <a:pt x="f3" y="f4"/>
                  </a:cubicBezTo>
                  <a:cubicBezTo>
                    <a:pt x="f49" y="f50"/>
                    <a:pt x="f20" y="f51"/>
                    <a:pt x="f52" y="f48"/>
                  </a:cubicBezTo>
                  <a:cubicBezTo>
                    <a:pt x="f53" y="f54"/>
                    <a:pt x="f55" y="f56"/>
                    <a:pt x="f5" y="f6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8" name="Freeform 16">
              <a:extLst>
                <a:ext uri="{FF2B5EF4-FFF2-40B4-BE49-F238E27FC236}">
                  <a16:creationId xmlns:a16="http://schemas.microsoft.com/office/drawing/2014/main" id="{B3C92F59-984B-4578-88EC-4F3F4EC799B5}"/>
                </a:ext>
              </a:extLst>
            </p:cNvPr>
            <p:cNvSpPr/>
            <p:nvPr/>
          </p:nvSpPr>
          <p:spPr>
            <a:xfrm>
              <a:off x="22366" y="228600"/>
              <a:ext cx="106234" cy="2927927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3"/>
                <a:gd name="f4" fmla="val 635"/>
                <a:gd name="f5" fmla="val 11"/>
                <a:gd name="f6" fmla="val 577"/>
                <a:gd name="f7" fmla="val 12"/>
                <a:gd name="f8" fmla="val 581"/>
                <a:gd name="f9" fmla="val 585"/>
                <a:gd name="f10" fmla="val 589"/>
                <a:gd name="f11" fmla="val 15"/>
                <a:gd name="f12" fmla="val 603"/>
                <a:gd name="f13" fmla="val 19"/>
                <a:gd name="f14" fmla="val 617"/>
                <a:gd name="f15" fmla="val 22"/>
                <a:gd name="f16" fmla="val 632"/>
                <a:gd name="f17" fmla="val 633"/>
                <a:gd name="f18" fmla="val 634"/>
                <a:gd name="f19" fmla="val 21"/>
                <a:gd name="f20" fmla="val 615"/>
                <a:gd name="f21" fmla="val 596"/>
                <a:gd name="f22" fmla="val 17"/>
                <a:gd name="f23" fmla="val 576"/>
                <a:gd name="f24" fmla="val 9"/>
                <a:gd name="f25" fmla="val 474"/>
                <a:gd name="f26" fmla="val 5"/>
                <a:gd name="f27" fmla="val 372"/>
                <a:gd name="f28" fmla="val 269"/>
                <a:gd name="f29" fmla="val 6"/>
                <a:gd name="f30" fmla="val 179"/>
                <a:gd name="f31" fmla="val 90"/>
                <a:gd name="f32" fmla="val 89"/>
                <a:gd name="f33" fmla="val 2"/>
                <a:gd name="f34" fmla="val 1"/>
                <a:gd name="f35" fmla="val 3"/>
                <a:gd name="f36" fmla="*/ f0 1 23"/>
                <a:gd name="f37" fmla="*/ f1 1 635"/>
                <a:gd name="f38" fmla="+- f4 0 f2"/>
                <a:gd name="f39" fmla="+- f3 0 f2"/>
                <a:gd name="f40" fmla="*/ f39 1 23"/>
                <a:gd name="f41" fmla="*/ f38 1 635"/>
                <a:gd name="f42" fmla="*/ 0 1 f40"/>
                <a:gd name="f43" fmla="*/ f3 1 f40"/>
                <a:gd name="f44" fmla="*/ 0 1 f41"/>
                <a:gd name="f45" fmla="*/ f4 1 f41"/>
                <a:gd name="f46" fmla="*/ f42 f36 1"/>
                <a:gd name="f47" fmla="*/ f43 f36 1"/>
                <a:gd name="f48" fmla="*/ f45 f37 1"/>
                <a:gd name="f49" fmla="*/ f44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6" t="f49" r="f47" b="f48"/>
              <a:pathLst>
                <a:path w="23" h="635">
                  <a:moveTo>
                    <a:pt x="f5" y="f6"/>
                  </a:moveTo>
                  <a:cubicBezTo>
                    <a:pt x="f7" y="f8"/>
                    <a:pt x="f7" y="f9"/>
                    <a:pt x="f7" y="f10"/>
                  </a:cubicBezTo>
                  <a:cubicBezTo>
                    <a:pt x="f11" y="f12"/>
                    <a:pt x="f13" y="f14"/>
                    <a:pt x="f15" y="f16"/>
                  </a:cubicBezTo>
                  <a:cubicBezTo>
                    <a:pt x="f15" y="f17"/>
                    <a:pt x="f15" y="f18"/>
                    <a:pt x="f3" y="f4"/>
                  </a:cubicBezTo>
                  <a:cubicBezTo>
                    <a:pt x="f19" y="f20"/>
                    <a:pt x="f13" y="f21"/>
                    <a:pt x="f22" y="f23"/>
                  </a:cubicBezTo>
                  <a:cubicBezTo>
                    <a:pt x="f24" y="f25"/>
                    <a:pt x="f26" y="f27"/>
                    <a:pt x="f26" y="f28"/>
                  </a:cubicBezTo>
                  <a:cubicBezTo>
                    <a:pt x="f29" y="f30"/>
                    <a:pt x="f24" y="f31"/>
                    <a:pt x="f11" y="f2"/>
                  </a:cubicBezTo>
                  <a:cubicBezTo>
                    <a:pt x="f7" y="f2"/>
                    <a:pt x="f7" y="f2"/>
                    <a:pt x="f7" y="f2"/>
                  </a:cubicBezTo>
                  <a:cubicBezTo>
                    <a:pt x="f26" y="f32"/>
                    <a:pt x="f33" y="f30"/>
                    <a:pt x="f34" y="f28"/>
                  </a:cubicBezTo>
                  <a:cubicBezTo>
                    <a:pt x="f2" y="f27"/>
                    <a:pt x="f35" y="f25"/>
                    <a:pt x="f5" y="f6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9" name="Freeform 17">
              <a:extLst>
                <a:ext uri="{FF2B5EF4-FFF2-40B4-BE49-F238E27FC236}">
                  <a16:creationId xmlns:a16="http://schemas.microsoft.com/office/drawing/2014/main" id="{1B0AD1E2-0833-422D-AECA-D7A6F29E28E3}"/>
                </a:ext>
              </a:extLst>
            </p:cNvPr>
            <p:cNvSpPr/>
            <p:nvPr/>
          </p:nvSpPr>
          <p:spPr>
            <a:xfrm>
              <a:off x="78281" y="2944066"/>
              <a:ext cx="78272" cy="49389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7"/>
                <a:gd name="f4" fmla="val 107"/>
                <a:gd name="f5" fmla="val 2"/>
                <a:gd name="f6" fmla="val 19"/>
                <a:gd name="f7" fmla="val 3"/>
                <a:gd name="f8" fmla="val 37"/>
                <a:gd name="f9" fmla="val 5"/>
                <a:gd name="f10" fmla="val 56"/>
                <a:gd name="f11" fmla="val 9"/>
                <a:gd name="f12" fmla="val 73"/>
                <a:gd name="f13" fmla="val 13"/>
                <a:gd name="f14" fmla="val 90"/>
                <a:gd name="f15" fmla="val 15"/>
                <a:gd name="f16" fmla="val 87"/>
                <a:gd name="f17" fmla="val 66"/>
                <a:gd name="f18" fmla="val 11"/>
                <a:gd name="f19" fmla="val 46"/>
                <a:gd name="f20" fmla="val 10"/>
                <a:gd name="f21" fmla="val 45"/>
                <a:gd name="f22" fmla="val 44"/>
                <a:gd name="f23" fmla="val 43"/>
                <a:gd name="f24" fmla="val 7"/>
                <a:gd name="f25" fmla="val 28"/>
                <a:gd name="f26" fmla="val 14"/>
                <a:gd name="f27" fmla="*/ f0 1 17"/>
                <a:gd name="f28" fmla="*/ f1 1 107"/>
                <a:gd name="f29" fmla="+- f4 0 f2"/>
                <a:gd name="f30" fmla="+- f3 0 f2"/>
                <a:gd name="f31" fmla="*/ f30 1 17"/>
                <a:gd name="f32" fmla="*/ f29 1 107"/>
                <a:gd name="f33" fmla="*/ 0 1 f31"/>
                <a:gd name="f34" fmla="*/ f3 1 f31"/>
                <a:gd name="f35" fmla="*/ 0 1 f32"/>
                <a:gd name="f36" fmla="*/ f4 1 f32"/>
                <a:gd name="f37" fmla="*/ f33 f27 1"/>
                <a:gd name="f38" fmla="*/ f34 f27 1"/>
                <a:gd name="f39" fmla="*/ f36 f28 1"/>
                <a:gd name="f40" fmla="*/ f35 f28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37" t="f40" r="f38" b="f39"/>
              <a:pathLst>
                <a:path w="17" h="107">
                  <a:moveTo>
                    <a:pt x="f2" y="f2"/>
                  </a:moveTo>
                  <a:cubicBezTo>
                    <a:pt x="f5" y="f6"/>
                    <a:pt x="f7" y="f8"/>
                    <a:pt x="f9" y="f10"/>
                  </a:cubicBezTo>
                  <a:cubicBezTo>
                    <a:pt x="f11" y="f12"/>
                    <a:pt x="f13" y="f14"/>
                    <a:pt x="f3" y="f4"/>
                  </a:cubicBezTo>
                  <a:cubicBezTo>
                    <a:pt x="f15" y="f16"/>
                    <a:pt x="f13" y="f17"/>
                    <a:pt x="f18" y="f19"/>
                  </a:cubicBezTo>
                  <a:cubicBezTo>
                    <a:pt x="f20" y="f21"/>
                    <a:pt x="f20" y="f22"/>
                    <a:pt x="f20" y="f23"/>
                  </a:cubicBezTo>
                  <a:cubicBezTo>
                    <a:pt x="f24" y="f25"/>
                    <a:pt x="f7" y="f26"/>
                    <a:pt x="f2" y="f2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0" name="Freeform 18">
              <a:extLst>
                <a:ext uri="{FF2B5EF4-FFF2-40B4-BE49-F238E27FC236}">
                  <a16:creationId xmlns:a16="http://schemas.microsoft.com/office/drawing/2014/main" id="{762C0F24-9799-41C6-9CBF-9BCC55B2A503}"/>
                </a:ext>
              </a:extLst>
            </p:cNvPr>
            <p:cNvSpPr/>
            <p:nvPr/>
          </p:nvSpPr>
          <p:spPr>
            <a:xfrm>
              <a:off x="769723" y="5478746"/>
              <a:ext cx="190103" cy="1025051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41"/>
                <a:gd name="f4" fmla="val 222"/>
                <a:gd name="f5" fmla="val 31"/>
                <a:gd name="f6" fmla="val 2"/>
                <a:gd name="f7" fmla="val 62"/>
                <a:gd name="f8" fmla="val 5"/>
                <a:gd name="f9" fmla="val 93"/>
                <a:gd name="f10" fmla="val 8"/>
                <a:gd name="f11" fmla="val 117"/>
                <a:gd name="f12" fmla="val 12"/>
                <a:gd name="f13" fmla="val 142"/>
                <a:gd name="f14" fmla="val 17"/>
                <a:gd name="f15" fmla="val 166"/>
                <a:gd name="f16" fmla="val 19"/>
                <a:gd name="f17" fmla="val 172"/>
                <a:gd name="f18" fmla="val 22"/>
                <a:gd name="f19" fmla="val 178"/>
                <a:gd name="f20" fmla="val 24"/>
                <a:gd name="f21" fmla="val 184"/>
                <a:gd name="f22" fmla="val 30"/>
                <a:gd name="f23" fmla="val 197"/>
                <a:gd name="f24" fmla="val 35"/>
                <a:gd name="f25" fmla="val 209"/>
                <a:gd name="f26" fmla="val 40"/>
                <a:gd name="f27" fmla="val 219"/>
                <a:gd name="f28" fmla="val 39"/>
                <a:gd name="f29" fmla="val 215"/>
                <a:gd name="f30" fmla="val 38"/>
                <a:gd name="f31" fmla="val 212"/>
                <a:gd name="f32" fmla="val 26"/>
                <a:gd name="f33" fmla="val 18"/>
                <a:gd name="f34" fmla="val 132"/>
                <a:gd name="f35" fmla="val 13"/>
                <a:gd name="f36" fmla="val 92"/>
                <a:gd name="f37" fmla="val 11"/>
                <a:gd name="f38" fmla="val 68"/>
                <a:gd name="f39" fmla="val 9"/>
                <a:gd name="f40" fmla="val 45"/>
                <a:gd name="f41" fmla="val 21"/>
                <a:gd name="f42" fmla="val 7"/>
                <a:gd name="f43" fmla="val 20"/>
                <a:gd name="f44" fmla="val 6"/>
                <a:gd name="f45" fmla="*/ f0 1 41"/>
                <a:gd name="f46" fmla="*/ f1 1 222"/>
                <a:gd name="f47" fmla="+- f4 0 f2"/>
                <a:gd name="f48" fmla="+- f3 0 f2"/>
                <a:gd name="f49" fmla="*/ f48 1 41"/>
                <a:gd name="f50" fmla="*/ f47 1 222"/>
                <a:gd name="f51" fmla="*/ 0 1 f49"/>
                <a:gd name="f52" fmla="*/ f3 1 f49"/>
                <a:gd name="f53" fmla="*/ 0 1 f50"/>
                <a:gd name="f54" fmla="*/ f4 1 f50"/>
                <a:gd name="f55" fmla="*/ f51 f45 1"/>
                <a:gd name="f56" fmla="*/ f52 f45 1"/>
                <a:gd name="f57" fmla="*/ f54 f46 1"/>
                <a:gd name="f58" fmla="*/ f53 f4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55" t="f58" r="f56" b="f57"/>
              <a:pathLst>
                <a:path w="41" h="222">
                  <a:moveTo>
                    <a:pt x="f2" y="f2"/>
                  </a:moveTo>
                  <a:cubicBezTo>
                    <a:pt x="f2" y="f5"/>
                    <a:pt x="f6" y="f7"/>
                    <a:pt x="f8" y="f9"/>
                  </a:cubicBezTo>
                  <a:cubicBezTo>
                    <a:pt x="f10" y="f11"/>
                    <a:pt x="f12" y="f13"/>
                    <a:pt x="f14" y="f15"/>
                  </a:cubicBezTo>
                  <a:cubicBezTo>
                    <a:pt x="f16" y="f17"/>
                    <a:pt x="f18" y="f19"/>
                    <a:pt x="f20" y="f21"/>
                  </a:cubicBezTo>
                  <a:cubicBezTo>
                    <a:pt x="f22" y="f23"/>
                    <a:pt x="f24" y="f25"/>
                    <a:pt x="f3" y="f4"/>
                  </a:cubicBezTo>
                  <a:cubicBezTo>
                    <a:pt x="f26" y="f27"/>
                    <a:pt x="f28" y="f29"/>
                    <a:pt x="f30" y="f31"/>
                  </a:cubicBezTo>
                  <a:cubicBezTo>
                    <a:pt x="f32" y="f17"/>
                    <a:pt x="f33" y="f34"/>
                    <a:pt x="f35" y="f36"/>
                  </a:cubicBezTo>
                  <a:cubicBezTo>
                    <a:pt x="f37" y="f38"/>
                    <a:pt x="f39" y="f40"/>
                    <a:pt x="f10" y="f18"/>
                  </a:cubicBezTo>
                  <a:cubicBezTo>
                    <a:pt x="f10" y="f41"/>
                    <a:pt x="f42" y="f43"/>
                    <a:pt x="f42" y="f33"/>
                  </a:cubicBezTo>
                  <a:cubicBezTo>
                    <a:pt x="f8" y="f12"/>
                    <a:pt x="f6" y="f44"/>
                    <a:pt x="f2" y="f2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6DEE42DA-22FF-4C30-97AD-E0226F84C0D6}"/>
                </a:ext>
              </a:extLst>
            </p:cNvPr>
            <p:cNvSpPr/>
            <p:nvPr/>
          </p:nvSpPr>
          <p:spPr>
            <a:xfrm>
              <a:off x="775310" y="1399022"/>
              <a:ext cx="2076200" cy="404803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450"/>
                <a:gd name="f4" fmla="val 878"/>
                <a:gd name="f5" fmla="val 7"/>
                <a:gd name="f6" fmla="val 854"/>
                <a:gd name="f7" fmla="val 10"/>
                <a:gd name="f8" fmla="val 772"/>
                <a:gd name="f9" fmla="val 26"/>
                <a:gd name="f10" fmla="val 691"/>
                <a:gd name="f11" fmla="val 50"/>
                <a:gd name="f12" fmla="val 613"/>
                <a:gd name="f13" fmla="val 75"/>
                <a:gd name="f14" fmla="val 535"/>
                <a:gd name="f15" fmla="val 109"/>
                <a:gd name="f16" fmla="val 460"/>
                <a:gd name="f17" fmla="val 149"/>
                <a:gd name="f18" fmla="val 388"/>
                <a:gd name="f19" fmla="val 189"/>
                <a:gd name="f20" fmla="val 316"/>
                <a:gd name="f21" fmla="val 235"/>
                <a:gd name="f22" fmla="val 248"/>
                <a:gd name="f23" fmla="val 285"/>
                <a:gd name="f24" fmla="val 183"/>
                <a:gd name="f25" fmla="val 310"/>
                <a:gd name="f26" fmla="val 151"/>
                <a:gd name="f27" fmla="val 337"/>
                <a:gd name="f28" fmla="val 119"/>
                <a:gd name="f29" fmla="val 364"/>
                <a:gd name="f30" fmla="val 89"/>
                <a:gd name="f31" fmla="val 378"/>
                <a:gd name="f32" fmla="val 74"/>
                <a:gd name="f33" fmla="val 392"/>
                <a:gd name="f34" fmla="val 58"/>
                <a:gd name="f35" fmla="val 406"/>
                <a:gd name="f36" fmla="val 44"/>
                <a:gd name="f37" fmla="val 421"/>
                <a:gd name="f38" fmla="val 29"/>
                <a:gd name="f39" fmla="val 435"/>
                <a:gd name="f40" fmla="val 15"/>
                <a:gd name="f41" fmla="val 1"/>
                <a:gd name="f42" fmla="val 434"/>
                <a:gd name="f43" fmla="val 14"/>
                <a:gd name="f44" fmla="val 420"/>
                <a:gd name="f45" fmla="val 28"/>
                <a:gd name="f46" fmla="val 405"/>
                <a:gd name="f47" fmla="val 43"/>
                <a:gd name="f48" fmla="val 391"/>
                <a:gd name="f49" fmla="val 57"/>
                <a:gd name="f50" fmla="val 377"/>
                <a:gd name="f51" fmla="val 72"/>
                <a:gd name="f52" fmla="val 363"/>
                <a:gd name="f53" fmla="val 88"/>
                <a:gd name="f54" fmla="val 335"/>
                <a:gd name="f55" fmla="val 118"/>
                <a:gd name="f56" fmla="val 308"/>
                <a:gd name="f57" fmla="val 283"/>
                <a:gd name="f58" fmla="val 181"/>
                <a:gd name="f59" fmla="val 232"/>
                <a:gd name="f60" fmla="val 246"/>
                <a:gd name="f61" fmla="val 185"/>
                <a:gd name="f62" fmla="val 314"/>
                <a:gd name="f63" fmla="val 145"/>
                <a:gd name="f64" fmla="val 386"/>
                <a:gd name="f65" fmla="val 104"/>
                <a:gd name="f66" fmla="val 457"/>
                <a:gd name="f67" fmla="val 70"/>
                <a:gd name="f68" fmla="val 533"/>
                <a:gd name="f69" fmla="val 45"/>
                <a:gd name="f70" fmla="val 611"/>
                <a:gd name="f71" fmla="val 19"/>
                <a:gd name="f72" fmla="val 690"/>
                <a:gd name="f73" fmla="val 3"/>
                <a:gd name="f74" fmla="val 771"/>
                <a:gd name="f75" fmla="val 856"/>
                <a:gd name="f76" fmla="val 857"/>
                <a:gd name="f77" fmla="val 859"/>
                <a:gd name="f78" fmla="val 2"/>
                <a:gd name="f79" fmla="val 865"/>
                <a:gd name="f80" fmla="val 4"/>
                <a:gd name="f81" fmla="val 872"/>
                <a:gd name="f82" fmla="val 870"/>
                <a:gd name="f83" fmla="val 862"/>
                <a:gd name="f84" fmla="*/ f0 1 450"/>
                <a:gd name="f85" fmla="*/ f1 1 878"/>
                <a:gd name="f86" fmla="+- f4 0 f2"/>
                <a:gd name="f87" fmla="+- f3 0 f2"/>
                <a:gd name="f88" fmla="*/ f87 1 450"/>
                <a:gd name="f89" fmla="*/ f86 1 878"/>
                <a:gd name="f90" fmla="*/ 0 1 f88"/>
                <a:gd name="f91" fmla="*/ f3 1 f88"/>
                <a:gd name="f92" fmla="*/ 0 1 f89"/>
                <a:gd name="f93" fmla="*/ f4 1 f89"/>
                <a:gd name="f94" fmla="*/ f90 f84 1"/>
                <a:gd name="f95" fmla="*/ f91 f84 1"/>
                <a:gd name="f96" fmla="*/ f93 f85 1"/>
                <a:gd name="f97" fmla="*/ f92 f8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94" t="f97" r="f95" b="f96"/>
              <a:pathLst>
                <a:path w="450" h="878">
                  <a:moveTo>
                    <a:pt x="f5" y="f6"/>
                  </a:moveTo>
                  <a:cubicBezTo>
                    <a:pt x="f7" y="f8"/>
                    <a:pt x="f9" y="f10"/>
                    <a:pt x="f11" y="f12"/>
                  </a:cubicBezTo>
                  <a:cubicBezTo>
                    <a:pt x="f13" y="f14"/>
                    <a:pt x="f15" y="f16"/>
                    <a:pt x="f17" y="f18"/>
                  </a:cubicBezTo>
                  <a:cubicBezTo>
                    <a:pt x="f19" y="f20"/>
                    <a:pt x="f21" y="f22"/>
                    <a:pt x="f23" y="f24"/>
                  </a:cubicBezTo>
                  <a:cubicBezTo>
                    <a:pt x="f25" y="f26"/>
                    <a:pt x="f27" y="f28"/>
                    <a:pt x="f29" y="f30"/>
                  </a:cubicBezTo>
                  <a:cubicBezTo>
                    <a:pt x="f31" y="f32"/>
                    <a:pt x="f33" y="f34"/>
                    <a:pt x="f35" y="f36"/>
                  </a:cubicBezTo>
                  <a:cubicBezTo>
                    <a:pt x="f37" y="f38"/>
                    <a:pt x="f39" y="f40"/>
                    <a:pt x="f3" y="f41"/>
                  </a:cubicBezTo>
                  <a:cubicBezTo>
                    <a:pt x="f3" y="f2"/>
                    <a:pt x="f3" y="f2"/>
                    <a:pt x="f3" y="f2"/>
                  </a:cubicBezTo>
                  <a:cubicBezTo>
                    <a:pt x="f42" y="f43"/>
                    <a:pt x="f44" y="f45"/>
                    <a:pt x="f46" y="f47"/>
                  </a:cubicBezTo>
                  <a:cubicBezTo>
                    <a:pt x="f48" y="f49"/>
                    <a:pt x="f50" y="f51"/>
                    <a:pt x="f52" y="f53"/>
                  </a:cubicBezTo>
                  <a:cubicBezTo>
                    <a:pt x="f54" y="f55"/>
                    <a:pt x="f56" y="f17"/>
                    <a:pt x="f57" y="f58"/>
                  </a:cubicBezTo>
                  <a:cubicBezTo>
                    <a:pt x="f59" y="f60"/>
                    <a:pt x="f61" y="f62"/>
                    <a:pt x="f63" y="f64"/>
                  </a:cubicBezTo>
                  <a:cubicBezTo>
                    <a:pt x="f65" y="f66"/>
                    <a:pt x="f67" y="f68"/>
                    <a:pt x="f69" y="f70"/>
                  </a:cubicBezTo>
                  <a:cubicBezTo>
                    <a:pt x="f71" y="f72"/>
                    <a:pt x="f73" y="f74"/>
                    <a:pt x="f2" y="f6"/>
                  </a:cubicBezTo>
                  <a:cubicBezTo>
                    <a:pt x="f2" y="f75"/>
                    <a:pt x="f2" y="f76"/>
                    <a:pt x="f2" y="f77"/>
                  </a:cubicBezTo>
                  <a:cubicBezTo>
                    <a:pt x="f78" y="f79"/>
                    <a:pt x="f80" y="f81"/>
                    <a:pt x="f5" y="f4"/>
                  </a:cubicBezTo>
                  <a:cubicBezTo>
                    <a:pt x="f5" y="f82"/>
                    <a:pt x="f5" y="f83"/>
                    <a:pt x="f5" y="f6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7E056739-244B-4BF9-8523-38C8E8842C33}"/>
                </a:ext>
              </a:extLst>
            </p:cNvPr>
            <p:cNvSpPr/>
            <p:nvPr/>
          </p:nvSpPr>
          <p:spPr>
            <a:xfrm>
              <a:off x="922547" y="6529894"/>
              <a:ext cx="162150" cy="33734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35"/>
                <a:gd name="f4" fmla="val 73"/>
                <a:gd name="f5" fmla="val 7"/>
                <a:gd name="f6" fmla="val 24"/>
                <a:gd name="f7" fmla="val 16"/>
                <a:gd name="f8" fmla="val 49"/>
                <a:gd name="f9" fmla="val 26"/>
                <a:gd name="f10" fmla="val 23"/>
                <a:gd name="f11" fmla="val 11"/>
                <a:gd name="f12" fmla="*/ f0 1 35"/>
                <a:gd name="f13" fmla="*/ f1 1 73"/>
                <a:gd name="f14" fmla="+- f4 0 f2"/>
                <a:gd name="f15" fmla="+- f3 0 f2"/>
                <a:gd name="f16" fmla="*/ f15 1 35"/>
                <a:gd name="f17" fmla="*/ f14 1 73"/>
                <a:gd name="f18" fmla="*/ 0 1 f16"/>
                <a:gd name="f19" fmla="*/ f3 1 f16"/>
                <a:gd name="f20" fmla="*/ 0 1 f17"/>
                <a:gd name="f21" fmla="*/ f4 1 f17"/>
                <a:gd name="f22" fmla="*/ f18 f12 1"/>
                <a:gd name="f23" fmla="*/ f19 f12 1"/>
                <a:gd name="f24" fmla="*/ f21 f13 1"/>
                <a:gd name="f25" fmla="*/ f20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2" t="f25" r="f23" b="f24"/>
              <a:pathLst>
                <a:path w="35" h="73">
                  <a:moveTo>
                    <a:pt x="f2" y="f2"/>
                  </a:moveTo>
                  <a:cubicBezTo>
                    <a:pt x="f5" y="f6"/>
                    <a:pt x="f7" y="f8"/>
                    <a:pt x="f9" y="f4"/>
                  </a:cubicBezTo>
                  <a:cubicBezTo>
                    <a:pt x="f3" y="f4"/>
                    <a:pt x="f3" y="f4"/>
                    <a:pt x="f3" y="f4"/>
                  </a:cubicBezTo>
                  <a:cubicBezTo>
                    <a:pt x="f10" y="f8"/>
                    <a:pt x="f11" y="f6"/>
                    <a:pt x="f2" y="f2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E837C4BF-FAD2-47BE-82B7-E0A49BD1D9C4}"/>
                </a:ext>
              </a:extLst>
            </p:cNvPr>
            <p:cNvSpPr/>
            <p:nvPr/>
          </p:nvSpPr>
          <p:spPr>
            <a:xfrm>
              <a:off x="769723" y="5359462"/>
              <a:ext cx="37270" cy="221787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8"/>
                <a:gd name="f4" fmla="val 48"/>
                <a:gd name="f5" fmla="val 7"/>
                <a:gd name="f6" fmla="val 44"/>
                <a:gd name="f7" fmla="val 46"/>
                <a:gd name="f8" fmla="val 47"/>
                <a:gd name="f9" fmla="val 38"/>
                <a:gd name="f10" fmla="val 29"/>
                <a:gd name="f11" fmla="val 19"/>
                <a:gd name="f12" fmla="val 5"/>
                <a:gd name="f13" fmla="val 13"/>
                <a:gd name="f14" fmla="val 3"/>
                <a:gd name="f15" fmla="val 6"/>
                <a:gd name="f16" fmla="val 1"/>
                <a:gd name="f17" fmla="val 9"/>
                <a:gd name="f18" fmla="val 17"/>
                <a:gd name="f19" fmla="val 26"/>
                <a:gd name="f20" fmla="val 2"/>
                <a:gd name="f21" fmla="val 32"/>
                <a:gd name="f22" fmla="*/ f0 1 8"/>
                <a:gd name="f23" fmla="*/ f1 1 48"/>
                <a:gd name="f24" fmla="+- f4 0 f2"/>
                <a:gd name="f25" fmla="+- f3 0 f2"/>
                <a:gd name="f26" fmla="*/ f25 1 8"/>
                <a:gd name="f27" fmla="*/ f24 1 48"/>
                <a:gd name="f28" fmla="*/ 0 1 f26"/>
                <a:gd name="f29" fmla="*/ f3 1 f26"/>
                <a:gd name="f30" fmla="*/ 0 1 f27"/>
                <a:gd name="f31" fmla="*/ f4 1 f27"/>
                <a:gd name="f32" fmla="*/ f28 f22 1"/>
                <a:gd name="f33" fmla="*/ f29 f22 1"/>
                <a:gd name="f34" fmla="*/ f31 f23 1"/>
                <a:gd name="f35" fmla="*/ f30 f2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32" t="f35" r="f33" b="f34"/>
              <a:pathLst>
                <a:path w="8" h="48">
                  <a:moveTo>
                    <a:pt x="f5" y="f6"/>
                  </a:moveTo>
                  <a:cubicBezTo>
                    <a:pt x="f5" y="f7"/>
                    <a:pt x="f3" y="f8"/>
                    <a:pt x="f3" y="f4"/>
                  </a:cubicBezTo>
                  <a:cubicBezTo>
                    <a:pt x="f3" y="f9"/>
                    <a:pt x="f3" y="f10"/>
                    <a:pt x="f3" y="f11"/>
                  </a:cubicBezTo>
                  <a:cubicBezTo>
                    <a:pt x="f12" y="f13"/>
                    <a:pt x="f14" y="f15"/>
                    <a:pt x="f16" y="f2"/>
                  </a:cubicBezTo>
                  <a:cubicBezTo>
                    <a:pt x="f2" y="f17"/>
                    <a:pt x="f2" y="f18"/>
                    <a:pt x="f2" y="f19"/>
                  </a:cubicBezTo>
                  <a:cubicBezTo>
                    <a:pt x="f20" y="f21"/>
                    <a:pt x="f12" y="f9"/>
                    <a:pt x="f5" y="f6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4" name="Freeform 22">
              <a:extLst>
                <a:ext uri="{FF2B5EF4-FFF2-40B4-BE49-F238E27FC236}">
                  <a16:creationId xmlns:a16="http://schemas.microsoft.com/office/drawing/2014/main" id="{BA12736B-C4DA-4066-99E4-E5DFE5FC15E9}"/>
                </a:ext>
              </a:extLst>
            </p:cNvPr>
            <p:cNvSpPr/>
            <p:nvPr/>
          </p:nvSpPr>
          <p:spPr>
            <a:xfrm>
              <a:off x="849861" y="6244739"/>
              <a:ext cx="238557" cy="622486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52"/>
                <a:gd name="f4" fmla="val 135"/>
                <a:gd name="f5" fmla="val 7"/>
                <a:gd name="f6" fmla="val 18"/>
                <a:gd name="f7" fmla="val 5"/>
                <a:gd name="f8" fmla="val 12"/>
                <a:gd name="f9" fmla="val 2"/>
                <a:gd name="f10" fmla="val 6"/>
                <a:gd name="f11" fmla="val 3"/>
                <a:gd name="f12" fmla="val 16"/>
                <a:gd name="f13" fmla="val 32"/>
                <a:gd name="f14" fmla="val 48"/>
                <a:gd name="f15" fmla="val 13"/>
                <a:gd name="f16" fmla="val 53"/>
                <a:gd name="f17" fmla="val 14"/>
                <a:gd name="f18" fmla="val 57"/>
                <a:gd name="f19" fmla="val 62"/>
                <a:gd name="f20" fmla="val 27"/>
                <a:gd name="f21" fmla="val 86"/>
                <a:gd name="f22" fmla="val 39"/>
                <a:gd name="f23" fmla="val 111"/>
                <a:gd name="f24" fmla="val 51"/>
                <a:gd name="f25" fmla="val 41"/>
                <a:gd name="f26" fmla="val 109"/>
                <a:gd name="f27" fmla="val 83"/>
                <a:gd name="f28" fmla="val 24"/>
                <a:gd name="f29" fmla="val 56"/>
                <a:gd name="f30" fmla="val 43"/>
                <a:gd name="f31" fmla="val 31"/>
                <a:gd name="f32" fmla="*/ f0 1 52"/>
                <a:gd name="f33" fmla="*/ f1 1 135"/>
                <a:gd name="f34" fmla="+- f4 0 f2"/>
                <a:gd name="f35" fmla="+- f3 0 f2"/>
                <a:gd name="f36" fmla="*/ f35 1 52"/>
                <a:gd name="f37" fmla="*/ f34 1 135"/>
                <a:gd name="f38" fmla="*/ 0 1 f36"/>
                <a:gd name="f39" fmla="*/ f3 1 f36"/>
                <a:gd name="f40" fmla="*/ 0 1 f37"/>
                <a:gd name="f41" fmla="*/ f4 1 f37"/>
                <a:gd name="f42" fmla="*/ f38 f32 1"/>
                <a:gd name="f43" fmla="*/ f39 f32 1"/>
                <a:gd name="f44" fmla="*/ f41 f33 1"/>
                <a:gd name="f45" fmla="*/ f40 f3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2" t="f45" r="f43" b="f44"/>
              <a:pathLst>
                <a:path w="52" h="135">
                  <a:moveTo>
                    <a:pt x="f5" y="f6"/>
                  </a:moveTo>
                  <a:cubicBezTo>
                    <a:pt x="f7" y="f8"/>
                    <a:pt x="f9" y="f10"/>
                    <a:pt x="f2" y="f2"/>
                  </a:cubicBezTo>
                  <a:cubicBezTo>
                    <a:pt x="f11" y="f12"/>
                    <a:pt x="f5" y="f13"/>
                    <a:pt x="f8" y="f14"/>
                  </a:cubicBezTo>
                  <a:cubicBezTo>
                    <a:pt x="f15" y="f16"/>
                    <a:pt x="f17" y="f18"/>
                    <a:pt x="f12" y="f19"/>
                  </a:cubicBezTo>
                  <a:cubicBezTo>
                    <a:pt x="f20" y="f21"/>
                    <a:pt x="f22" y="f23"/>
                    <a:pt x="f24" y="f4"/>
                  </a:cubicBezTo>
                  <a:cubicBezTo>
                    <a:pt x="f3" y="f4"/>
                    <a:pt x="f3" y="f4"/>
                    <a:pt x="f3" y="f4"/>
                  </a:cubicBezTo>
                  <a:cubicBezTo>
                    <a:pt x="f25" y="f26"/>
                    <a:pt x="f13" y="f27"/>
                    <a:pt x="f28" y="f29"/>
                  </a:cubicBezTo>
                  <a:cubicBezTo>
                    <a:pt x="f6" y="f30"/>
                    <a:pt x="f15" y="f31"/>
                    <a:pt x="f5" y="f6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15" name="Group 9">
            <a:extLst>
              <a:ext uri="{FF2B5EF4-FFF2-40B4-BE49-F238E27FC236}">
                <a16:creationId xmlns:a16="http://schemas.microsoft.com/office/drawing/2014/main" id="{FB07E20F-85CE-4574-96B2-BC39F1364A0D}"/>
              </a:ext>
            </a:extLst>
          </p:cNvPr>
          <p:cNvGrpSpPr/>
          <p:nvPr/>
        </p:nvGrpSpPr>
        <p:grpSpPr>
          <a:xfrm>
            <a:off x="20416" y="-786"/>
            <a:ext cx="1767506" cy="6854040"/>
            <a:chOff x="27221" y="-786"/>
            <a:chExt cx="2356674" cy="6854040"/>
          </a:xfrm>
        </p:grpSpPr>
        <p:sp>
          <p:nvSpPr>
            <p:cNvPr id="16" name="Freeform 27">
              <a:extLst>
                <a:ext uri="{FF2B5EF4-FFF2-40B4-BE49-F238E27FC236}">
                  <a16:creationId xmlns:a16="http://schemas.microsoft.com/office/drawing/2014/main" id="{2EBFA30A-7F1F-49D4-9472-E6C34B3DE907}"/>
                </a:ext>
              </a:extLst>
            </p:cNvPr>
            <p:cNvSpPr/>
            <p:nvPr/>
          </p:nvSpPr>
          <p:spPr>
            <a:xfrm>
              <a:off x="27221" y="-786"/>
              <a:ext cx="494324" cy="440104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03"/>
                <a:gd name="f4" fmla="val 920"/>
                <a:gd name="f5" fmla="val 7"/>
                <a:gd name="f6" fmla="val 210"/>
                <a:gd name="f7" fmla="val 11"/>
                <a:gd name="f8" fmla="val 288"/>
                <a:gd name="f9" fmla="val 17"/>
                <a:gd name="f10" fmla="val 367"/>
                <a:gd name="f11" fmla="val 26"/>
                <a:gd name="f12" fmla="val 445"/>
                <a:gd name="f13" fmla="val 34"/>
                <a:gd name="f14" fmla="val 523"/>
                <a:gd name="f15" fmla="val 44"/>
                <a:gd name="f16" fmla="val 601"/>
                <a:gd name="f17" fmla="val 57"/>
                <a:gd name="f18" fmla="val 679"/>
                <a:gd name="f19" fmla="val 69"/>
                <a:gd name="f20" fmla="val 757"/>
                <a:gd name="f21" fmla="val 84"/>
                <a:gd name="f22" fmla="val 834"/>
                <a:gd name="f23" fmla="val 101"/>
                <a:gd name="f24" fmla="val 911"/>
                <a:gd name="f25" fmla="val 102"/>
                <a:gd name="f26" fmla="val 914"/>
                <a:gd name="f27" fmla="val 917"/>
                <a:gd name="f28" fmla="val 905"/>
                <a:gd name="f29" fmla="val 100"/>
                <a:gd name="f30" fmla="val 889"/>
                <a:gd name="f31" fmla="val 99"/>
                <a:gd name="f32" fmla="val 874"/>
                <a:gd name="f33" fmla="val 871"/>
                <a:gd name="f34" fmla="val 868"/>
                <a:gd name="f35" fmla="val 866"/>
                <a:gd name="f36" fmla="val 85"/>
                <a:gd name="f37" fmla="val 803"/>
                <a:gd name="f38" fmla="val 73"/>
                <a:gd name="f39" fmla="val 741"/>
                <a:gd name="f40" fmla="val 63"/>
                <a:gd name="f41" fmla="val 678"/>
                <a:gd name="f42" fmla="val 50"/>
                <a:gd name="f43" fmla="val 600"/>
                <a:gd name="f44" fmla="val 39"/>
                <a:gd name="f45" fmla="val 30"/>
                <a:gd name="f46" fmla="val 444"/>
                <a:gd name="f47" fmla="val 21"/>
                <a:gd name="f48" fmla="val 366"/>
                <a:gd name="f49" fmla="val 14"/>
                <a:gd name="f50" fmla="val 9"/>
                <a:gd name="f51" fmla="val 209"/>
                <a:gd name="f52" fmla="val 170"/>
                <a:gd name="f53" fmla="val 5"/>
                <a:gd name="f54" fmla="val 131"/>
                <a:gd name="f55" fmla="val 3"/>
                <a:gd name="f56" fmla="val 92"/>
                <a:gd name="f57" fmla="val 2"/>
                <a:gd name="f58" fmla="val 61"/>
                <a:gd name="f59" fmla="val 1"/>
                <a:gd name="f60" fmla="val 31"/>
                <a:gd name="f61" fmla="val 4"/>
                <a:gd name="f62" fmla="*/ f0 1 103"/>
                <a:gd name="f63" fmla="*/ f1 1 920"/>
                <a:gd name="f64" fmla="+- f4 0 f2"/>
                <a:gd name="f65" fmla="+- f3 0 f2"/>
                <a:gd name="f66" fmla="*/ f65 1 103"/>
                <a:gd name="f67" fmla="*/ f64 1 920"/>
                <a:gd name="f68" fmla="*/ 0 1 f66"/>
                <a:gd name="f69" fmla="*/ f3 1 f66"/>
                <a:gd name="f70" fmla="*/ 0 1 f67"/>
                <a:gd name="f71" fmla="*/ f4 1 f67"/>
                <a:gd name="f72" fmla="*/ f68 f62 1"/>
                <a:gd name="f73" fmla="*/ f69 f62 1"/>
                <a:gd name="f74" fmla="*/ f71 f63 1"/>
                <a:gd name="f75" fmla="*/ f70 f6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72" t="f75" r="f73" b="f74"/>
              <a:pathLst>
                <a:path w="103" h="920">
                  <a:moveTo>
                    <a:pt x="f5" y="f6"/>
                  </a:moveTo>
                  <a:cubicBezTo>
                    <a:pt x="f7" y="f8"/>
                    <a:pt x="f9" y="f10"/>
                    <a:pt x="f11" y="f12"/>
                  </a:cubicBezTo>
                  <a:cubicBezTo>
                    <a:pt x="f13" y="f14"/>
                    <a:pt x="f15" y="f16"/>
                    <a:pt x="f17" y="f18"/>
                  </a:cubicBezTo>
                  <a:cubicBezTo>
                    <a:pt x="f19" y="f20"/>
                    <a:pt x="f21" y="f22"/>
                    <a:pt x="f23" y="f24"/>
                  </a:cubicBezTo>
                  <a:cubicBezTo>
                    <a:pt x="f25" y="f26"/>
                    <a:pt x="f3" y="f27"/>
                    <a:pt x="f3" y="f4"/>
                  </a:cubicBezTo>
                  <a:cubicBezTo>
                    <a:pt x="f25" y="f28"/>
                    <a:pt x="f29" y="f30"/>
                    <a:pt x="f31" y="f32"/>
                  </a:cubicBezTo>
                  <a:cubicBezTo>
                    <a:pt x="f31" y="f33"/>
                    <a:pt x="f31" y="f34"/>
                    <a:pt x="f31" y="f35"/>
                  </a:cubicBezTo>
                  <a:cubicBezTo>
                    <a:pt x="f36" y="f37"/>
                    <a:pt x="f38" y="f39"/>
                    <a:pt x="f40" y="f41"/>
                  </a:cubicBezTo>
                  <a:cubicBezTo>
                    <a:pt x="f42" y="f43"/>
                    <a:pt x="f44" y="f14"/>
                    <a:pt x="f45" y="f46"/>
                  </a:cubicBezTo>
                  <a:cubicBezTo>
                    <a:pt x="f47" y="f48"/>
                    <a:pt x="f49" y="f8"/>
                    <a:pt x="f50" y="f51"/>
                  </a:cubicBezTo>
                  <a:cubicBezTo>
                    <a:pt x="f5" y="f52"/>
                    <a:pt x="f53" y="f54"/>
                    <a:pt x="f55" y="f56"/>
                  </a:cubicBezTo>
                  <a:cubicBezTo>
                    <a:pt x="f57" y="f58"/>
                    <a:pt x="f59" y="f60"/>
                    <a:pt x="f59" y="f2"/>
                  </a:cubicBezTo>
                  <a:cubicBezTo>
                    <a:pt x="f2" y="f2"/>
                    <a:pt x="f2" y="f2"/>
                    <a:pt x="f2" y="f2"/>
                  </a:cubicBezTo>
                  <a:cubicBezTo>
                    <a:pt x="f2" y="f60"/>
                    <a:pt x="f59" y="f58"/>
                    <a:pt x="f59" y="f56"/>
                  </a:cubicBezTo>
                  <a:cubicBezTo>
                    <a:pt x="f55" y="f54"/>
                    <a:pt x="f61" y="f52"/>
                    <a:pt x="f5" y="f6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7" name="Freeform 28">
              <a:extLst>
                <a:ext uri="{FF2B5EF4-FFF2-40B4-BE49-F238E27FC236}">
                  <a16:creationId xmlns:a16="http://schemas.microsoft.com/office/drawing/2014/main" id="{F44CF477-2547-4788-9CB5-3858A0CD386F}"/>
                </a:ext>
              </a:extLst>
            </p:cNvPr>
            <p:cNvSpPr/>
            <p:nvPr/>
          </p:nvSpPr>
          <p:spPr>
            <a:xfrm>
              <a:off x="550285" y="4316470"/>
              <a:ext cx="423440" cy="1580695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88"/>
                <a:gd name="f4" fmla="val 330"/>
                <a:gd name="f5" fmla="val 53"/>
                <a:gd name="f6" fmla="val 229"/>
                <a:gd name="f7" fmla="val 64"/>
                <a:gd name="f8" fmla="val 263"/>
                <a:gd name="f9" fmla="val 75"/>
                <a:gd name="f10" fmla="val 297"/>
                <a:gd name="f11" fmla="val 323"/>
                <a:gd name="f12" fmla="val 315"/>
                <a:gd name="f13" fmla="val 308"/>
                <a:gd name="f14" fmla="val 307"/>
                <a:gd name="f15" fmla="val 305"/>
                <a:gd name="f16" fmla="val 304"/>
                <a:gd name="f17" fmla="val 79"/>
                <a:gd name="f18" fmla="val 278"/>
                <a:gd name="f19" fmla="val 70"/>
                <a:gd name="f20" fmla="val 252"/>
                <a:gd name="f21" fmla="val 62"/>
                <a:gd name="f22" fmla="val 226"/>
                <a:gd name="f23" fmla="val 38"/>
                <a:gd name="f24" fmla="val 152"/>
                <a:gd name="f25" fmla="val 17"/>
                <a:gd name="f26" fmla="val 76"/>
                <a:gd name="f27" fmla="val 2"/>
                <a:gd name="f28" fmla="val 21"/>
                <a:gd name="f29" fmla="val 4"/>
                <a:gd name="f30" fmla="val 42"/>
                <a:gd name="f31" fmla="val 7"/>
                <a:gd name="f32" fmla="val 63"/>
                <a:gd name="f33" fmla="val 119"/>
                <a:gd name="f34" fmla="val 36"/>
                <a:gd name="f35" fmla="val 174"/>
                <a:gd name="f36" fmla="*/ f0 1 88"/>
                <a:gd name="f37" fmla="*/ f1 1 330"/>
                <a:gd name="f38" fmla="+- f4 0 f2"/>
                <a:gd name="f39" fmla="+- f3 0 f2"/>
                <a:gd name="f40" fmla="*/ f39 1 88"/>
                <a:gd name="f41" fmla="*/ f38 1 330"/>
                <a:gd name="f42" fmla="*/ 0 1 f40"/>
                <a:gd name="f43" fmla="*/ f3 1 f40"/>
                <a:gd name="f44" fmla="*/ 0 1 f41"/>
                <a:gd name="f45" fmla="*/ f4 1 f41"/>
                <a:gd name="f46" fmla="*/ f42 f36 1"/>
                <a:gd name="f47" fmla="*/ f43 f36 1"/>
                <a:gd name="f48" fmla="*/ f45 f37 1"/>
                <a:gd name="f49" fmla="*/ f44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6" t="f49" r="f47" b="f48"/>
              <a:pathLst>
                <a:path w="88" h="330">
                  <a:moveTo>
                    <a:pt x="f5" y="f6"/>
                  </a:moveTo>
                  <a:cubicBezTo>
                    <a:pt x="f7" y="f8"/>
                    <a:pt x="f9" y="f10"/>
                    <a:pt x="f3" y="f4"/>
                  </a:cubicBezTo>
                  <a:cubicBezTo>
                    <a:pt x="f3" y="f11"/>
                    <a:pt x="f3" y="f12"/>
                    <a:pt x="f3" y="f13"/>
                  </a:cubicBezTo>
                  <a:cubicBezTo>
                    <a:pt x="f3" y="f14"/>
                    <a:pt x="f3" y="f15"/>
                    <a:pt x="f3" y="f16"/>
                  </a:cubicBezTo>
                  <a:cubicBezTo>
                    <a:pt x="f17" y="f18"/>
                    <a:pt x="f19" y="f20"/>
                    <a:pt x="f21" y="f22"/>
                  </a:cubicBezTo>
                  <a:cubicBezTo>
                    <a:pt x="f23" y="f24"/>
                    <a:pt x="f25" y="f26"/>
                    <a:pt x="f2" y="f2"/>
                  </a:cubicBezTo>
                  <a:cubicBezTo>
                    <a:pt x="f27" y="f28"/>
                    <a:pt x="f29" y="f30"/>
                    <a:pt x="f31" y="f32"/>
                  </a:cubicBezTo>
                  <a:cubicBezTo>
                    <a:pt x="f28" y="f33"/>
                    <a:pt x="f34" y="f35"/>
                    <a:pt x="f5" y="f6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8" name="Freeform 29">
              <a:extLst>
                <a:ext uri="{FF2B5EF4-FFF2-40B4-BE49-F238E27FC236}">
                  <a16:creationId xmlns:a16="http://schemas.microsoft.com/office/drawing/2014/main" id="{1D32A5C8-B37E-4341-B399-9AB424EBB996}"/>
                </a:ext>
              </a:extLst>
            </p:cNvPr>
            <p:cNvSpPr/>
            <p:nvPr/>
          </p:nvSpPr>
          <p:spPr>
            <a:xfrm>
              <a:off x="1006297" y="5862684"/>
              <a:ext cx="431103" cy="990569"/>
            </a:xfrm>
            <a:custGeom>
              <a:avLst/>
              <a:gdLst>
                <a:gd name="f0" fmla="val 180"/>
                <a:gd name="f1" fmla="val w"/>
                <a:gd name="f2" fmla="val h"/>
                <a:gd name="f3" fmla="val 0"/>
                <a:gd name="f4" fmla="val 90"/>
                <a:gd name="f5" fmla="val 207"/>
                <a:gd name="f6" fmla="val 6"/>
                <a:gd name="f7" fmla="val 15"/>
                <a:gd name="f8" fmla="val 4"/>
                <a:gd name="f9" fmla="val 10"/>
                <a:gd name="f10" fmla="val 2"/>
                <a:gd name="f11" fmla="val 5"/>
                <a:gd name="f12" fmla="val 9"/>
                <a:gd name="f13" fmla="val 19"/>
                <a:gd name="f14" fmla="val 1"/>
                <a:gd name="f15" fmla="val 29"/>
                <a:gd name="f16" fmla="val 14"/>
                <a:gd name="f17" fmla="val 62"/>
                <a:gd name="f18" fmla="val 27"/>
                <a:gd name="f19" fmla="val 95"/>
                <a:gd name="f20" fmla="val 42"/>
                <a:gd name="f21" fmla="val 127"/>
                <a:gd name="f22" fmla="val 54"/>
                <a:gd name="f23" fmla="val 154"/>
                <a:gd name="f24" fmla="val 67"/>
                <a:gd name="f25" fmla="val 181"/>
                <a:gd name="f26" fmla="val 80"/>
                <a:gd name="f27" fmla="val 76"/>
                <a:gd name="f28" fmla="val 63"/>
                <a:gd name="f29" fmla="val 152"/>
                <a:gd name="f30" fmla="val 50"/>
                <a:gd name="f31" fmla="val 123"/>
                <a:gd name="f32" fmla="val 34"/>
                <a:gd name="f33" fmla="val 88"/>
                <a:gd name="f34" fmla="val 20"/>
                <a:gd name="f35" fmla="val 51"/>
                <a:gd name="f36" fmla="*/ f1 1 90"/>
                <a:gd name="f37" fmla="*/ f2 1 207"/>
                <a:gd name="f38" fmla="+- f5 0 f3"/>
                <a:gd name="f39" fmla="+- f4 0 f3"/>
                <a:gd name="f40" fmla="*/ f39 1 90"/>
                <a:gd name="f41" fmla="*/ f38 1 207"/>
                <a:gd name="f42" fmla="*/ 0 1 f40"/>
                <a:gd name="f43" fmla="*/ f4 1 f40"/>
                <a:gd name="f44" fmla="*/ 0 1 f41"/>
                <a:gd name="f45" fmla="*/ f5 1 f41"/>
                <a:gd name="f46" fmla="*/ f42 f36 1"/>
                <a:gd name="f47" fmla="*/ f43 f36 1"/>
                <a:gd name="f48" fmla="*/ f45 f37 1"/>
                <a:gd name="f49" fmla="*/ f44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6" t="f49" r="f47" b="f48"/>
              <a:pathLst>
                <a:path w="90" h="207">
                  <a:moveTo>
                    <a:pt x="f6" y="f7"/>
                  </a:moveTo>
                  <a:cubicBezTo>
                    <a:pt x="f8" y="f9"/>
                    <a:pt x="f10" y="f11"/>
                    <a:pt x="f3" y="f3"/>
                  </a:cubicBezTo>
                  <a:cubicBezTo>
                    <a:pt x="f3" y="f12"/>
                    <a:pt x="f3" y="f13"/>
                    <a:pt x="f14" y="f15"/>
                  </a:cubicBezTo>
                  <a:cubicBezTo>
                    <a:pt x="f16" y="f17"/>
                    <a:pt x="f18" y="f19"/>
                    <a:pt x="f20" y="f21"/>
                  </a:cubicBezTo>
                  <a:cubicBezTo>
                    <a:pt x="f22" y="f23"/>
                    <a:pt x="f24" y="f25"/>
                    <a:pt x="f26" y="f5"/>
                  </a:cubicBezTo>
                  <a:cubicBezTo>
                    <a:pt x="f4" y="f5"/>
                    <a:pt x="f4" y="f5"/>
                    <a:pt x="f4" y="f5"/>
                  </a:cubicBezTo>
                  <a:cubicBezTo>
                    <a:pt x="f27" y="f0"/>
                    <a:pt x="f28" y="f29"/>
                    <a:pt x="f30" y="f31"/>
                  </a:cubicBezTo>
                  <a:cubicBezTo>
                    <a:pt x="f32" y="f33"/>
                    <a:pt x="f34" y="f35"/>
                    <a:pt x="f6" y="f7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A00DAE7C-95D6-44E0-AA35-5830D46F08FD}"/>
                </a:ext>
              </a:extLst>
            </p:cNvPr>
            <p:cNvSpPr/>
            <p:nvPr/>
          </p:nvSpPr>
          <p:spPr>
            <a:xfrm>
              <a:off x="521546" y="4364376"/>
              <a:ext cx="551803" cy="223596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15"/>
                <a:gd name="f4" fmla="val 467"/>
                <a:gd name="f5" fmla="val 101"/>
                <a:gd name="f6" fmla="val 409"/>
                <a:gd name="f7" fmla="val 93"/>
                <a:gd name="f8" fmla="val 388"/>
                <a:gd name="f9" fmla="val 85"/>
                <a:gd name="f10" fmla="val 366"/>
                <a:gd name="f11" fmla="val 78"/>
                <a:gd name="f12" fmla="val 344"/>
                <a:gd name="f13" fmla="val 57"/>
                <a:gd name="f14" fmla="val 281"/>
                <a:gd name="f15" fmla="val 41"/>
                <a:gd name="f16" fmla="val 216"/>
                <a:gd name="f17" fmla="val 29"/>
                <a:gd name="f18" fmla="val 151"/>
                <a:gd name="f19" fmla="val 22"/>
                <a:gd name="f20" fmla="val 119"/>
                <a:gd name="f21" fmla="val 17"/>
                <a:gd name="f22" fmla="val 86"/>
                <a:gd name="f23" fmla="val 13"/>
                <a:gd name="f24" fmla="val 53"/>
                <a:gd name="f25" fmla="val 9"/>
                <a:gd name="f26" fmla="val 35"/>
                <a:gd name="f27" fmla="val 4"/>
                <a:gd name="f28" fmla="val 18"/>
                <a:gd name="f29" fmla="val 5"/>
                <a:gd name="f30" fmla="val 51"/>
                <a:gd name="f31" fmla="val 12"/>
                <a:gd name="f32" fmla="val 102"/>
                <a:gd name="f33" fmla="val 21"/>
                <a:gd name="f34" fmla="val 152"/>
                <a:gd name="f35" fmla="val 33"/>
                <a:gd name="f36" fmla="val 218"/>
                <a:gd name="f37" fmla="val 49"/>
                <a:gd name="f38" fmla="val 283"/>
                <a:gd name="f39" fmla="val 69"/>
                <a:gd name="f40" fmla="val 347"/>
                <a:gd name="f41" fmla="val 79"/>
                <a:gd name="f42" fmla="val 378"/>
                <a:gd name="f43" fmla="val 90"/>
                <a:gd name="f44" fmla="val 410"/>
                <a:gd name="f45" fmla="val 103"/>
                <a:gd name="f46" fmla="val 441"/>
                <a:gd name="f47" fmla="val 107"/>
                <a:gd name="f48" fmla="val 449"/>
                <a:gd name="f49" fmla="val 111"/>
                <a:gd name="f50" fmla="val 458"/>
                <a:gd name="f51" fmla="val 114"/>
                <a:gd name="f52" fmla="val 464"/>
                <a:gd name="f53" fmla="val 113"/>
                <a:gd name="f54" fmla="val 461"/>
                <a:gd name="f55" fmla="val 112"/>
                <a:gd name="f56" fmla="val 108"/>
                <a:gd name="f57" fmla="val 442"/>
                <a:gd name="f58" fmla="val 104"/>
                <a:gd name="f59" fmla="val 425"/>
                <a:gd name="f60" fmla="*/ f0 1 115"/>
                <a:gd name="f61" fmla="*/ f1 1 467"/>
                <a:gd name="f62" fmla="+- f4 0 f2"/>
                <a:gd name="f63" fmla="+- f3 0 f2"/>
                <a:gd name="f64" fmla="*/ f63 1 115"/>
                <a:gd name="f65" fmla="*/ f62 1 467"/>
                <a:gd name="f66" fmla="*/ 0 1 f64"/>
                <a:gd name="f67" fmla="*/ f3 1 f64"/>
                <a:gd name="f68" fmla="*/ 0 1 f65"/>
                <a:gd name="f69" fmla="*/ f4 1 f65"/>
                <a:gd name="f70" fmla="*/ f66 f60 1"/>
                <a:gd name="f71" fmla="*/ f67 f60 1"/>
                <a:gd name="f72" fmla="*/ f69 f61 1"/>
                <a:gd name="f73" fmla="*/ f68 f6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70" t="f73" r="f71" b="f72"/>
              <a:pathLst>
                <a:path w="115" h="467">
                  <a:moveTo>
                    <a:pt x="f5" y="f6"/>
                  </a:moveTo>
                  <a:cubicBezTo>
                    <a:pt x="f7" y="f8"/>
                    <a:pt x="f9" y="f10"/>
                    <a:pt x="f11" y="f12"/>
                  </a:cubicBezTo>
                  <a:cubicBezTo>
                    <a:pt x="f13" y="f14"/>
                    <a:pt x="f15" y="f16"/>
                    <a:pt x="f17" y="f18"/>
                  </a:cubicBezTo>
                  <a:cubicBezTo>
                    <a:pt x="f19" y="f20"/>
                    <a:pt x="f21" y="f22"/>
                    <a:pt x="f23" y="f24"/>
                  </a:cubicBezTo>
                  <a:cubicBezTo>
                    <a:pt x="f25" y="f26"/>
                    <a:pt x="f27" y="f28"/>
                    <a:pt x="f2" y="f2"/>
                  </a:cubicBezTo>
                  <a:cubicBezTo>
                    <a:pt x="f29" y="f30"/>
                    <a:pt x="f31" y="f32"/>
                    <a:pt x="f33" y="f34"/>
                  </a:cubicBezTo>
                  <a:cubicBezTo>
                    <a:pt x="f35" y="f36"/>
                    <a:pt x="f37" y="f38"/>
                    <a:pt x="f39" y="f40"/>
                  </a:cubicBezTo>
                  <a:cubicBezTo>
                    <a:pt x="f41" y="f42"/>
                    <a:pt x="f43" y="f44"/>
                    <a:pt x="f45" y="f46"/>
                  </a:cubicBezTo>
                  <a:cubicBezTo>
                    <a:pt x="f47" y="f48"/>
                    <a:pt x="f49" y="f50"/>
                    <a:pt x="f3" y="f4"/>
                  </a:cubicBezTo>
                  <a:cubicBezTo>
                    <a:pt x="f51" y="f52"/>
                    <a:pt x="f53" y="f54"/>
                    <a:pt x="f55" y="f50"/>
                  </a:cubicBezTo>
                  <a:cubicBezTo>
                    <a:pt x="f56" y="f57"/>
                    <a:pt x="f58" y="f59"/>
                    <a:pt x="f5" y="f6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0" name="Freeform 31">
              <a:extLst>
                <a:ext uri="{FF2B5EF4-FFF2-40B4-BE49-F238E27FC236}">
                  <a16:creationId xmlns:a16="http://schemas.microsoft.com/office/drawing/2014/main" id="{B73DBF04-3E69-492F-BEB6-A2C52C18CADE}"/>
                </a:ext>
              </a:extLst>
            </p:cNvPr>
            <p:cNvSpPr/>
            <p:nvPr/>
          </p:nvSpPr>
          <p:spPr>
            <a:xfrm>
              <a:off x="467898" y="1289194"/>
              <a:ext cx="174357" cy="3027276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36"/>
                <a:gd name="f4" fmla="val 633"/>
                <a:gd name="f5" fmla="val 17"/>
                <a:gd name="f6" fmla="val 15"/>
                <a:gd name="f7" fmla="val 621"/>
                <a:gd name="f8" fmla="val 14"/>
                <a:gd name="f9" fmla="val 609"/>
                <a:gd name="f10" fmla="val 13"/>
                <a:gd name="f11" fmla="val 597"/>
                <a:gd name="f12" fmla="val 8"/>
                <a:gd name="f13" fmla="val 530"/>
                <a:gd name="f14" fmla="val 5"/>
                <a:gd name="f15" fmla="val 464"/>
                <a:gd name="f16" fmla="val 398"/>
                <a:gd name="f17" fmla="val 331"/>
                <a:gd name="f18" fmla="val 265"/>
                <a:gd name="f19" fmla="val 198"/>
                <a:gd name="f20" fmla="val 165"/>
                <a:gd name="f21" fmla="val 18"/>
                <a:gd name="f22" fmla="val 132"/>
                <a:gd name="f23" fmla="val 22"/>
                <a:gd name="f24" fmla="val 99"/>
                <a:gd name="f25" fmla="val 26"/>
                <a:gd name="f26" fmla="val 66"/>
                <a:gd name="f27" fmla="val 30"/>
                <a:gd name="f28" fmla="val 33"/>
                <a:gd name="f29" fmla="val 35"/>
                <a:gd name="f30" fmla="val 29"/>
                <a:gd name="f31" fmla="val 24"/>
                <a:gd name="f32" fmla="val 20"/>
                <a:gd name="f33" fmla="val 16"/>
                <a:gd name="f34" fmla="val 10"/>
                <a:gd name="f35" fmla="val 4"/>
                <a:gd name="f36" fmla="val 264"/>
                <a:gd name="f37" fmla="val 1"/>
                <a:gd name="f38" fmla="val 461"/>
                <a:gd name="f39" fmla="val 2"/>
                <a:gd name="f40" fmla="val 525"/>
                <a:gd name="f41" fmla="val 7"/>
                <a:gd name="f42" fmla="val 589"/>
                <a:gd name="f43" fmla="val 603"/>
                <a:gd name="f44" fmla="val 618"/>
                <a:gd name="f45" fmla="val 632"/>
                <a:gd name="f46" fmla="*/ f0 1 36"/>
                <a:gd name="f47" fmla="*/ f1 1 633"/>
                <a:gd name="f48" fmla="+- f4 0 f2"/>
                <a:gd name="f49" fmla="+- f3 0 f2"/>
                <a:gd name="f50" fmla="*/ f49 1 36"/>
                <a:gd name="f51" fmla="*/ f48 1 633"/>
                <a:gd name="f52" fmla="*/ 0 1 f50"/>
                <a:gd name="f53" fmla="*/ f3 1 f50"/>
                <a:gd name="f54" fmla="*/ 0 1 f51"/>
                <a:gd name="f55" fmla="*/ f4 1 f51"/>
                <a:gd name="f56" fmla="*/ f52 f46 1"/>
                <a:gd name="f57" fmla="*/ f53 f46 1"/>
                <a:gd name="f58" fmla="*/ f55 f47 1"/>
                <a:gd name="f59" fmla="*/ f54 f4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56" t="f59" r="f57" b="f58"/>
              <a:pathLst>
                <a:path w="36" h="633">
                  <a:moveTo>
                    <a:pt x="f5" y="f4"/>
                  </a:moveTo>
                  <a:cubicBezTo>
                    <a:pt x="f6" y="f7"/>
                    <a:pt x="f8" y="f9"/>
                    <a:pt x="f10" y="f11"/>
                  </a:cubicBezTo>
                  <a:cubicBezTo>
                    <a:pt x="f12" y="f13"/>
                    <a:pt x="f14" y="f15"/>
                    <a:pt x="f14" y="f16"/>
                  </a:cubicBezTo>
                  <a:cubicBezTo>
                    <a:pt x="f14" y="f17"/>
                    <a:pt x="f12" y="f18"/>
                    <a:pt x="f10" y="f19"/>
                  </a:cubicBezTo>
                  <a:cubicBezTo>
                    <a:pt x="f6" y="f20"/>
                    <a:pt x="f21" y="f22"/>
                    <a:pt x="f23" y="f24"/>
                  </a:cubicBezTo>
                  <a:cubicBezTo>
                    <a:pt x="f25" y="f26"/>
                    <a:pt x="f27" y="f28"/>
                    <a:pt x="f3" y="f2"/>
                  </a:cubicBezTo>
                  <a:cubicBezTo>
                    <a:pt x="f29" y="f2"/>
                    <a:pt x="f29" y="f2"/>
                    <a:pt x="f29" y="f2"/>
                  </a:cubicBezTo>
                  <a:cubicBezTo>
                    <a:pt x="f30" y="f28"/>
                    <a:pt x="f31" y="f26"/>
                    <a:pt x="f32" y="f24"/>
                  </a:cubicBezTo>
                  <a:cubicBezTo>
                    <a:pt x="f33" y="f22"/>
                    <a:pt x="f10" y="f20"/>
                    <a:pt x="f34" y="f19"/>
                  </a:cubicBezTo>
                  <a:cubicBezTo>
                    <a:pt x="f35" y="f36"/>
                    <a:pt x="f37" y="f17"/>
                    <a:pt x="f37" y="f16"/>
                  </a:cubicBezTo>
                  <a:cubicBezTo>
                    <a:pt x="f2" y="f38"/>
                    <a:pt x="f39" y="f40"/>
                    <a:pt x="f41" y="f42"/>
                  </a:cubicBezTo>
                  <a:cubicBezTo>
                    <a:pt x="f34" y="f43"/>
                    <a:pt x="f10" y="f44"/>
                    <a:pt x="f33" y="f45"/>
                  </a:cubicBezTo>
                  <a:cubicBezTo>
                    <a:pt x="f33" y="f45"/>
                    <a:pt x="f5" y="f4"/>
                    <a:pt x="f5" y="f4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1" name="Freeform 32">
              <a:extLst>
                <a:ext uri="{FF2B5EF4-FFF2-40B4-BE49-F238E27FC236}">
                  <a16:creationId xmlns:a16="http://schemas.microsoft.com/office/drawing/2014/main" id="{BDC2C7F1-D445-4611-B2A2-9F0DA84114BB}"/>
                </a:ext>
              </a:extLst>
            </p:cNvPr>
            <p:cNvSpPr/>
            <p:nvPr/>
          </p:nvSpPr>
          <p:spPr>
            <a:xfrm>
              <a:off x="1111672" y="6571600"/>
              <a:ext cx="134124" cy="28165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8"/>
                <a:gd name="f4" fmla="val 59"/>
                <a:gd name="f5" fmla="val 22"/>
                <a:gd name="f6" fmla="val 18"/>
                <a:gd name="f7" fmla="val 40"/>
                <a:gd name="f8" fmla="val 9"/>
                <a:gd name="f9" fmla="val 20"/>
                <a:gd name="f10" fmla="val 6"/>
                <a:gd name="f11" fmla="val 13"/>
                <a:gd name="f12" fmla="*/ f0 1 28"/>
                <a:gd name="f13" fmla="*/ f1 1 59"/>
                <a:gd name="f14" fmla="+- f4 0 f2"/>
                <a:gd name="f15" fmla="+- f3 0 f2"/>
                <a:gd name="f16" fmla="*/ f15 1 28"/>
                <a:gd name="f17" fmla="*/ f14 1 59"/>
                <a:gd name="f18" fmla="*/ 0 1 f16"/>
                <a:gd name="f19" fmla="*/ f3 1 f16"/>
                <a:gd name="f20" fmla="*/ 0 1 f17"/>
                <a:gd name="f21" fmla="*/ f4 1 f17"/>
                <a:gd name="f22" fmla="*/ f18 f12 1"/>
                <a:gd name="f23" fmla="*/ f19 f12 1"/>
                <a:gd name="f24" fmla="*/ f21 f13 1"/>
                <a:gd name="f25" fmla="*/ f20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2" t="f25" r="f23" b="f24"/>
              <a:pathLst>
                <a:path w="28" h="59">
                  <a:moveTo>
                    <a:pt x="f5" y="f4"/>
                  </a:moveTo>
                  <a:cubicBezTo>
                    <a:pt x="f3" y="f4"/>
                    <a:pt x="f3" y="f4"/>
                    <a:pt x="f3" y="f4"/>
                  </a:cubicBezTo>
                  <a:cubicBezTo>
                    <a:pt x="f6" y="f7"/>
                    <a:pt x="f8" y="f9"/>
                    <a:pt x="f2" y="f2"/>
                  </a:cubicBezTo>
                  <a:cubicBezTo>
                    <a:pt x="f10" y="f9"/>
                    <a:pt x="f11" y="f7"/>
                    <a:pt x="f5" y="f4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2" name="Freeform 33">
              <a:extLst>
                <a:ext uri="{FF2B5EF4-FFF2-40B4-BE49-F238E27FC236}">
                  <a16:creationId xmlns:a16="http://schemas.microsoft.com/office/drawing/2014/main" id="{2D985634-925A-4B2C-9753-28D42E86C95A}"/>
                </a:ext>
              </a:extLst>
            </p:cNvPr>
            <p:cNvSpPr/>
            <p:nvPr/>
          </p:nvSpPr>
          <p:spPr>
            <a:xfrm>
              <a:off x="502389" y="4107631"/>
              <a:ext cx="82387" cy="51157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7"/>
                <a:gd name="f4" fmla="val 107"/>
                <a:gd name="f5" fmla="val 4"/>
                <a:gd name="f6" fmla="val 54"/>
                <a:gd name="f7" fmla="val 8"/>
                <a:gd name="f8" fmla="val 72"/>
                <a:gd name="f9" fmla="val 13"/>
                <a:gd name="f10" fmla="val 89"/>
                <a:gd name="f11" fmla="val 14"/>
                <a:gd name="f12" fmla="val 86"/>
                <a:gd name="f13" fmla="val 12"/>
                <a:gd name="f14" fmla="val 65"/>
                <a:gd name="f15" fmla="val 10"/>
                <a:gd name="f16" fmla="val 44"/>
                <a:gd name="f17" fmla="val 9"/>
                <a:gd name="f18" fmla="val 43"/>
                <a:gd name="f19" fmla="val 6"/>
                <a:gd name="f20" fmla="val 29"/>
                <a:gd name="f21" fmla="val 3"/>
                <a:gd name="f22" fmla="val 2"/>
                <a:gd name="f23" fmla="val 5"/>
                <a:gd name="f24" fmla="val 1"/>
                <a:gd name="f25" fmla="val 23"/>
                <a:gd name="f26" fmla="val 39"/>
                <a:gd name="f27" fmla="*/ f0 1 17"/>
                <a:gd name="f28" fmla="*/ f1 1 107"/>
                <a:gd name="f29" fmla="+- f4 0 f2"/>
                <a:gd name="f30" fmla="+- f3 0 f2"/>
                <a:gd name="f31" fmla="*/ f30 1 17"/>
                <a:gd name="f32" fmla="*/ f29 1 107"/>
                <a:gd name="f33" fmla="*/ 0 1 f31"/>
                <a:gd name="f34" fmla="*/ f3 1 f31"/>
                <a:gd name="f35" fmla="*/ 0 1 f32"/>
                <a:gd name="f36" fmla="*/ f4 1 f32"/>
                <a:gd name="f37" fmla="*/ f33 f27 1"/>
                <a:gd name="f38" fmla="*/ f34 f27 1"/>
                <a:gd name="f39" fmla="*/ f36 f28 1"/>
                <a:gd name="f40" fmla="*/ f35 f28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37" t="f40" r="f38" b="f39"/>
              <a:pathLst>
                <a:path w="17" h="107">
                  <a:moveTo>
                    <a:pt x="f5" y="f6"/>
                  </a:moveTo>
                  <a:cubicBezTo>
                    <a:pt x="f7" y="f8"/>
                    <a:pt x="f9" y="f10"/>
                    <a:pt x="f3" y="f4"/>
                  </a:cubicBezTo>
                  <a:cubicBezTo>
                    <a:pt x="f11" y="f12"/>
                    <a:pt x="f13" y="f14"/>
                    <a:pt x="f15" y="f16"/>
                  </a:cubicBezTo>
                  <a:cubicBezTo>
                    <a:pt x="f15" y="f16"/>
                    <a:pt x="f17" y="f18"/>
                    <a:pt x="f17" y="f18"/>
                  </a:cubicBezTo>
                  <a:cubicBezTo>
                    <a:pt x="f19" y="f20"/>
                    <a:pt x="f21" y="f11"/>
                    <a:pt x="f2" y="f2"/>
                  </a:cubicBezTo>
                  <a:cubicBezTo>
                    <a:pt x="f2" y="f22"/>
                    <a:pt x="f2" y="f23"/>
                    <a:pt x="f2" y="f7"/>
                  </a:cubicBezTo>
                  <a:cubicBezTo>
                    <a:pt x="f24" y="f25"/>
                    <a:pt x="f21" y="f26"/>
                    <a:pt x="f5" y="f6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3" name="Freeform 34">
              <a:extLst>
                <a:ext uri="{FF2B5EF4-FFF2-40B4-BE49-F238E27FC236}">
                  <a16:creationId xmlns:a16="http://schemas.microsoft.com/office/drawing/2014/main" id="{C1C08B62-F68D-4610-8E65-FF5531D340A5}"/>
                </a:ext>
              </a:extLst>
            </p:cNvPr>
            <p:cNvSpPr/>
            <p:nvPr/>
          </p:nvSpPr>
          <p:spPr>
            <a:xfrm>
              <a:off x="973726" y="3145801"/>
              <a:ext cx="1410169" cy="271688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94"/>
                <a:gd name="f4" fmla="val 568"/>
                <a:gd name="f5" fmla="val 8"/>
                <a:gd name="f6" fmla="val 553"/>
                <a:gd name="f7" fmla="val 9"/>
                <a:gd name="f8" fmla="val 501"/>
                <a:gd name="f9" fmla="val 19"/>
                <a:gd name="f10" fmla="val 448"/>
                <a:gd name="f11" fmla="val 35"/>
                <a:gd name="f12" fmla="val 397"/>
                <a:gd name="f13" fmla="val 51"/>
                <a:gd name="f14" fmla="val 347"/>
                <a:gd name="f15" fmla="val 73"/>
                <a:gd name="f16" fmla="val 298"/>
                <a:gd name="f17" fmla="val 99"/>
                <a:gd name="f18" fmla="val 252"/>
                <a:gd name="f19" fmla="val 124"/>
                <a:gd name="f20" fmla="val 205"/>
                <a:gd name="f21" fmla="val 154"/>
                <a:gd name="f22" fmla="val 161"/>
                <a:gd name="f23" fmla="val 187"/>
                <a:gd name="f24" fmla="val 119"/>
                <a:gd name="f25" fmla="val 203"/>
                <a:gd name="f26" fmla="val 98"/>
                <a:gd name="f27" fmla="val 220"/>
                <a:gd name="f28" fmla="val 77"/>
                <a:gd name="f29" fmla="val 238"/>
                <a:gd name="f30" fmla="val 58"/>
                <a:gd name="f31" fmla="val 247"/>
                <a:gd name="f32" fmla="val 48"/>
                <a:gd name="f33" fmla="val 256"/>
                <a:gd name="f34" fmla="val 38"/>
                <a:gd name="f35" fmla="val 265"/>
                <a:gd name="f36" fmla="val 28"/>
                <a:gd name="f37" fmla="val 274"/>
                <a:gd name="f38" fmla="val 284"/>
                <a:gd name="f39" fmla="val 293"/>
                <a:gd name="f40" fmla="val 283"/>
                <a:gd name="f41" fmla="val 273"/>
                <a:gd name="f42" fmla="val 18"/>
                <a:gd name="f43" fmla="val 264"/>
                <a:gd name="f44" fmla="val 27"/>
                <a:gd name="f45" fmla="val 255"/>
                <a:gd name="f46" fmla="val 37"/>
                <a:gd name="f47" fmla="val 246"/>
                <a:gd name="f48" fmla="val 47"/>
                <a:gd name="f49" fmla="val 237"/>
                <a:gd name="f50" fmla="val 56"/>
                <a:gd name="f51" fmla="val 218"/>
                <a:gd name="f52" fmla="val 76"/>
                <a:gd name="f53" fmla="val 201"/>
                <a:gd name="f54" fmla="val 96"/>
                <a:gd name="f55" fmla="val 185"/>
                <a:gd name="f56" fmla="val 117"/>
                <a:gd name="f57" fmla="val 151"/>
                <a:gd name="f58" fmla="val 159"/>
                <a:gd name="f59" fmla="val 121"/>
                <a:gd name="f60" fmla="val 95"/>
                <a:gd name="f61" fmla="val 249"/>
                <a:gd name="f62" fmla="val 68"/>
                <a:gd name="f63" fmla="val 296"/>
                <a:gd name="f64" fmla="val 46"/>
                <a:gd name="f65" fmla="val 345"/>
                <a:gd name="f66" fmla="val 30"/>
                <a:gd name="f67" fmla="val 396"/>
                <a:gd name="f68" fmla="val 13"/>
                <a:gd name="f69" fmla="val 445"/>
                <a:gd name="f70" fmla="val 3"/>
                <a:gd name="f71" fmla="val 497"/>
                <a:gd name="f72" fmla="val 549"/>
                <a:gd name="f73" fmla="val 555"/>
                <a:gd name="f74" fmla="val 5"/>
                <a:gd name="f75" fmla="val 561"/>
                <a:gd name="f76" fmla="val 7"/>
                <a:gd name="f77" fmla="val 563"/>
                <a:gd name="f78" fmla="val 558"/>
                <a:gd name="f79" fmla="*/ f0 1 294"/>
                <a:gd name="f80" fmla="*/ f1 1 568"/>
                <a:gd name="f81" fmla="+- f4 0 f2"/>
                <a:gd name="f82" fmla="+- f3 0 f2"/>
                <a:gd name="f83" fmla="*/ f82 1 294"/>
                <a:gd name="f84" fmla="*/ f81 1 568"/>
                <a:gd name="f85" fmla="*/ 0 1 f83"/>
                <a:gd name="f86" fmla="*/ f3 1 f83"/>
                <a:gd name="f87" fmla="*/ 0 1 f84"/>
                <a:gd name="f88" fmla="*/ f4 1 f84"/>
                <a:gd name="f89" fmla="*/ f85 f79 1"/>
                <a:gd name="f90" fmla="*/ f86 f79 1"/>
                <a:gd name="f91" fmla="*/ f88 f80 1"/>
                <a:gd name="f92" fmla="*/ f87 f8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89" t="f92" r="f90" b="f91"/>
              <a:pathLst>
                <a:path w="294" h="568">
                  <a:moveTo>
                    <a:pt x="f5" y="f6"/>
                  </a:moveTo>
                  <a:cubicBezTo>
                    <a:pt x="f7" y="f8"/>
                    <a:pt x="f9" y="f10"/>
                    <a:pt x="f11" y="f12"/>
                  </a:cubicBezTo>
                  <a:cubicBezTo>
                    <a:pt x="f13" y="f14"/>
                    <a:pt x="f15" y="f16"/>
                    <a:pt x="f17" y="f18"/>
                  </a:cubicBezTo>
                  <a:cubicBezTo>
                    <a:pt x="f19" y="f20"/>
                    <a:pt x="f21" y="f22"/>
                    <a:pt x="f23" y="f24"/>
                  </a:cubicBezTo>
                  <a:cubicBezTo>
                    <a:pt x="f25" y="f26"/>
                    <a:pt x="f27" y="f28"/>
                    <a:pt x="f29" y="f30"/>
                  </a:cubicBezTo>
                  <a:cubicBezTo>
                    <a:pt x="f31" y="f32"/>
                    <a:pt x="f33" y="f34"/>
                    <a:pt x="f35" y="f36"/>
                  </a:cubicBezTo>
                  <a:cubicBezTo>
                    <a:pt x="f37" y="f9"/>
                    <a:pt x="f38" y="f7"/>
                    <a:pt x="f3" y="f2"/>
                  </a:cubicBezTo>
                  <a:cubicBezTo>
                    <a:pt x="f39" y="f2"/>
                    <a:pt x="f39" y="f2"/>
                    <a:pt x="f39" y="f2"/>
                  </a:cubicBezTo>
                  <a:cubicBezTo>
                    <a:pt x="f40" y="f7"/>
                    <a:pt x="f41" y="f42"/>
                    <a:pt x="f43" y="f44"/>
                  </a:cubicBezTo>
                  <a:cubicBezTo>
                    <a:pt x="f45" y="f46"/>
                    <a:pt x="f47" y="f48"/>
                    <a:pt x="f49" y="f50"/>
                  </a:cubicBezTo>
                  <a:cubicBezTo>
                    <a:pt x="f51" y="f52"/>
                    <a:pt x="f53" y="f54"/>
                    <a:pt x="f55" y="f56"/>
                  </a:cubicBezTo>
                  <a:cubicBezTo>
                    <a:pt x="f57" y="f58"/>
                    <a:pt x="f59" y="f25"/>
                    <a:pt x="f60" y="f61"/>
                  </a:cubicBezTo>
                  <a:cubicBezTo>
                    <a:pt x="f62" y="f63"/>
                    <a:pt x="f64" y="f65"/>
                    <a:pt x="f66" y="f67"/>
                  </a:cubicBezTo>
                  <a:cubicBezTo>
                    <a:pt x="f68" y="f69"/>
                    <a:pt x="f70" y="f71"/>
                    <a:pt x="f2" y="f72"/>
                  </a:cubicBezTo>
                  <a:cubicBezTo>
                    <a:pt x="f70" y="f73"/>
                    <a:pt x="f74" y="f75"/>
                    <a:pt x="f76" y="f4"/>
                  </a:cubicBezTo>
                  <a:cubicBezTo>
                    <a:pt x="f76" y="f77"/>
                    <a:pt x="f76" y="f78"/>
                    <a:pt x="f5" y="f6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4" name="Freeform 35">
              <a:extLst>
                <a:ext uri="{FF2B5EF4-FFF2-40B4-BE49-F238E27FC236}">
                  <a16:creationId xmlns:a16="http://schemas.microsoft.com/office/drawing/2014/main" id="{60232D1A-2692-413B-87D1-AFF5205AF287}"/>
                </a:ext>
              </a:extLst>
            </p:cNvPr>
            <p:cNvSpPr/>
            <p:nvPr/>
          </p:nvSpPr>
          <p:spPr>
            <a:xfrm>
              <a:off x="1073350" y="6600340"/>
              <a:ext cx="120709" cy="25291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5"/>
                <a:gd name="f4" fmla="val 53"/>
                <a:gd name="f5" fmla="val 5"/>
                <a:gd name="f6" fmla="val 18"/>
                <a:gd name="f7" fmla="val 12"/>
                <a:gd name="f8" fmla="val 36"/>
                <a:gd name="f9" fmla="val 19"/>
                <a:gd name="f10" fmla="val 16"/>
                <a:gd name="f11" fmla="val 8"/>
                <a:gd name="f12" fmla="*/ f0 1 25"/>
                <a:gd name="f13" fmla="*/ f1 1 53"/>
                <a:gd name="f14" fmla="+- f4 0 f2"/>
                <a:gd name="f15" fmla="+- f3 0 f2"/>
                <a:gd name="f16" fmla="*/ f15 1 25"/>
                <a:gd name="f17" fmla="*/ f14 1 53"/>
                <a:gd name="f18" fmla="*/ 0 1 f16"/>
                <a:gd name="f19" fmla="*/ f3 1 f16"/>
                <a:gd name="f20" fmla="*/ 0 1 f17"/>
                <a:gd name="f21" fmla="*/ f4 1 f17"/>
                <a:gd name="f22" fmla="*/ f18 f12 1"/>
                <a:gd name="f23" fmla="*/ f19 f12 1"/>
                <a:gd name="f24" fmla="*/ f21 f13 1"/>
                <a:gd name="f25" fmla="*/ f20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2" t="f25" r="f23" b="f24"/>
              <a:pathLst>
                <a:path w="25" h="53">
                  <a:moveTo>
                    <a:pt x="f2" y="f2"/>
                  </a:moveTo>
                  <a:cubicBezTo>
                    <a:pt x="f5" y="f6"/>
                    <a:pt x="f7" y="f8"/>
                    <a:pt x="f9" y="f4"/>
                  </a:cubicBezTo>
                  <a:cubicBezTo>
                    <a:pt x="f3" y="f4"/>
                    <a:pt x="f3" y="f4"/>
                    <a:pt x="f3" y="f4"/>
                  </a:cubicBezTo>
                  <a:cubicBezTo>
                    <a:pt x="f10" y="f8"/>
                    <a:pt x="f11" y="f6"/>
                    <a:pt x="f2" y="f2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5" name="Freeform 36">
              <a:extLst>
                <a:ext uri="{FF2B5EF4-FFF2-40B4-BE49-F238E27FC236}">
                  <a16:creationId xmlns:a16="http://schemas.microsoft.com/office/drawing/2014/main" id="{674E4633-F2DD-4458-9AE2-30C4B0E3220B}"/>
                </a:ext>
              </a:extLst>
            </p:cNvPr>
            <p:cNvSpPr/>
            <p:nvPr/>
          </p:nvSpPr>
          <p:spPr>
            <a:xfrm>
              <a:off x="973726" y="5897166"/>
              <a:ext cx="137955" cy="67443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9"/>
                <a:gd name="f4" fmla="val 141"/>
                <a:gd name="f5" fmla="val 30"/>
                <a:gd name="f6" fmla="val 2"/>
                <a:gd name="f7" fmla="val 60"/>
                <a:gd name="f8" fmla="val 7"/>
                <a:gd name="f9" fmla="val 89"/>
                <a:gd name="f10" fmla="val 11"/>
                <a:gd name="f11" fmla="val 98"/>
                <a:gd name="f12" fmla="val 14"/>
                <a:gd name="f13" fmla="val 108"/>
                <a:gd name="f14" fmla="val 18"/>
                <a:gd name="f15" fmla="val 117"/>
                <a:gd name="f16" fmla="val 22"/>
                <a:gd name="f17" fmla="val 125"/>
                <a:gd name="f18" fmla="val 25"/>
                <a:gd name="f19" fmla="val 133"/>
                <a:gd name="f20" fmla="val 28"/>
                <a:gd name="f21" fmla="val 139"/>
                <a:gd name="f22" fmla="val 137"/>
                <a:gd name="f23" fmla="val 27"/>
                <a:gd name="f24" fmla="val 135"/>
                <a:gd name="f25" fmla="val 16"/>
                <a:gd name="f26" fmla="val 10"/>
                <a:gd name="f27" fmla="val 8"/>
                <a:gd name="f28" fmla="val 5"/>
                <a:gd name="f29" fmla="val 15"/>
                <a:gd name="f30" fmla="val 4"/>
                <a:gd name="f31" fmla="val 1"/>
                <a:gd name="f32" fmla="val 3"/>
                <a:gd name="f33" fmla="*/ f0 1 29"/>
                <a:gd name="f34" fmla="*/ f1 1 141"/>
                <a:gd name="f35" fmla="+- f4 0 f2"/>
                <a:gd name="f36" fmla="+- f3 0 f2"/>
                <a:gd name="f37" fmla="*/ f36 1 29"/>
                <a:gd name="f38" fmla="*/ f35 1 141"/>
                <a:gd name="f39" fmla="*/ 0 1 f37"/>
                <a:gd name="f40" fmla="*/ f3 1 f37"/>
                <a:gd name="f41" fmla="*/ 0 1 f38"/>
                <a:gd name="f42" fmla="*/ f4 1 f38"/>
                <a:gd name="f43" fmla="*/ f39 f33 1"/>
                <a:gd name="f44" fmla="*/ f40 f33 1"/>
                <a:gd name="f45" fmla="*/ f42 f34 1"/>
                <a:gd name="f46" fmla="*/ f41 f3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3" t="f46" r="f44" b="f45"/>
              <a:pathLst>
                <a:path w="29" h="141">
                  <a:moveTo>
                    <a:pt x="f2" y="f2"/>
                  </a:moveTo>
                  <a:cubicBezTo>
                    <a:pt x="f2" y="f5"/>
                    <a:pt x="f6" y="f7"/>
                    <a:pt x="f8" y="f9"/>
                  </a:cubicBezTo>
                  <a:cubicBezTo>
                    <a:pt x="f10" y="f11"/>
                    <a:pt x="f12" y="f13"/>
                    <a:pt x="f14" y="f15"/>
                  </a:cubicBezTo>
                  <a:cubicBezTo>
                    <a:pt x="f16" y="f17"/>
                    <a:pt x="f18" y="f19"/>
                    <a:pt x="f3" y="f4"/>
                  </a:cubicBezTo>
                  <a:cubicBezTo>
                    <a:pt x="f20" y="f21"/>
                    <a:pt x="f20" y="f22"/>
                    <a:pt x="f23" y="f24"/>
                  </a:cubicBezTo>
                  <a:cubicBezTo>
                    <a:pt x="f25" y="f11"/>
                    <a:pt x="f26" y="f7"/>
                    <a:pt x="f27" y="f16"/>
                  </a:cubicBezTo>
                  <a:cubicBezTo>
                    <a:pt x="f8" y="f14"/>
                    <a:pt x="f28" y="f29"/>
                    <a:pt x="f30" y="f10"/>
                  </a:cubicBezTo>
                  <a:cubicBezTo>
                    <a:pt x="f6" y="f8"/>
                    <a:pt x="f31" y="f32"/>
                    <a:pt x="f2" y="f2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6" name="Freeform 37">
              <a:extLst>
                <a:ext uri="{FF2B5EF4-FFF2-40B4-BE49-F238E27FC236}">
                  <a16:creationId xmlns:a16="http://schemas.microsoft.com/office/drawing/2014/main" id="{9B197E47-6AA2-41AA-AF9C-AE6CDCB6DD1D}"/>
                </a:ext>
              </a:extLst>
            </p:cNvPr>
            <p:cNvSpPr/>
            <p:nvPr/>
          </p:nvSpPr>
          <p:spPr>
            <a:xfrm>
              <a:off x="973726" y="5772625"/>
              <a:ext cx="38322" cy="228005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8"/>
                <a:gd name="f4" fmla="val 48"/>
                <a:gd name="f5" fmla="val 26"/>
                <a:gd name="f6" fmla="val 1"/>
                <a:gd name="f7" fmla="val 29"/>
                <a:gd name="f8" fmla="val 2"/>
                <a:gd name="f9" fmla="val 33"/>
                <a:gd name="f10" fmla="val 4"/>
                <a:gd name="f11" fmla="val 37"/>
                <a:gd name="f12" fmla="val 5"/>
                <a:gd name="f13" fmla="val 41"/>
                <a:gd name="f14" fmla="val 7"/>
                <a:gd name="f15" fmla="val 44"/>
                <a:gd name="f16" fmla="val 38"/>
                <a:gd name="f17" fmla="val 28"/>
                <a:gd name="f18" fmla="val 19"/>
                <a:gd name="f19" fmla="val 12"/>
                <a:gd name="f20" fmla="val 3"/>
                <a:gd name="f21" fmla="val 6"/>
                <a:gd name="f22" fmla="val 11"/>
                <a:gd name="f23" fmla="*/ f0 1 8"/>
                <a:gd name="f24" fmla="*/ f1 1 48"/>
                <a:gd name="f25" fmla="+- f4 0 f2"/>
                <a:gd name="f26" fmla="+- f3 0 f2"/>
                <a:gd name="f27" fmla="*/ f26 1 8"/>
                <a:gd name="f28" fmla="*/ f25 1 48"/>
                <a:gd name="f29" fmla="*/ 0 1 f27"/>
                <a:gd name="f30" fmla="*/ f3 1 f27"/>
                <a:gd name="f31" fmla="*/ 0 1 f28"/>
                <a:gd name="f32" fmla="*/ f4 1 f28"/>
                <a:gd name="f33" fmla="*/ f29 f23 1"/>
                <a:gd name="f34" fmla="*/ f30 f23 1"/>
                <a:gd name="f35" fmla="*/ f32 f24 1"/>
                <a:gd name="f36" fmla="*/ f31 f2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33" t="f36" r="f34" b="f35"/>
              <a:pathLst>
                <a:path w="8" h="48">
                  <a:moveTo>
                    <a:pt x="f2" y="f5"/>
                  </a:moveTo>
                  <a:cubicBezTo>
                    <a:pt x="f6" y="f7"/>
                    <a:pt x="f8" y="f9"/>
                    <a:pt x="f10" y="f11"/>
                  </a:cubicBezTo>
                  <a:cubicBezTo>
                    <a:pt x="f12" y="f13"/>
                    <a:pt x="f14" y="f15"/>
                    <a:pt x="f3" y="f4"/>
                  </a:cubicBezTo>
                  <a:cubicBezTo>
                    <a:pt x="f14" y="f16"/>
                    <a:pt x="f14" y="f17"/>
                    <a:pt x="f14" y="f18"/>
                  </a:cubicBezTo>
                  <a:cubicBezTo>
                    <a:pt x="f12" y="f19"/>
                    <a:pt x="f20" y="f21"/>
                    <a:pt x="f2" y="f2"/>
                  </a:cubicBezTo>
                  <a:cubicBezTo>
                    <a:pt x="f2" y="f6"/>
                    <a:pt x="f2" y="f20"/>
                    <a:pt x="f2" y="f10"/>
                  </a:cubicBezTo>
                  <a:cubicBezTo>
                    <a:pt x="f2" y="f22"/>
                    <a:pt x="f2" y="f18"/>
                    <a:pt x="f2" y="f5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7" name="Freeform 38">
              <a:extLst>
                <a:ext uri="{FF2B5EF4-FFF2-40B4-BE49-F238E27FC236}">
                  <a16:creationId xmlns:a16="http://schemas.microsoft.com/office/drawing/2014/main" id="{D310CE45-9495-4A0A-BB67-461F4B2F908F}"/>
                </a:ext>
              </a:extLst>
            </p:cNvPr>
            <p:cNvSpPr/>
            <p:nvPr/>
          </p:nvSpPr>
          <p:spPr>
            <a:xfrm>
              <a:off x="1006297" y="6322518"/>
              <a:ext cx="210760" cy="530736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44"/>
                <a:gd name="f4" fmla="val 111"/>
                <a:gd name="f5" fmla="val 11"/>
                <a:gd name="f6" fmla="val 28"/>
                <a:gd name="f7" fmla="val 7"/>
                <a:gd name="f8" fmla="val 19"/>
                <a:gd name="f9" fmla="val 4"/>
                <a:gd name="f10" fmla="val 9"/>
                <a:gd name="f11" fmla="val 3"/>
                <a:gd name="f12" fmla="val 16"/>
                <a:gd name="f13" fmla="val 33"/>
                <a:gd name="f14" fmla="val 49"/>
                <a:gd name="f15" fmla="val 12"/>
                <a:gd name="f16" fmla="val 52"/>
                <a:gd name="f17" fmla="val 13"/>
                <a:gd name="f18" fmla="val 55"/>
                <a:gd name="f19" fmla="val 14"/>
                <a:gd name="f20" fmla="val 58"/>
                <a:gd name="f21" fmla="val 22"/>
                <a:gd name="f22" fmla="val 76"/>
                <a:gd name="f23" fmla="val 30"/>
                <a:gd name="f24" fmla="val 94"/>
                <a:gd name="f25" fmla="val 39"/>
                <a:gd name="f26" fmla="val 35"/>
                <a:gd name="f27" fmla="val 92"/>
                <a:gd name="f28" fmla="val 72"/>
                <a:gd name="f29" fmla="val 18"/>
                <a:gd name="f30" fmla="val 15"/>
                <a:gd name="f31" fmla="val 36"/>
                <a:gd name="f32" fmla="*/ f0 1 44"/>
                <a:gd name="f33" fmla="*/ f1 1 111"/>
                <a:gd name="f34" fmla="+- f4 0 f2"/>
                <a:gd name="f35" fmla="+- f3 0 f2"/>
                <a:gd name="f36" fmla="*/ f35 1 44"/>
                <a:gd name="f37" fmla="*/ f34 1 111"/>
                <a:gd name="f38" fmla="*/ 0 1 f36"/>
                <a:gd name="f39" fmla="*/ f3 1 f36"/>
                <a:gd name="f40" fmla="*/ 0 1 f37"/>
                <a:gd name="f41" fmla="*/ f4 1 f37"/>
                <a:gd name="f42" fmla="*/ f38 f32 1"/>
                <a:gd name="f43" fmla="*/ f39 f32 1"/>
                <a:gd name="f44" fmla="*/ f41 f33 1"/>
                <a:gd name="f45" fmla="*/ f40 f3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2" t="f45" r="f43" b="f44"/>
              <a:pathLst>
                <a:path w="44" h="111">
                  <a:moveTo>
                    <a:pt x="f5" y="f6"/>
                  </a:moveTo>
                  <a:cubicBezTo>
                    <a:pt x="f7" y="f8"/>
                    <a:pt x="f9" y="f10"/>
                    <a:pt x="f2" y="f2"/>
                  </a:cubicBezTo>
                  <a:cubicBezTo>
                    <a:pt x="f11" y="f12"/>
                    <a:pt x="f7" y="f13"/>
                    <a:pt x="f5" y="f14"/>
                  </a:cubicBezTo>
                  <a:cubicBezTo>
                    <a:pt x="f15" y="f16"/>
                    <a:pt x="f17" y="f18"/>
                    <a:pt x="f19" y="f20"/>
                  </a:cubicBezTo>
                  <a:cubicBezTo>
                    <a:pt x="f21" y="f22"/>
                    <a:pt x="f23" y="f24"/>
                    <a:pt x="f25" y="f4"/>
                  </a:cubicBezTo>
                  <a:cubicBezTo>
                    <a:pt x="f3" y="f4"/>
                    <a:pt x="f3" y="f4"/>
                    <a:pt x="f3" y="f4"/>
                  </a:cubicBezTo>
                  <a:cubicBezTo>
                    <a:pt x="f26" y="f27"/>
                    <a:pt x="f6" y="f28"/>
                    <a:pt x="f21" y="f16"/>
                  </a:cubicBezTo>
                  <a:cubicBezTo>
                    <a:pt x="f29" y="f3"/>
                    <a:pt x="f30" y="f31"/>
                    <a:pt x="f5" y="f6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28" name="Rectangle 6">
            <a:extLst>
              <a:ext uri="{FF2B5EF4-FFF2-40B4-BE49-F238E27FC236}">
                <a16:creationId xmlns:a16="http://schemas.microsoft.com/office/drawing/2014/main" id="{6889DA3E-5874-442D-AAEA-E92F15378699}"/>
              </a:ext>
            </a:extLst>
          </p:cNvPr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766F54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9" name="Title Placeholder 1">
            <a:extLst>
              <a:ext uri="{FF2B5EF4-FFF2-40B4-BE49-F238E27FC236}">
                <a16:creationId xmlns:a16="http://schemas.microsoft.com/office/drawing/2014/main" id="{54507A22-9616-40B7-BAE7-70DBE63911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44696" y="624106"/>
            <a:ext cx="6683765" cy="12808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0C6921C0-2779-415A-A05C-F92A2618BDD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941911" y="2133596"/>
            <a:ext cx="6686550" cy="3886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31" name="Date Placeholder 3">
            <a:extLst>
              <a:ext uri="{FF2B5EF4-FFF2-40B4-BE49-F238E27FC236}">
                <a16:creationId xmlns:a16="http://schemas.microsoft.com/office/drawing/2014/main" id="{F1E0F48D-1D2B-4C48-8A08-984F7F9E0887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7771211" y="6130439"/>
            <a:ext cx="859712" cy="37039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3429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675" b="0" i="0" u="none" strike="noStrike" kern="1200" cap="none" spc="0" baseline="0">
                <a:solidFill>
                  <a:srgbClr val="898989"/>
                </a:solidFill>
                <a:uFillTx/>
                <a:latin typeface="Century Gothic"/>
              </a:defRPr>
            </a:lvl1pPr>
          </a:lstStyle>
          <a:p>
            <a:pPr lvl="0"/>
            <a:fld id="{BED70677-7B56-4AED-9D8D-471445A49B52}" type="datetime1">
              <a:rPr lang="en-US"/>
              <a:pPr lvl="0"/>
              <a:t>4/21/2020</a:t>
            </a:fld>
            <a:endParaRPr lang="en-US"/>
          </a:p>
        </p:txBody>
      </p:sp>
      <p:sp>
        <p:nvSpPr>
          <p:cNvPr id="32" name="Footer Placeholder 4">
            <a:extLst>
              <a:ext uri="{FF2B5EF4-FFF2-40B4-BE49-F238E27FC236}">
                <a16:creationId xmlns:a16="http://schemas.microsoft.com/office/drawing/2014/main" id="{FFB73A30-7EED-4E14-9C25-D67828A02EBE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1941911" y="6135807"/>
            <a:ext cx="5714997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3429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675" b="0" i="0" u="none" strike="noStrike" kern="1200" cap="none" spc="0" baseline="0">
                <a:solidFill>
                  <a:srgbClr val="898989"/>
                </a:solidFill>
                <a:uFillTx/>
                <a:latin typeface="Century Gothic"/>
              </a:defRPr>
            </a:lvl1pPr>
          </a:lstStyle>
          <a:p>
            <a:pPr lvl="0"/>
            <a:endParaRPr lang="en-US"/>
          </a:p>
        </p:txBody>
      </p:sp>
      <p:sp>
        <p:nvSpPr>
          <p:cNvPr id="33" name="Slide Number Placeholder 5">
            <a:extLst>
              <a:ext uri="{FF2B5EF4-FFF2-40B4-BE49-F238E27FC236}">
                <a16:creationId xmlns:a16="http://schemas.microsoft.com/office/drawing/2014/main" id="{0289B5CB-004F-45E9-B846-C3D1A0B6888D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398862" y="787783"/>
            <a:ext cx="584822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3429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500" b="0" i="0" u="none" strike="noStrike" kern="1200" cap="none" spc="0" baseline="0">
                <a:solidFill>
                  <a:srgbClr val="FEFFFF"/>
                </a:solidFill>
                <a:uFillTx/>
                <a:latin typeface="Century Gothic"/>
              </a:defRPr>
            </a:lvl1pPr>
          </a:lstStyle>
          <a:p>
            <a:pPr lvl="0"/>
            <a:fld id="{35DD9E84-8242-4672-9DA9-8FAC2C07DC6A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296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marL="0" marR="0" lvl="0" indent="0" algn="l" defTabSz="3429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fr-FR" sz="2700" b="0" i="0" u="none" strike="noStrike" kern="1200" cap="none" spc="0" baseline="0">
          <a:solidFill>
            <a:srgbClr val="262626"/>
          </a:solidFill>
          <a:uFillTx/>
          <a:latin typeface="Century Gothic"/>
        </a:defRPr>
      </a:lvl1pPr>
    </p:titleStyle>
    <p:bodyStyle>
      <a:lvl1pPr marL="257175" marR="0" lvl="0" indent="-257175" algn="l" defTabSz="342900" rtl="0" fontAlgn="auto" hangingPunct="1">
        <a:lnSpc>
          <a:spcPct val="100000"/>
        </a:lnSpc>
        <a:spcBef>
          <a:spcPts val="750"/>
        </a:spcBef>
        <a:spcAft>
          <a:spcPts val="0"/>
        </a:spcAft>
        <a:buClr>
          <a:srgbClr val="A53010"/>
        </a:buClr>
        <a:buSzPct val="100000"/>
        <a:buFont typeface="Wingdings 3"/>
        <a:buChar char=""/>
        <a:tabLst/>
        <a:defRPr lang="fr-FR" sz="1350" b="0" i="0" u="none" strike="noStrike" kern="1200" cap="none" spc="0" baseline="0">
          <a:solidFill>
            <a:srgbClr val="404040"/>
          </a:solidFill>
          <a:uFillTx/>
          <a:latin typeface="Century Gothic"/>
        </a:defRPr>
      </a:lvl1pPr>
      <a:lvl2pPr marL="557213" marR="0" lvl="1" indent="-214313" algn="l" defTabSz="342900" rtl="0" fontAlgn="auto" hangingPunct="1">
        <a:lnSpc>
          <a:spcPct val="100000"/>
        </a:lnSpc>
        <a:spcBef>
          <a:spcPts val="750"/>
        </a:spcBef>
        <a:spcAft>
          <a:spcPts val="0"/>
        </a:spcAft>
        <a:buClr>
          <a:srgbClr val="A53010"/>
        </a:buClr>
        <a:buSzPct val="100000"/>
        <a:buFont typeface="Wingdings 3"/>
        <a:buChar char=""/>
        <a:tabLst/>
        <a:defRPr lang="fr-FR" sz="1200" b="0" i="0" u="none" strike="noStrike" kern="1200" cap="none" spc="0" baseline="0">
          <a:solidFill>
            <a:srgbClr val="404040"/>
          </a:solidFill>
          <a:uFillTx/>
          <a:latin typeface="Century Gothic"/>
        </a:defRPr>
      </a:lvl2pPr>
      <a:lvl3pPr marL="857250" marR="0" lvl="2" indent="-171450" algn="l" defTabSz="342900" rtl="0" fontAlgn="auto" hangingPunct="1">
        <a:lnSpc>
          <a:spcPct val="100000"/>
        </a:lnSpc>
        <a:spcBef>
          <a:spcPts val="750"/>
        </a:spcBef>
        <a:spcAft>
          <a:spcPts val="0"/>
        </a:spcAft>
        <a:buClr>
          <a:srgbClr val="A53010"/>
        </a:buClr>
        <a:buSzPct val="100000"/>
        <a:buFont typeface="Wingdings 3"/>
        <a:buChar char=""/>
        <a:tabLst/>
        <a:defRPr lang="fr-FR" sz="1050" b="0" i="0" u="none" strike="noStrike" kern="1200" cap="none" spc="0" baseline="0">
          <a:solidFill>
            <a:srgbClr val="404040"/>
          </a:solidFill>
          <a:uFillTx/>
          <a:latin typeface="Century Gothic"/>
        </a:defRPr>
      </a:lvl3pPr>
      <a:lvl4pPr marL="1200150" marR="0" lvl="3" indent="-171450" algn="l" defTabSz="342900" rtl="0" fontAlgn="auto" hangingPunct="1">
        <a:lnSpc>
          <a:spcPct val="100000"/>
        </a:lnSpc>
        <a:spcBef>
          <a:spcPts val="750"/>
        </a:spcBef>
        <a:spcAft>
          <a:spcPts val="0"/>
        </a:spcAft>
        <a:buClr>
          <a:srgbClr val="A53010"/>
        </a:buClr>
        <a:buSzPct val="100000"/>
        <a:buFont typeface="Wingdings 3"/>
        <a:buChar char=""/>
        <a:tabLst/>
        <a:defRPr lang="fr-FR" sz="900" b="0" i="0" u="none" strike="noStrike" kern="1200" cap="none" spc="0" baseline="0">
          <a:solidFill>
            <a:srgbClr val="404040"/>
          </a:solidFill>
          <a:uFillTx/>
          <a:latin typeface="Century Gothic"/>
        </a:defRPr>
      </a:lvl4pPr>
      <a:lvl5pPr marL="1543050" marR="0" lvl="4" indent="-171450" algn="l" defTabSz="342900" rtl="0" fontAlgn="auto" hangingPunct="1">
        <a:lnSpc>
          <a:spcPct val="100000"/>
        </a:lnSpc>
        <a:spcBef>
          <a:spcPts val="750"/>
        </a:spcBef>
        <a:spcAft>
          <a:spcPts val="0"/>
        </a:spcAft>
        <a:buClr>
          <a:srgbClr val="A53010"/>
        </a:buClr>
        <a:buSzPct val="100000"/>
        <a:buFont typeface="Wingdings 3"/>
        <a:buChar char=""/>
        <a:tabLst/>
        <a:defRPr lang="fr-FR" sz="900" b="0" i="0" u="none" strike="noStrike" kern="1200" cap="none" spc="0" baseline="0">
          <a:solidFill>
            <a:srgbClr val="404040"/>
          </a:solidFill>
          <a:uFillTx/>
          <a:latin typeface="Century Gothic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98F4F2-EE91-4861-A29C-15449EDF049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267744" y="-603448"/>
            <a:ext cx="6686550" cy="2495002"/>
          </a:xfrm>
        </p:spPr>
        <p:txBody>
          <a:bodyPr>
            <a:normAutofit fontScale="90000"/>
          </a:bodyPr>
          <a:lstStyle/>
          <a:p>
            <a:pPr lvl="0" algn="r" rtl="1"/>
            <a:br>
              <a:rPr lang="fr-FR" sz="3225" dirty="0">
                <a:cs typeface="Times New Roman" pitchFamily="18"/>
              </a:rPr>
            </a:br>
            <a:br>
              <a:rPr lang="fr-FR" sz="3225" dirty="0">
                <a:cs typeface="Times New Roman" pitchFamily="18"/>
              </a:rPr>
            </a:br>
            <a:br>
              <a:rPr lang="fr-FR" sz="3225" dirty="0">
                <a:cs typeface="Times New Roman" pitchFamily="18"/>
              </a:rPr>
            </a:br>
            <a:br>
              <a:rPr lang="fr-FR" sz="900" dirty="0">
                <a:cs typeface="Times New Roman" pitchFamily="18"/>
              </a:rPr>
            </a:br>
            <a:r>
              <a:rPr lang="ar-DZ" sz="2000" dirty="0">
                <a:cs typeface="Times New Roman" pitchFamily="18"/>
              </a:rPr>
              <a:t>كلية العلوم الاقتصادية التجارية وعلوم التسيير</a:t>
            </a:r>
            <a:br>
              <a:rPr lang="ar-DZ" sz="2000" dirty="0">
                <a:cs typeface="Times New Roman" pitchFamily="18"/>
              </a:rPr>
            </a:br>
            <a:r>
              <a:rPr lang="ar-DZ" sz="2000" dirty="0">
                <a:cs typeface="Times New Roman" pitchFamily="18"/>
              </a:rPr>
              <a:t>السنة ثانية – علوم التسيير</a:t>
            </a:r>
            <a:br>
              <a:rPr lang="fr-FR" sz="2000" dirty="0">
                <a:cs typeface="Times New Roman" pitchFamily="18"/>
              </a:rPr>
            </a:br>
            <a:r>
              <a:rPr lang="ar-DZ" sz="2000" dirty="0">
                <a:cs typeface="Times New Roman" pitchFamily="18"/>
              </a:rPr>
              <a:t>مقياس الفساد وأخلاقيات الأعمال</a:t>
            </a:r>
            <a:br>
              <a:rPr lang="fr-FR" sz="3225" dirty="0">
                <a:cs typeface="Times New Roman" pitchFamily="18"/>
              </a:rPr>
            </a:br>
            <a:r>
              <a:rPr lang="ar-DZ" sz="3225" dirty="0">
                <a:cs typeface="Times New Roman" pitchFamily="18"/>
              </a:rPr>
              <a:t>المحاضرة رقم (</a:t>
            </a:r>
            <a:r>
              <a:rPr lang="fr-FR" sz="3225" dirty="0">
                <a:cs typeface="Times New Roman" pitchFamily="18"/>
              </a:rPr>
              <a:t>11</a:t>
            </a:r>
            <a:r>
              <a:rPr lang="ar-DZ" sz="3225">
                <a:cs typeface="Times New Roman" pitchFamily="18"/>
              </a:rPr>
              <a:t>)</a:t>
            </a:r>
            <a:br>
              <a:rPr lang="fr-FR" sz="1575" dirty="0">
                <a:cs typeface="Times New Roman" pitchFamily="18"/>
              </a:rPr>
            </a:br>
            <a:br>
              <a:rPr lang="fr-FR" sz="1575" dirty="0">
                <a:cs typeface="Times New Roman" pitchFamily="18"/>
              </a:rPr>
            </a:br>
            <a:endParaRPr lang="fr-FR" sz="1575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2E0C5D8-9A89-44AC-9F7C-3BB7F99DE1E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67544" y="2809609"/>
            <a:ext cx="7823201" cy="1238781"/>
          </a:xfrm>
        </p:spPr>
        <p:txBody>
          <a:bodyPr>
            <a:normAutofit/>
          </a:bodyPr>
          <a:lstStyle/>
          <a:p>
            <a:pPr marL="428625" indent="-428625" algn="r" rtl="1">
              <a:lnSpc>
                <a:spcPct val="50000"/>
              </a:lnSpc>
              <a:buFont typeface="Arial" pitchFamily="34"/>
              <a:buChar char="•"/>
            </a:pPr>
            <a:r>
              <a:rPr lang="ar-DZ" sz="4400" b="1" dirty="0">
                <a:solidFill>
                  <a:srgbClr val="FF0000"/>
                </a:solidFill>
              </a:rPr>
              <a:t>المدونات الأخلاقية في منظمات الأعمال</a:t>
            </a:r>
            <a:endParaRPr lang="fr-FR" sz="4400" dirty="0">
              <a:solidFill>
                <a:srgbClr val="FF0000"/>
              </a:solidFill>
            </a:endParaRPr>
          </a:p>
        </p:txBody>
      </p:sp>
      <p:pic>
        <p:nvPicPr>
          <p:cNvPr id="1028" name="Picture 4" descr="Code de déontologie et professionalisme de Astral Voyance">
            <a:extLst>
              <a:ext uri="{FF2B5EF4-FFF2-40B4-BE49-F238E27FC236}">
                <a16:creationId xmlns:a16="http://schemas.microsoft.com/office/drawing/2014/main" id="{562A4F56-5D73-463D-8627-3E77D6E27F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284984"/>
            <a:ext cx="2428875" cy="2750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1141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501122" cy="6143668"/>
          </a:xfrm>
        </p:spPr>
        <p:txBody>
          <a:bodyPr>
            <a:normAutofit/>
          </a:bodyPr>
          <a:lstStyle/>
          <a:p>
            <a:pPr rtl="1"/>
            <a:r>
              <a:rPr lang="ar-DZ" sz="4000" u="sng" dirty="0"/>
              <a:t>1- </a:t>
            </a:r>
            <a:r>
              <a:rPr lang="ar-DZ" b="1" u="sng" dirty="0"/>
              <a:t>أخلاقيات المهنة : </a:t>
            </a:r>
            <a:endParaRPr lang="fr-FR" u="sng" dirty="0"/>
          </a:p>
          <a:p>
            <a:pPr rtl="1"/>
            <a:r>
              <a:rPr lang="ar-DZ" dirty="0"/>
              <a:t>و يجسدها السلوك الأخلاقي القويم  من خلال عدد من العناصر منها: </a:t>
            </a:r>
            <a:endParaRPr lang="fr-FR" dirty="0"/>
          </a:p>
          <a:p>
            <a:pPr lvl="0" rtl="1"/>
            <a:r>
              <a:rPr lang="fr-FR" dirty="0"/>
              <a:t>* </a:t>
            </a:r>
            <a:r>
              <a:rPr lang="ar-DZ" dirty="0"/>
              <a:t>الصيانة وحماية النفس عن الحاجة والتذلل للآخرين. (عزة النفس)</a:t>
            </a:r>
            <a:r>
              <a:rPr lang="ar-DZ" b="1" dirty="0"/>
              <a:t> </a:t>
            </a:r>
            <a:r>
              <a:rPr lang="ar-DZ" sz="1800" dirty="0"/>
              <a:t>عز نفسك تجدها ومن هانت عليه نفسه تراها على الناس أهون</a:t>
            </a:r>
            <a:endParaRPr lang="fr-FR" sz="1800" dirty="0"/>
          </a:p>
          <a:p>
            <a:pPr lvl="0" rtl="1"/>
            <a:r>
              <a:rPr lang="fr-FR" dirty="0"/>
              <a:t>*</a:t>
            </a:r>
            <a:r>
              <a:rPr lang="ar-DZ" dirty="0"/>
              <a:t>المؤازرة وتقديم العون للآخرين. </a:t>
            </a:r>
            <a:r>
              <a:rPr lang="fr-FR" dirty="0"/>
              <a:t>)</a:t>
            </a:r>
            <a:r>
              <a:rPr lang="ar-DZ" u="sng" dirty="0"/>
              <a:t>معنى الحياة تولستوي)</a:t>
            </a:r>
            <a:endParaRPr lang="fr-FR" u="sng" dirty="0"/>
          </a:p>
          <a:p>
            <a:pPr lvl="0" rtl="1"/>
            <a:r>
              <a:rPr lang="fr-FR" dirty="0"/>
              <a:t>*</a:t>
            </a:r>
            <a:r>
              <a:rPr lang="ar-DZ" dirty="0"/>
              <a:t>الاعتدال في المواقف. </a:t>
            </a:r>
            <a:r>
              <a:rPr lang="ar-DZ" u="sng" dirty="0"/>
              <a:t>(نبذ التطرف)</a:t>
            </a:r>
            <a:endParaRPr lang="fr-FR" u="sng" dirty="0"/>
          </a:p>
          <a:p>
            <a:pPr lvl="0" rtl="1"/>
            <a:r>
              <a:rPr lang="fr-FR" dirty="0"/>
              <a:t>* </a:t>
            </a:r>
            <a:r>
              <a:rPr lang="ar-DZ" dirty="0"/>
              <a:t>الاعتراف بالخطـأ والقدرة على تغيير المواقف </a:t>
            </a:r>
            <a:r>
              <a:rPr lang="ar-DZ" u="sng" dirty="0"/>
              <a:t>(قول الشافعي) </a:t>
            </a:r>
            <a:endParaRPr lang="fr-FR" u="sng" dirty="0"/>
          </a:p>
          <a:p>
            <a:pPr lvl="0" rtl="1"/>
            <a:r>
              <a:rPr lang="fr-FR" dirty="0"/>
              <a:t>*</a:t>
            </a:r>
            <a:r>
              <a:rPr lang="ar-DZ" dirty="0"/>
              <a:t>الصفح والاعتذار والتسامح. </a:t>
            </a:r>
            <a:r>
              <a:rPr lang="ar-DZ" u="sng" dirty="0"/>
              <a:t>(اذهبوا فانتم الطلقاء) </a:t>
            </a:r>
            <a:endParaRPr lang="fr-FR" u="sng" dirty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501122" cy="6143668"/>
          </a:xfrm>
        </p:spPr>
        <p:txBody>
          <a:bodyPr>
            <a:normAutofit/>
          </a:bodyPr>
          <a:lstStyle/>
          <a:p>
            <a:r>
              <a:rPr lang="ar-DZ" b="1" u="sng" dirty="0"/>
              <a:t>2- تصاريح قيم الشركة. </a:t>
            </a:r>
            <a:endParaRPr lang="fr-FR" u="sng" dirty="0"/>
          </a:p>
          <a:p>
            <a:endParaRPr lang="ar-DZ" dirty="0"/>
          </a:p>
          <a:p>
            <a:r>
              <a:rPr lang="ar-DZ" dirty="0"/>
              <a:t>و تتضمن قيم الشركة المقدمة لصورة ملخصة عن أولوياتها للجمهور والمجتمع وأصحاب المصالح وحتى العاملين بها.</a:t>
            </a:r>
          </a:p>
          <a:p>
            <a:r>
              <a:rPr lang="ar-DZ" b="1" u="sng" dirty="0"/>
              <a:t> </a:t>
            </a:r>
            <a:r>
              <a:rPr lang="fr-FR" b="1" u="sng" dirty="0"/>
              <a:t>Sony </a:t>
            </a:r>
            <a:r>
              <a:rPr lang="ar-DZ" b="1" u="sng" dirty="0"/>
              <a:t>مثلا شركة</a:t>
            </a:r>
          </a:p>
          <a:p>
            <a:pPr marL="514350" lvl="0" indent="-514350" rtl="1">
              <a:buFont typeface="+mj-lt"/>
              <a:buAutoNum type="arabicParenR"/>
            </a:pPr>
            <a:r>
              <a:rPr lang="ar-DZ" dirty="0"/>
              <a:t>الارتقاء بالثقافة اليابانية والمكانة الوطنية .</a:t>
            </a:r>
          </a:p>
          <a:p>
            <a:pPr marL="514350" indent="-514350" rtl="1">
              <a:buFont typeface="+mj-lt"/>
              <a:buAutoNum type="arabicParenR"/>
            </a:pPr>
            <a:r>
              <a:rPr lang="ar-DZ" dirty="0"/>
              <a:t>أن تكون ريادية لا تتبع الآخرين ،  أعمل المستحيل </a:t>
            </a:r>
            <a:endParaRPr lang="fr-FR" dirty="0"/>
          </a:p>
          <a:p>
            <a:pPr marL="514350" indent="-514350" rtl="1">
              <a:buFont typeface="+mj-lt"/>
              <a:buAutoNum type="arabicParenR"/>
            </a:pPr>
            <a:r>
              <a:rPr lang="ar-DZ" dirty="0"/>
              <a:t>تشجيع القدرة والإبداع الفرديين</a:t>
            </a:r>
          </a:p>
          <a:p>
            <a:r>
              <a:rPr lang="ar-DZ" dirty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501122" cy="6143668"/>
          </a:xfrm>
        </p:spPr>
        <p:txBody>
          <a:bodyPr>
            <a:normAutofit lnSpcReduction="10000"/>
          </a:bodyPr>
          <a:lstStyle/>
          <a:p>
            <a:pPr algn="r" rtl="1"/>
            <a:r>
              <a:rPr lang="ar-DZ" sz="4000" dirty="0"/>
              <a:t> </a:t>
            </a:r>
            <a:r>
              <a:rPr lang="ar-DZ" sz="4000" b="1" u="sng" dirty="0"/>
              <a:t>3- المدونات الأخلاقية: </a:t>
            </a:r>
            <a:endParaRPr lang="fr-FR" sz="4000" u="sng" dirty="0"/>
          </a:p>
          <a:p>
            <a:pPr rtl="1"/>
            <a:r>
              <a:rPr lang="ar-DZ" sz="4000" b="1" dirty="0">
                <a:solidFill>
                  <a:srgbClr val="FF0000"/>
                </a:solidFill>
              </a:rPr>
              <a:t>هي وثيقة تصدرها المنظمة تتضمن مجموعة القيم والمبادئ التي تلتزم بها المؤسسة. </a:t>
            </a:r>
          </a:p>
          <a:p>
            <a:pPr rtl="1"/>
            <a:r>
              <a:rPr lang="ar-DZ" sz="4000" b="1" dirty="0"/>
              <a:t>وهي تتضمن عموما المبادئ </a:t>
            </a:r>
            <a:r>
              <a:rPr lang="ar-DZ" sz="4000" b="1" dirty="0" err="1"/>
              <a:t>الاساسية</a:t>
            </a:r>
            <a:r>
              <a:rPr lang="ar-DZ" sz="4000" b="1" dirty="0"/>
              <a:t> وحقوق وواجبات </a:t>
            </a:r>
            <a:r>
              <a:rPr lang="ar-DZ" sz="4000" b="1" dirty="0" err="1"/>
              <a:t>الاعضاء</a:t>
            </a:r>
            <a:r>
              <a:rPr lang="ar-DZ" sz="4000" b="1" dirty="0"/>
              <a:t>. </a:t>
            </a:r>
            <a:endParaRPr lang="fr-FR" sz="4000" dirty="0"/>
          </a:p>
          <a:p>
            <a:pPr rtl="1"/>
            <a:r>
              <a:rPr lang="ar-DZ" sz="4000" b="1" dirty="0"/>
              <a:t>أسس العديد من المهنيين مدونات </a:t>
            </a:r>
            <a:r>
              <a:rPr lang="ar-DZ" sz="4000" b="1" dirty="0" err="1"/>
              <a:t>اخلاقية</a:t>
            </a:r>
            <a:r>
              <a:rPr lang="ar-DZ" sz="4000" b="1" dirty="0"/>
              <a:t> خاصة بمهنهم </a:t>
            </a:r>
            <a:r>
              <a:rPr lang="ar-DZ" sz="4000" b="1" dirty="0" err="1"/>
              <a:t>كالاطباء</a:t>
            </a:r>
            <a:r>
              <a:rPr lang="ar-DZ" sz="4000" b="1" dirty="0"/>
              <a:t>، المهندسين المعماريين، المحامين، الموثقين، الصيادلة، المحضرين القضائيين، القضاة، الصحفيين، الجامعة.... </a:t>
            </a:r>
            <a:endParaRPr lang="fr-FR" sz="4000" dirty="0"/>
          </a:p>
          <a:p>
            <a:pPr rtl="1"/>
            <a:r>
              <a:rPr lang="ar-DZ" sz="4000" b="1" dirty="0"/>
              <a:t>ماذا عن </a:t>
            </a:r>
            <a:r>
              <a:rPr lang="ar-DZ" sz="4000" b="1" dirty="0" err="1"/>
              <a:t>السياسين</a:t>
            </a:r>
            <a:r>
              <a:rPr lang="ar-DZ" sz="4000" b="1" dirty="0"/>
              <a:t>؟؟؟</a:t>
            </a:r>
            <a:endParaRPr lang="fr-FR" sz="4000" dirty="0"/>
          </a:p>
          <a:p>
            <a:pPr rtl="1"/>
            <a:endParaRPr lang="fr-FR" sz="4000" dirty="0">
              <a:solidFill>
                <a:srgbClr val="FF0000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501122" cy="6143668"/>
          </a:xfrm>
        </p:spPr>
        <p:txBody>
          <a:bodyPr/>
          <a:lstStyle/>
          <a:p>
            <a:pPr algn="r" rtl="1"/>
            <a:r>
              <a:rPr lang="ar-DZ" sz="4000" b="1" u="sng" dirty="0"/>
              <a:t>4-أنواع المدونات :</a:t>
            </a:r>
            <a:r>
              <a:rPr lang="ar-DZ" sz="4000" u="sng" dirty="0"/>
              <a:t> </a:t>
            </a:r>
            <a:endParaRPr lang="fr-FR" sz="4000" u="sng" dirty="0"/>
          </a:p>
          <a:p>
            <a:pPr algn="r" rtl="1"/>
            <a:r>
              <a:rPr lang="ar-DZ" sz="4000" dirty="0"/>
              <a:t>يمكن الحديث هنا عن نوعين أساسيين هما : </a:t>
            </a:r>
            <a:endParaRPr lang="fr-FR" sz="4000" dirty="0"/>
          </a:p>
          <a:p>
            <a:pPr lvl="1" algn="r" rtl="1">
              <a:buFont typeface="Wingdings" pitchFamily="2" charset="2"/>
              <a:buChar char="ü"/>
            </a:pPr>
            <a:r>
              <a:rPr lang="ar-DZ" sz="4000" dirty="0"/>
              <a:t>المدونة الأخلاقية القائمة على أساس </a:t>
            </a:r>
            <a:r>
              <a:rPr lang="ar-DZ" sz="4000" b="1" u="sng" dirty="0"/>
              <a:t>الإذعان</a:t>
            </a:r>
            <a:r>
              <a:rPr lang="ar-DZ" sz="4000" dirty="0"/>
              <a:t> والتي يتم فيها التركيز على الجوانب القانونية والمعايير التي تمنع السلوك </a:t>
            </a:r>
            <a:r>
              <a:rPr lang="ar-DZ" sz="4000" dirty="0" err="1"/>
              <a:t>اللاأخلاقي</a:t>
            </a:r>
            <a:r>
              <a:rPr lang="ar-DZ" sz="4000" dirty="0"/>
              <a:t> . </a:t>
            </a:r>
            <a:endParaRPr lang="fr-FR" sz="4000" dirty="0"/>
          </a:p>
          <a:p>
            <a:pPr lvl="1" algn="r" rtl="1">
              <a:buFont typeface="Wingdings" pitchFamily="2" charset="2"/>
              <a:buChar char="ü"/>
            </a:pPr>
            <a:r>
              <a:rPr lang="ar-DZ" sz="4000" dirty="0"/>
              <a:t>المدونات القائمة على أساس </a:t>
            </a:r>
            <a:r>
              <a:rPr lang="ar-DZ" sz="4000" b="1" u="sng" dirty="0"/>
              <a:t>النزاهة والاستقامة</a:t>
            </a:r>
            <a:r>
              <a:rPr lang="ar-DZ" sz="4000" dirty="0"/>
              <a:t> : وهي التي تعمل على تعزيز القيم التنظيمية وخلق بيئة ومناخ يدعم السلوك الأخلاقي القويم.</a:t>
            </a:r>
            <a:endParaRPr lang="fr-FR" sz="4000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501122" cy="6143668"/>
          </a:xfrm>
        </p:spPr>
        <p:txBody>
          <a:bodyPr/>
          <a:lstStyle/>
          <a:p>
            <a:pPr algn="r" rtl="1"/>
            <a:r>
              <a:rPr lang="ar-DZ" sz="4000" b="1" dirty="0"/>
              <a:t>5- </a:t>
            </a:r>
            <a:r>
              <a:rPr lang="ar-DZ" sz="4000" b="1" u="sng" dirty="0"/>
              <a:t>عيوب وسلبيات المدونات الأخلاقية: </a:t>
            </a:r>
            <a:endParaRPr lang="fr-FR" sz="4000" u="sng" dirty="0"/>
          </a:p>
          <a:p>
            <a:pPr lvl="0" algn="l" rtl="1">
              <a:buFont typeface="Wingdings" pitchFamily="2" charset="2"/>
              <a:buChar char="ü"/>
            </a:pPr>
            <a:endParaRPr lang="en-US" sz="4000" b="1" i="1" dirty="0"/>
          </a:p>
          <a:p>
            <a:pPr lvl="0" algn="l" rtl="1">
              <a:buFont typeface="Wingdings" pitchFamily="2" charset="2"/>
              <a:buChar char="ü"/>
            </a:pPr>
            <a:r>
              <a:rPr lang="en-US" sz="4000" b="1" i="1" dirty="0"/>
              <a:t>Le </a:t>
            </a:r>
            <a:r>
              <a:rPr lang="en-US" sz="4000" b="1" i="1" dirty="0" err="1"/>
              <a:t>décalage</a:t>
            </a:r>
            <a:r>
              <a:rPr lang="en-US" sz="4000" b="1" i="1" dirty="0"/>
              <a:t> entre le </a:t>
            </a:r>
            <a:r>
              <a:rPr lang="en-US" sz="4000" b="1" i="1" dirty="0" err="1"/>
              <a:t>discours</a:t>
            </a:r>
            <a:r>
              <a:rPr lang="en-US" sz="4000" b="1" i="1" dirty="0"/>
              <a:t> et les </a:t>
            </a:r>
            <a:r>
              <a:rPr lang="en-US" sz="4000" b="1" i="1" dirty="0" err="1"/>
              <a:t>faits</a:t>
            </a:r>
            <a:endParaRPr lang="en-US" sz="4000" b="1" i="1" dirty="0"/>
          </a:p>
          <a:p>
            <a:pPr lvl="0" rtl="1"/>
            <a:r>
              <a:rPr lang="ar-DZ" sz="4000" dirty="0"/>
              <a:t>فالمدونة الأخلاقية معرضة لأن تكون مجرد شعارات براقة </a:t>
            </a:r>
            <a:r>
              <a:rPr lang="ar-DZ" sz="4000" dirty="0" err="1"/>
              <a:t>مرفوعه</a:t>
            </a:r>
            <a:r>
              <a:rPr lang="ar-DZ" sz="4000" dirty="0"/>
              <a:t> لتلميع صورة الشركة ، دون أن تقدم صورة </a:t>
            </a:r>
            <a:r>
              <a:rPr lang="ar-DZ" sz="4000" dirty="0" err="1"/>
              <a:t>حقيقيته</a:t>
            </a:r>
            <a:r>
              <a:rPr lang="ar-DZ" sz="4000" dirty="0"/>
              <a:t> لواقع الممارسات داخل الشركة. </a:t>
            </a:r>
            <a:r>
              <a:rPr lang="fr-FR" sz="4000" dirty="0"/>
              <a:t>Total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nderie">
  <a:themeElements>
    <a:clrScheme name="Fonderi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nderie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nderi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ri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745</TotalTime>
  <Words>310</Words>
  <Application>Microsoft Office PowerPoint</Application>
  <PresentationFormat>Affichage à l'écran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5" baseType="lpstr">
      <vt:lpstr>Arial</vt:lpstr>
      <vt:lpstr>Calibri</vt:lpstr>
      <vt:lpstr>Century Gothic</vt:lpstr>
      <vt:lpstr>Rockwell</vt:lpstr>
      <vt:lpstr>Wingdings</vt:lpstr>
      <vt:lpstr>Wingdings 2</vt:lpstr>
      <vt:lpstr>Wingdings 3</vt:lpstr>
      <vt:lpstr>Fonderie</vt:lpstr>
      <vt:lpstr>Brin</vt:lpstr>
      <vt:lpstr>    كلية العلوم الاقتصادية التجارية وعلوم التسيير السنة ثانية – علوم التسيير مقياس الفساد وأخلاقيات الأعمال المحاضرة رقم (11)  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yoyo</dc:creator>
  <cp:lastModifiedBy>Nellow _</cp:lastModifiedBy>
  <cp:revision>59</cp:revision>
  <dcterms:created xsi:type="dcterms:W3CDTF">2015-03-25T16:02:27Z</dcterms:created>
  <dcterms:modified xsi:type="dcterms:W3CDTF">2020-04-21T18:13:23Z</dcterms:modified>
</cp:coreProperties>
</file>