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 id="2147483949" r:id="rId2"/>
    <p:sldMasterId id="2147483985" r:id="rId3"/>
  </p:sldMasterIdLst>
  <p:notesMasterIdLst>
    <p:notesMasterId r:id="rId22"/>
  </p:notesMasterIdLst>
  <p:sldIdLst>
    <p:sldId id="256" r:id="rId4"/>
    <p:sldId id="257" r:id="rId5"/>
    <p:sldId id="258" r:id="rId6"/>
    <p:sldId id="269" r:id="rId7"/>
    <p:sldId id="268" r:id="rId8"/>
    <p:sldId id="261" r:id="rId9"/>
    <p:sldId id="278" r:id="rId10"/>
    <p:sldId id="279" r:id="rId11"/>
    <p:sldId id="271" r:id="rId12"/>
    <p:sldId id="277" r:id="rId13"/>
    <p:sldId id="274" r:id="rId14"/>
    <p:sldId id="262" r:id="rId15"/>
    <p:sldId id="263" r:id="rId16"/>
    <p:sldId id="264" r:id="rId17"/>
    <p:sldId id="260" r:id="rId18"/>
    <p:sldId id="259" r:id="rId19"/>
    <p:sldId id="267" r:id="rId20"/>
    <p:sldId id="266"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0066"/>
    <a:srgbClr val="008000"/>
    <a:srgbClr val="CC3300"/>
    <a:srgbClr val="003300"/>
    <a:srgbClr val="66FF33"/>
    <a:srgbClr val="CC0099"/>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74" autoAdjust="0"/>
    <p:restoredTop sz="94660"/>
  </p:normalViewPr>
  <p:slideViewPr>
    <p:cSldViewPr snapToGrid="0">
      <p:cViewPr varScale="1">
        <p:scale>
          <a:sx n="68" d="100"/>
          <a:sy n="68" d="100"/>
        </p:scale>
        <p:origin x="-90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555C8-3709-4DE5-A5AE-17E06C08B9A0}" type="doc">
      <dgm:prSet loTypeId="urn:microsoft.com/office/officeart/2008/layout/AlternatingHexagons" loCatId="list" qsTypeId="urn:microsoft.com/office/officeart/2005/8/quickstyle/3d3" qsCatId="3D" csTypeId="urn:microsoft.com/office/officeart/2005/8/colors/accent1_3" csCatId="accent1" phldr="1"/>
      <dgm:spPr/>
      <dgm:t>
        <a:bodyPr/>
        <a:lstStyle/>
        <a:p>
          <a:endParaRPr lang="fr-FR"/>
        </a:p>
      </dgm:t>
    </dgm:pt>
    <dgm:pt modelId="{1C8BED0C-0542-44DC-B2E5-D27BF39EEF25}">
      <dgm:prSet phldrT="[Texte]" custT="1"/>
      <dgm:spPr/>
      <dgm:t>
        <a:bodyPr/>
        <a:lstStyle/>
        <a:p>
          <a:r>
            <a:rPr lang="ar-DZ" sz="2400" b="1" dirty="0" smtClean="0">
              <a:solidFill>
                <a:schemeClr val="tx1"/>
              </a:solidFill>
            </a:rPr>
            <a:t>الشمولية </a:t>
          </a:r>
          <a:endParaRPr lang="fr-FR" sz="2400" b="1" dirty="0">
            <a:solidFill>
              <a:schemeClr val="tx1"/>
            </a:solidFill>
          </a:endParaRPr>
        </a:p>
      </dgm:t>
    </dgm:pt>
    <dgm:pt modelId="{1C675038-460E-463B-83F2-2E246FB1A043}" type="parTrans" cxnId="{A45A300D-69DE-404D-B447-2BBC9AA0081A}">
      <dgm:prSet/>
      <dgm:spPr/>
      <dgm:t>
        <a:bodyPr/>
        <a:lstStyle/>
        <a:p>
          <a:endParaRPr lang="fr-FR"/>
        </a:p>
      </dgm:t>
    </dgm:pt>
    <dgm:pt modelId="{C1CC1406-10BC-47DE-893E-05A005226159}" type="sibTrans" cxnId="{A45A300D-69DE-404D-B447-2BBC9AA0081A}">
      <dgm:prSet/>
      <dgm:spPr/>
      <dgm:t>
        <a:bodyPr/>
        <a:lstStyle/>
        <a:p>
          <a:r>
            <a:rPr lang="ar-DZ" b="1" dirty="0" smtClean="0">
              <a:solidFill>
                <a:schemeClr val="tx1"/>
              </a:solidFill>
            </a:rPr>
            <a:t>المركزية</a:t>
          </a:r>
          <a:r>
            <a:rPr lang="ar-DZ" dirty="0" smtClean="0"/>
            <a:t> </a:t>
          </a:r>
          <a:endParaRPr lang="fr-FR" dirty="0"/>
        </a:p>
      </dgm:t>
    </dgm:pt>
    <dgm:pt modelId="{D5E2551A-6DE0-406A-ADE8-BAD84DF6C69A}">
      <dgm:prSet phldrT="[Texte]" custT="1"/>
      <dgm:spPr/>
      <dgm:t>
        <a:bodyPr/>
        <a:lstStyle/>
        <a:p>
          <a:pPr algn="ctr"/>
          <a:r>
            <a:rPr lang="ar-DZ" sz="3600" b="1" i="1" dirty="0" smtClean="0">
              <a:solidFill>
                <a:srgbClr val="008000"/>
              </a:solidFill>
            </a:rPr>
            <a:t>خصائص</a:t>
          </a:r>
          <a:endParaRPr lang="fr-FR" sz="3600" b="1" i="1" dirty="0">
            <a:solidFill>
              <a:srgbClr val="008000"/>
            </a:solidFill>
          </a:endParaRPr>
        </a:p>
      </dgm:t>
    </dgm:pt>
    <dgm:pt modelId="{C66DA0D7-3CCF-4CE2-BCA5-8BFC39921468}" type="parTrans" cxnId="{6E170034-2D2B-4EE4-BDC7-4EBBB85FAC45}">
      <dgm:prSet/>
      <dgm:spPr/>
      <dgm:t>
        <a:bodyPr/>
        <a:lstStyle/>
        <a:p>
          <a:endParaRPr lang="fr-FR"/>
        </a:p>
      </dgm:t>
    </dgm:pt>
    <dgm:pt modelId="{981A49EE-6165-481D-A1C1-1ADB5D6D1812}" type="sibTrans" cxnId="{6E170034-2D2B-4EE4-BDC7-4EBBB85FAC45}">
      <dgm:prSet/>
      <dgm:spPr/>
      <dgm:t>
        <a:bodyPr/>
        <a:lstStyle/>
        <a:p>
          <a:endParaRPr lang="fr-FR"/>
        </a:p>
      </dgm:t>
    </dgm:pt>
    <dgm:pt modelId="{F4F6B236-FB42-403E-99D9-D097FD5C3B9A}">
      <dgm:prSet phldrT="[Texte]" custT="1"/>
      <dgm:spPr/>
      <dgm:t>
        <a:bodyPr/>
        <a:lstStyle/>
        <a:p>
          <a:r>
            <a:rPr lang="ar-DZ" sz="3200" b="1" dirty="0" smtClean="0">
              <a:solidFill>
                <a:schemeClr val="tx1"/>
              </a:solidFill>
            </a:rPr>
            <a:t>الندرة</a:t>
          </a:r>
          <a:r>
            <a:rPr lang="ar-DZ" sz="3200" dirty="0" smtClean="0"/>
            <a:t> </a:t>
          </a:r>
          <a:endParaRPr lang="fr-FR" sz="3200" dirty="0"/>
        </a:p>
      </dgm:t>
    </dgm:pt>
    <dgm:pt modelId="{9BFE4098-9C79-4109-84AC-AB733628A1A0}" type="parTrans" cxnId="{1CA3BB51-B4A0-4635-B814-AB8D04286526}">
      <dgm:prSet/>
      <dgm:spPr/>
      <dgm:t>
        <a:bodyPr/>
        <a:lstStyle/>
        <a:p>
          <a:endParaRPr lang="fr-FR"/>
        </a:p>
      </dgm:t>
    </dgm:pt>
    <dgm:pt modelId="{873ADD57-EC90-4763-9765-D423373E8CF0}" type="sibTrans" cxnId="{1CA3BB51-B4A0-4635-B814-AB8D04286526}">
      <dgm:prSet/>
      <dgm:spPr/>
      <dgm:t>
        <a:bodyPr/>
        <a:lstStyle/>
        <a:p>
          <a:r>
            <a:rPr lang="ar-DZ" b="1" dirty="0" smtClean="0">
              <a:solidFill>
                <a:schemeClr val="tx1"/>
              </a:solidFill>
            </a:rPr>
            <a:t>البعد</a:t>
          </a:r>
          <a:r>
            <a:rPr lang="ar-DZ" dirty="0" smtClean="0"/>
            <a:t> </a:t>
          </a:r>
          <a:endParaRPr lang="ar-DZ" b="1" dirty="0" smtClean="0">
            <a:solidFill>
              <a:schemeClr val="tx1"/>
            </a:solidFill>
          </a:endParaRPr>
        </a:p>
        <a:p>
          <a:r>
            <a:rPr lang="ar-DZ" b="1" dirty="0" smtClean="0">
              <a:solidFill>
                <a:schemeClr val="tx1"/>
              </a:solidFill>
            </a:rPr>
            <a:t>الزمني</a:t>
          </a:r>
          <a:r>
            <a:rPr lang="ar-DZ" dirty="0" smtClean="0"/>
            <a:t> </a:t>
          </a:r>
          <a:endParaRPr lang="fr-FR" dirty="0"/>
        </a:p>
      </dgm:t>
    </dgm:pt>
    <dgm:pt modelId="{128F39D3-613D-44F6-8408-AF7B30F20F3C}">
      <dgm:prSet phldrT="[Texte]" custT="1"/>
      <dgm:spPr/>
      <dgm:t>
        <a:bodyPr/>
        <a:lstStyle/>
        <a:p>
          <a:r>
            <a:rPr lang="ar-DZ" sz="4000" b="1" i="1" dirty="0" smtClean="0">
              <a:solidFill>
                <a:srgbClr val="FF0066"/>
              </a:solidFill>
            </a:rPr>
            <a:t>القرارات</a:t>
          </a:r>
          <a:r>
            <a:rPr lang="ar-DZ" sz="2800" dirty="0" smtClean="0">
              <a:solidFill>
                <a:srgbClr val="FF0066"/>
              </a:solidFill>
            </a:rPr>
            <a:t> </a:t>
          </a:r>
          <a:endParaRPr lang="fr-FR" sz="2800" dirty="0">
            <a:solidFill>
              <a:srgbClr val="FF0066"/>
            </a:solidFill>
          </a:endParaRPr>
        </a:p>
      </dgm:t>
    </dgm:pt>
    <dgm:pt modelId="{24129354-7D73-4026-B81D-7EA67D48102D}" type="parTrans" cxnId="{E7439C7D-6B1D-4B7E-A50C-AD548AFE9524}">
      <dgm:prSet/>
      <dgm:spPr/>
      <dgm:t>
        <a:bodyPr/>
        <a:lstStyle/>
        <a:p>
          <a:endParaRPr lang="fr-FR"/>
        </a:p>
      </dgm:t>
    </dgm:pt>
    <dgm:pt modelId="{0A892A88-440A-411A-BDFA-A9AB94D98394}" type="sibTrans" cxnId="{E7439C7D-6B1D-4B7E-A50C-AD548AFE9524}">
      <dgm:prSet/>
      <dgm:spPr/>
      <dgm:t>
        <a:bodyPr/>
        <a:lstStyle/>
        <a:p>
          <a:endParaRPr lang="fr-FR"/>
        </a:p>
      </dgm:t>
    </dgm:pt>
    <dgm:pt modelId="{5417F942-5471-48A4-96BE-8DA0DCB45683}">
      <dgm:prSet phldrT="[Texte]" custT="1"/>
      <dgm:spPr/>
      <dgm:t>
        <a:bodyPr/>
        <a:lstStyle/>
        <a:p>
          <a:r>
            <a:rPr lang="ar-DZ" sz="2800" b="1" dirty="0" smtClean="0">
              <a:solidFill>
                <a:schemeClr val="tx1"/>
              </a:solidFill>
            </a:rPr>
            <a:t>الحتمية</a:t>
          </a:r>
          <a:r>
            <a:rPr lang="ar-DZ" sz="2300" dirty="0" smtClean="0"/>
            <a:t> </a:t>
          </a:r>
          <a:endParaRPr lang="fr-FR" sz="2300" dirty="0"/>
        </a:p>
      </dgm:t>
    </dgm:pt>
    <dgm:pt modelId="{B9094A0C-CF27-40D3-AFA7-7E99341B6FD9}" type="parTrans" cxnId="{4485E3CD-F880-4FA0-A71B-9E51CDE813B0}">
      <dgm:prSet/>
      <dgm:spPr/>
      <dgm:t>
        <a:bodyPr/>
        <a:lstStyle/>
        <a:p>
          <a:endParaRPr lang="fr-FR"/>
        </a:p>
      </dgm:t>
    </dgm:pt>
    <dgm:pt modelId="{0511DBAC-021D-45FA-B7AA-69CB33F0B54F}" type="sibTrans" cxnId="{4485E3CD-F880-4FA0-A71B-9E51CDE813B0}">
      <dgm:prSet/>
      <dgm:spPr/>
      <dgm:t>
        <a:bodyPr/>
        <a:lstStyle/>
        <a:p>
          <a:r>
            <a:rPr lang="ar-DZ" b="1" dirty="0" smtClean="0">
              <a:solidFill>
                <a:schemeClr val="tx1"/>
              </a:solidFill>
            </a:rPr>
            <a:t>تخصيص الموارد </a:t>
          </a:r>
          <a:endParaRPr lang="fr-FR" b="1" dirty="0">
            <a:solidFill>
              <a:schemeClr val="tx1"/>
            </a:solidFill>
          </a:endParaRPr>
        </a:p>
      </dgm:t>
    </dgm:pt>
    <dgm:pt modelId="{68B8E8BE-AE39-44E7-A1AF-047AA0904AB1}">
      <dgm:prSet phldrT="[Texte]" custT="1"/>
      <dgm:spPr/>
      <dgm:t>
        <a:bodyPr/>
        <a:lstStyle/>
        <a:p>
          <a:r>
            <a:rPr lang="ar-DZ" sz="3200" b="1" i="1" dirty="0" smtClean="0">
              <a:solidFill>
                <a:srgbClr val="0099FF"/>
              </a:solidFill>
            </a:rPr>
            <a:t>الاستراتيجية</a:t>
          </a:r>
          <a:endParaRPr lang="fr-FR" sz="3200" b="1" i="1" dirty="0">
            <a:solidFill>
              <a:srgbClr val="0099FF"/>
            </a:solidFill>
          </a:endParaRPr>
        </a:p>
      </dgm:t>
    </dgm:pt>
    <dgm:pt modelId="{6177C0D4-2C88-4E6E-B518-586482041141}" type="parTrans" cxnId="{C9130157-30F5-448D-B7AA-4905D56583DA}">
      <dgm:prSet/>
      <dgm:spPr/>
      <dgm:t>
        <a:bodyPr/>
        <a:lstStyle/>
        <a:p>
          <a:endParaRPr lang="fr-FR"/>
        </a:p>
      </dgm:t>
    </dgm:pt>
    <dgm:pt modelId="{4BE9B016-51FE-4514-A7CE-1271F0A98CCF}" type="sibTrans" cxnId="{C9130157-30F5-448D-B7AA-4905D56583DA}">
      <dgm:prSet/>
      <dgm:spPr/>
      <dgm:t>
        <a:bodyPr/>
        <a:lstStyle/>
        <a:p>
          <a:endParaRPr lang="fr-FR"/>
        </a:p>
      </dgm:t>
    </dgm:pt>
    <dgm:pt modelId="{7467FB56-C1D3-407E-AE74-8B00276A3490}">
      <dgm:prSet phldrT="[Texte]"/>
      <dgm:spPr/>
      <dgm:t>
        <a:bodyPr/>
        <a:lstStyle/>
        <a:p>
          <a:r>
            <a:rPr lang="ar-DZ" b="1" dirty="0" smtClean="0">
              <a:solidFill>
                <a:schemeClr val="tx1"/>
              </a:solidFill>
            </a:rPr>
            <a:t>معلومات غير مؤكدة </a:t>
          </a:r>
          <a:endParaRPr lang="fr-FR" b="1" dirty="0">
            <a:solidFill>
              <a:schemeClr val="tx1"/>
            </a:solidFill>
          </a:endParaRPr>
        </a:p>
      </dgm:t>
    </dgm:pt>
    <dgm:pt modelId="{1C942C27-456B-4E53-9DB2-F9140837A36C}" type="parTrans" cxnId="{A860AA76-5E62-4F94-A1F6-F2E527949864}">
      <dgm:prSet/>
      <dgm:spPr/>
      <dgm:t>
        <a:bodyPr/>
        <a:lstStyle/>
        <a:p>
          <a:endParaRPr lang="fr-FR"/>
        </a:p>
      </dgm:t>
    </dgm:pt>
    <dgm:pt modelId="{C32DE5E9-B616-4826-A6DD-814F73A5DC47}" type="sibTrans" cxnId="{A860AA76-5E62-4F94-A1F6-F2E527949864}">
      <dgm:prSet/>
      <dgm:spPr/>
      <dgm:t>
        <a:bodyPr/>
        <a:lstStyle/>
        <a:p>
          <a:r>
            <a:rPr lang="ar-DZ" b="1" dirty="0" smtClean="0">
              <a:solidFill>
                <a:schemeClr val="tx1"/>
              </a:solidFill>
            </a:rPr>
            <a:t>عدم </a:t>
          </a:r>
        </a:p>
        <a:p>
          <a:r>
            <a:rPr lang="ar-DZ" b="1" dirty="0" smtClean="0">
              <a:solidFill>
                <a:schemeClr val="tx1"/>
              </a:solidFill>
            </a:rPr>
            <a:t>التفويض</a:t>
          </a:r>
          <a:r>
            <a:rPr lang="ar-DZ" dirty="0" smtClean="0"/>
            <a:t> </a:t>
          </a:r>
          <a:endParaRPr lang="fr-FR" dirty="0"/>
        </a:p>
      </dgm:t>
    </dgm:pt>
    <dgm:pt modelId="{CCB12978-69A9-4946-AAB0-6E7859A47243}" type="pres">
      <dgm:prSet presAssocID="{36C555C8-3709-4DE5-A5AE-17E06C08B9A0}" presName="Name0" presStyleCnt="0">
        <dgm:presLayoutVars>
          <dgm:chMax/>
          <dgm:chPref/>
          <dgm:dir/>
          <dgm:animLvl val="lvl"/>
        </dgm:presLayoutVars>
      </dgm:prSet>
      <dgm:spPr/>
      <dgm:t>
        <a:bodyPr/>
        <a:lstStyle/>
        <a:p>
          <a:endParaRPr lang="fr-FR"/>
        </a:p>
      </dgm:t>
    </dgm:pt>
    <dgm:pt modelId="{0ECBA55C-4F9F-4A1A-81C5-6242A59EF8FD}" type="pres">
      <dgm:prSet presAssocID="{1C8BED0C-0542-44DC-B2E5-D27BF39EEF25}" presName="composite" presStyleCnt="0"/>
      <dgm:spPr/>
      <dgm:t>
        <a:bodyPr/>
        <a:lstStyle/>
        <a:p>
          <a:endParaRPr lang="fr-FR"/>
        </a:p>
      </dgm:t>
    </dgm:pt>
    <dgm:pt modelId="{095C91C9-02DE-4183-8997-641D610BF818}" type="pres">
      <dgm:prSet presAssocID="{1C8BED0C-0542-44DC-B2E5-D27BF39EEF25}" presName="Parent1" presStyleLbl="node1" presStyleIdx="0" presStyleCnt="8" custScaleX="106145">
        <dgm:presLayoutVars>
          <dgm:chMax val="1"/>
          <dgm:chPref val="1"/>
          <dgm:bulletEnabled val="1"/>
        </dgm:presLayoutVars>
      </dgm:prSet>
      <dgm:spPr/>
      <dgm:t>
        <a:bodyPr/>
        <a:lstStyle/>
        <a:p>
          <a:endParaRPr lang="fr-FR"/>
        </a:p>
      </dgm:t>
    </dgm:pt>
    <dgm:pt modelId="{21D0FBDD-AAB9-4CAB-A3AA-37AAE731AB36}" type="pres">
      <dgm:prSet presAssocID="{1C8BED0C-0542-44DC-B2E5-D27BF39EEF25}" presName="Childtext1" presStyleLbl="revTx" presStyleIdx="0" presStyleCnt="4">
        <dgm:presLayoutVars>
          <dgm:chMax val="0"/>
          <dgm:chPref val="0"/>
          <dgm:bulletEnabled val="1"/>
        </dgm:presLayoutVars>
      </dgm:prSet>
      <dgm:spPr/>
      <dgm:t>
        <a:bodyPr/>
        <a:lstStyle/>
        <a:p>
          <a:endParaRPr lang="fr-FR"/>
        </a:p>
      </dgm:t>
    </dgm:pt>
    <dgm:pt modelId="{C18C9157-C544-4E3E-8101-950C873D3F59}" type="pres">
      <dgm:prSet presAssocID="{1C8BED0C-0542-44DC-B2E5-D27BF39EEF25}" presName="BalanceSpacing" presStyleCnt="0"/>
      <dgm:spPr/>
      <dgm:t>
        <a:bodyPr/>
        <a:lstStyle/>
        <a:p>
          <a:endParaRPr lang="fr-FR"/>
        </a:p>
      </dgm:t>
    </dgm:pt>
    <dgm:pt modelId="{B03602B0-E9B8-4AF4-BFA8-27776466361D}" type="pres">
      <dgm:prSet presAssocID="{1C8BED0C-0542-44DC-B2E5-D27BF39EEF25}" presName="BalanceSpacing1" presStyleCnt="0"/>
      <dgm:spPr/>
      <dgm:t>
        <a:bodyPr/>
        <a:lstStyle/>
        <a:p>
          <a:endParaRPr lang="fr-FR"/>
        </a:p>
      </dgm:t>
    </dgm:pt>
    <dgm:pt modelId="{8555436A-F0C9-42EE-83E2-CFA2FFD31378}" type="pres">
      <dgm:prSet presAssocID="{C1CC1406-10BC-47DE-893E-05A005226159}" presName="Accent1Text" presStyleLbl="node1" presStyleIdx="1" presStyleCnt="8"/>
      <dgm:spPr/>
      <dgm:t>
        <a:bodyPr/>
        <a:lstStyle/>
        <a:p>
          <a:endParaRPr lang="fr-FR"/>
        </a:p>
      </dgm:t>
    </dgm:pt>
    <dgm:pt modelId="{22BB79AE-6A4C-40D2-8B20-FED713B4353E}" type="pres">
      <dgm:prSet presAssocID="{C1CC1406-10BC-47DE-893E-05A005226159}" presName="spaceBetweenRectangles" presStyleCnt="0"/>
      <dgm:spPr/>
      <dgm:t>
        <a:bodyPr/>
        <a:lstStyle/>
        <a:p>
          <a:endParaRPr lang="fr-FR"/>
        </a:p>
      </dgm:t>
    </dgm:pt>
    <dgm:pt modelId="{25CC859C-B40E-4E31-BB6E-57A70B2A9115}" type="pres">
      <dgm:prSet presAssocID="{F4F6B236-FB42-403E-99D9-D097FD5C3B9A}" presName="composite" presStyleCnt="0"/>
      <dgm:spPr/>
      <dgm:t>
        <a:bodyPr/>
        <a:lstStyle/>
        <a:p>
          <a:endParaRPr lang="fr-FR"/>
        </a:p>
      </dgm:t>
    </dgm:pt>
    <dgm:pt modelId="{BDD3448A-2173-4E4C-8CDA-C20997843CD5}" type="pres">
      <dgm:prSet presAssocID="{F4F6B236-FB42-403E-99D9-D097FD5C3B9A}" presName="Parent1" presStyleLbl="node1" presStyleIdx="2" presStyleCnt="8" custLinFactNeighborX="-1851" custLinFactNeighborY="0">
        <dgm:presLayoutVars>
          <dgm:chMax val="1"/>
          <dgm:chPref val="1"/>
          <dgm:bulletEnabled val="1"/>
        </dgm:presLayoutVars>
      </dgm:prSet>
      <dgm:spPr/>
      <dgm:t>
        <a:bodyPr/>
        <a:lstStyle/>
        <a:p>
          <a:endParaRPr lang="fr-FR"/>
        </a:p>
      </dgm:t>
    </dgm:pt>
    <dgm:pt modelId="{93E53472-96F0-4EE7-8A3A-3B86249B2AE9}" type="pres">
      <dgm:prSet presAssocID="{F4F6B236-FB42-403E-99D9-D097FD5C3B9A}" presName="Childtext1" presStyleLbl="revTx" presStyleIdx="1" presStyleCnt="4">
        <dgm:presLayoutVars>
          <dgm:chMax val="0"/>
          <dgm:chPref val="0"/>
          <dgm:bulletEnabled val="1"/>
        </dgm:presLayoutVars>
      </dgm:prSet>
      <dgm:spPr/>
      <dgm:t>
        <a:bodyPr/>
        <a:lstStyle/>
        <a:p>
          <a:endParaRPr lang="fr-FR"/>
        </a:p>
      </dgm:t>
    </dgm:pt>
    <dgm:pt modelId="{30C3C19F-65FF-4BF6-8D2C-870381C68ACB}" type="pres">
      <dgm:prSet presAssocID="{F4F6B236-FB42-403E-99D9-D097FD5C3B9A}" presName="BalanceSpacing" presStyleCnt="0"/>
      <dgm:spPr/>
      <dgm:t>
        <a:bodyPr/>
        <a:lstStyle/>
        <a:p>
          <a:endParaRPr lang="fr-FR"/>
        </a:p>
      </dgm:t>
    </dgm:pt>
    <dgm:pt modelId="{C26698B4-E632-492A-AB33-FA3F8E96FA3C}" type="pres">
      <dgm:prSet presAssocID="{F4F6B236-FB42-403E-99D9-D097FD5C3B9A}" presName="BalanceSpacing1" presStyleCnt="0"/>
      <dgm:spPr/>
      <dgm:t>
        <a:bodyPr/>
        <a:lstStyle/>
        <a:p>
          <a:endParaRPr lang="fr-FR"/>
        </a:p>
      </dgm:t>
    </dgm:pt>
    <dgm:pt modelId="{A654A8B9-86C4-45D1-9349-D68E7E8E4C8E}" type="pres">
      <dgm:prSet presAssocID="{873ADD57-EC90-4763-9765-D423373E8CF0}" presName="Accent1Text" presStyleLbl="node1" presStyleIdx="3" presStyleCnt="8"/>
      <dgm:spPr/>
      <dgm:t>
        <a:bodyPr/>
        <a:lstStyle/>
        <a:p>
          <a:endParaRPr lang="fr-FR"/>
        </a:p>
      </dgm:t>
    </dgm:pt>
    <dgm:pt modelId="{7457DC85-BCE6-4E51-92C1-BF77E872734C}" type="pres">
      <dgm:prSet presAssocID="{873ADD57-EC90-4763-9765-D423373E8CF0}" presName="spaceBetweenRectangles" presStyleCnt="0"/>
      <dgm:spPr/>
      <dgm:t>
        <a:bodyPr/>
        <a:lstStyle/>
        <a:p>
          <a:endParaRPr lang="fr-FR"/>
        </a:p>
      </dgm:t>
    </dgm:pt>
    <dgm:pt modelId="{B2FB62D8-1832-40DA-B944-13C8AB77C781}" type="pres">
      <dgm:prSet presAssocID="{5417F942-5471-48A4-96BE-8DA0DCB45683}" presName="composite" presStyleCnt="0"/>
      <dgm:spPr/>
      <dgm:t>
        <a:bodyPr/>
        <a:lstStyle/>
        <a:p>
          <a:endParaRPr lang="fr-FR"/>
        </a:p>
      </dgm:t>
    </dgm:pt>
    <dgm:pt modelId="{2CC51AB2-7501-433E-9F57-165040B941D4}" type="pres">
      <dgm:prSet presAssocID="{5417F942-5471-48A4-96BE-8DA0DCB45683}" presName="Parent1" presStyleLbl="node1" presStyleIdx="4" presStyleCnt="8" custScaleX="111697" custLinFactNeighborX="0" custLinFactNeighborY="-805">
        <dgm:presLayoutVars>
          <dgm:chMax val="1"/>
          <dgm:chPref val="1"/>
          <dgm:bulletEnabled val="1"/>
        </dgm:presLayoutVars>
      </dgm:prSet>
      <dgm:spPr/>
      <dgm:t>
        <a:bodyPr/>
        <a:lstStyle/>
        <a:p>
          <a:endParaRPr lang="fr-FR"/>
        </a:p>
      </dgm:t>
    </dgm:pt>
    <dgm:pt modelId="{D5685DA5-8D64-44FB-BE6A-D8D10FA052AB}" type="pres">
      <dgm:prSet presAssocID="{5417F942-5471-48A4-96BE-8DA0DCB45683}" presName="Childtext1" presStyleLbl="revTx" presStyleIdx="2" presStyleCnt="4">
        <dgm:presLayoutVars>
          <dgm:chMax val="0"/>
          <dgm:chPref val="0"/>
          <dgm:bulletEnabled val="1"/>
        </dgm:presLayoutVars>
      </dgm:prSet>
      <dgm:spPr/>
      <dgm:t>
        <a:bodyPr/>
        <a:lstStyle/>
        <a:p>
          <a:endParaRPr lang="fr-FR"/>
        </a:p>
      </dgm:t>
    </dgm:pt>
    <dgm:pt modelId="{C3D02332-CC3F-41ED-AA4A-E02BD6CEA942}" type="pres">
      <dgm:prSet presAssocID="{5417F942-5471-48A4-96BE-8DA0DCB45683}" presName="BalanceSpacing" presStyleCnt="0"/>
      <dgm:spPr/>
      <dgm:t>
        <a:bodyPr/>
        <a:lstStyle/>
        <a:p>
          <a:endParaRPr lang="fr-FR"/>
        </a:p>
      </dgm:t>
    </dgm:pt>
    <dgm:pt modelId="{8870D796-A52B-4F4B-8A36-E7F4DAB398DA}" type="pres">
      <dgm:prSet presAssocID="{5417F942-5471-48A4-96BE-8DA0DCB45683}" presName="BalanceSpacing1" presStyleCnt="0"/>
      <dgm:spPr/>
      <dgm:t>
        <a:bodyPr/>
        <a:lstStyle/>
        <a:p>
          <a:endParaRPr lang="fr-FR"/>
        </a:p>
      </dgm:t>
    </dgm:pt>
    <dgm:pt modelId="{78AB711B-11E9-49BA-9B53-7E8AD8629D63}" type="pres">
      <dgm:prSet presAssocID="{0511DBAC-021D-45FA-B7AA-69CB33F0B54F}" presName="Accent1Text" presStyleLbl="node1" presStyleIdx="5" presStyleCnt="8"/>
      <dgm:spPr/>
      <dgm:t>
        <a:bodyPr/>
        <a:lstStyle/>
        <a:p>
          <a:endParaRPr lang="fr-FR"/>
        </a:p>
      </dgm:t>
    </dgm:pt>
    <dgm:pt modelId="{1DD8975B-D042-4B6D-A374-B6C36E6D38E9}" type="pres">
      <dgm:prSet presAssocID="{0511DBAC-021D-45FA-B7AA-69CB33F0B54F}" presName="spaceBetweenRectangles" presStyleCnt="0"/>
      <dgm:spPr/>
      <dgm:t>
        <a:bodyPr/>
        <a:lstStyle/>
        <a:p>
          <a:endParaRPr lang="fr-FR"/>
        </a:p>
      </dgm:t>
    </dgm:pt>
    <dgm:pt modelId="{810D51F7-E3B8-45A8-B11C-EF82D9356A37}" type="pres">
      <dgm:prSet presAssocID="{7467FB56-C1D3-407E-AE74-8B00276A3490}" presName="composite" presStyleCnt="0"/>
      <dgm:spPr/>
      <dgm:t>
        <a:bodyPr/>
        <a:lstStyle/>
        <a:p>
          <a:endParaRPr lang="fr-FR"/>
        </a:p>
      </dgm:t>
    </dgm:pt>
    <dgm:pt modelId="{24EC5A87-517B-437F-8984-0BACB9416BF6}" type="pres">
      <dgm:prSet presAssocID="{7467FB56-C1D3-407E-AE74-8B00276A3490}" presName="Parent1" presStyleLbl="node1" presStyleIdx="6" presStyleCnt="8">
        <dgm:presLayoutVars>
          <dgm:chMax val="1"/>
          <dgm:chPref val="1"/>
          <dgm:bulletEnabled val="1"/>
        </dgm:presLayoutVars>
      </dgm:prSet>
      <dgm:spPr/>
      <dgm:t>
        <a:bodyPr/>
        <a:lstStyle/>
        <a:p>
          <a:endParaRPr lang="fr-FR"/>
        </a:p>
      </dgm:t>
    </dgm:pt>
    <dgm:pt modelId="{9680F0D6-8BCE-44EB-A443-6E82C243CB2B}" type="pres">
      <dgm:prSet presAssocID="{7467FB56-C1D3-407E-AE74-8B00276A3490}" presName="Childtext1" presStyleLbl="revTx" presStyleIdx="3" presStyleCnt="4">
        <dgm:presLayoutVars>
          <dgm:chMax val="0"/>
          <dgm:chPref val="0"/>
          <dgm:bulletEnabled val="1"/>
        </dgm:presLayoutVars>
      </dgm:prSet>
      <dgm:spPr/>
      <dgm:t>
        <a:bodyPr/>
        <a:lstStyle/>
        <a:p>
          <a:endParaRPr lang="fr-FR"/>
        </a:p>
      </dgm:t>
    </dgm:pt>
    <dgm:pt modelId="{41CDF437-C771-46C1-858F-F36D3BA4F452}" type="pres">
      <dgm:prSet presAssocID="{7467FB56-C1D3-407E-AE74-8B00276A3490}" presName="BalanceSpacing" presStyleCnt="0"/>
      <dgm:spPr/>
      <dgm:t>
        <a:bodyPr/>
        <a:lstStyle/>
        <a:p>
          <a:endParaRPr lang="fr-FR"/>
        </a:p>
      </dgm:t>
    </dgm:pt>
    <dgm:pt modelId="{2A1DD355-CD83-43BB-8658-410CBACC02E3}" type="pres">
      <dgm:prSet presAssocID="{7467FB56-C1D3-407E-AE74-8B00276A3490}" presName="BalanceSpacing1" presStyleCnt="0"/>
      <dgm:spPr/>
      <dgm:t>
        <a:bodyPr/>
        <a:lstStyle/>
        <a:p>
          <a:endParaRPr lang="fr-FR"/>
        </a:p>
      </dgm:t>
    </dgm:pt>
    <dgm:pt modelId="{08570F13-2173-4690-A538-2D3A0C71B8C4}" type="pres">
      <dgm:prSet presAssocID="{C32DE5E9-B616-4826-A6DD-814F73A5DC47}" presName="Accent1Text" presStyleLbl="node1" presStyleIdx="7" presStyleCnt="8"/>
      <dgm:spPr/>
      <dgm:t>
        <a:bodyPr/>
        <a:lstStyle/>
        <a:p>
          <a:endParaRPr lang="fr-FR"/>
        </a:p>
      </dgm:t>
    </dgm:pt>
  </dgm:ptLst>
  <dgm:cxnLst>
    <dgm:cxn modelId="{6E170034-2D2B-4EE4-BDC7-4EBBB85FAC45}" srcId="{1C8BED0C-0542-44DC-B2E5-D27BF39EEF25}" destId="{D5E2551A-6DE0-406A-ADE8-BAD84DF6C69A}" srcOrd="0" destOrd="0" parTransId="{C66DA0D7-3CCF-4CE2-BCA5-8BFC39921468}" sibTransId="{981A49EE-6165-481D-A1C1-1ADB5D6D1812}"/>
    <dgm:cxn modelId="{A860AA76-5E62-4F94-A1F6-F2E527949864}" srcId="{36C555C8-3709-4DE5-A5AE-17E06C08B9A0}" destId="{7467FB56-C1D3-407E-AE74-8B00276A3490}" srcOrd="3" destOrd="0" parTransId="{1C942C27-456B-4E53-9DB2-F9140837A36C}" sibTransId="{C32DE5E9-B616-4826-A6DD-814F73A5DC47}"/>
    <dgm:cxn modelId="{5E93B7A1-9E9C-4D65-9F71-45DB5A9221C2}" type="presOf" srcId="{0511DBAC-021D-45FA-B7AA-69CB33F0B54F}" destId="{78AB711B-11E9-49BA-9B53-7E8AD8629D63}" srcOrd="0" destOrd="0" presId="urn:microsoft.com/office/officeart/2008/layout/AlternatingHexagons"/>
    <dgm:cxn modelId="{9E59CD5C-C5D9-4B5E-9DFA-266D6E3A2644}" type="presOf" srcId="{873ADD57-EC90-4763-9765-D423373E8CF0}" destId="{A654A8B9-86C4-45D1-9349-D68E7E8E4C8E}" srcOrd="0" destOrd="0" presId="urn:microsoft.com/office/officeart/2008/layout/AlternatingHexagons"/>
    <dgm:cxn modelId="{198577C6-A8AE-47C1-B49D-EC1ECB375B81}" type="presOf" srcId="{128F39D3-613D-44F6-8408-AF7B30F20F3C}" destId="{93E53472-96F0-4EE7-8A3A-3B86249B2AE9}" srcOrd="0" destOrd="0" presId="urn:microsoft.com/office/officeart/2008/layout/AlternatingHexagons"/>
    <dgm:cxn modelId="{9A97C9B1-8A6E-4EE7-B600-C58AEBB14A43}" type="presOf" srcId="{C32DE5E9-B616-4826-A6DD-814F73A5DC47}" destId="{08570F13-2173-4690-A538-2D3A0C71B8C4}" srcOrd="0" destOrd="0" presId="urn:microsoft.com/office/officeart/2008/layout/AlternatingHexagons"/>
    <dgm:cxn modelId="{E7439C7D-6B1D-4B7E-A50C-AD548AFE9524}" srcId="{F4F6B236-FB42-403E-99D9-D097FD5C3B9A}" destId="{128F39D3-613D-44F6-8408-AF7B30F20F3C}" srcOrd="0" destOrd="0" parTransId="{24129354-7D73-4026-B81D-7EA67D48102D}" sibTransId="{0A892A88-440A-411A-BDFA-A9AB94D98394}"/>
    <dgm:cxn modelId="{55398CB1-3DBC-4CF6-B1E3-FF10AF6CCB01}" type="presOf" srcId="{5417F942-5471-48A4-96BE-8DA0DCB45683}" destId="{2CC51AB2-7501-433E-9F57-165040B941D4}" srcOrd="0" destOrd="0" presId="urn:microsoft.com/office/officeart/2008/layout/AlternatingHexagons"/>
    <dgm:cxn modelId="{202924BC-52EB-48B7-AC80-1F7AEF7A9B2A}" type="presOf" srcId="{D5E2551A-6DE0-406A-ADE8-BAD84DF6C69A}" destId="{21D0FBDD-AAB9-4CAB-A3AA-37AAE731AB36}" srcOrd="0" destOrd="0" presId="urn:microsoft.com/office/officeart/2008/layout/AlternatingHexagons"/>
    <dgm:cxn modelId="{1CA3BB51-B4A0-4635-B814-AB8D04286526}" srcId="{36C555C8-3709-4DE5-A5AE-17E06C08B9A0}" destId="{F4F6B236-FB42-403E-99D9-D097FD5C3B9A}" srcOrd="1" destOrd="0" parTransId="{9BFE4098-9C79-4109-84AC-AB733628A1A0}" sibTransId="{873ADD57-EC90-4763-9765-D423373E8CF0}"/>
    <dgm:cxn modelId="{4485E3CD-F880-4FA0-A71B-9E51CDE813B0}" srcId="{36C555C8-3709-4DE5-A5AE-17E06C08B9A0}" destId="{5417F942-5471-48A4-96BE-8DA0DCB45683}" srcOrd="2" destOrd="0" parTransId="{B9094A0C-CF27-40D3-AFA7-7E99341B6FD9}" sibTransId="{0511DBAC-021D-45FA-B7AA-69CB33F0B54F}"/>
    <dgm:cxn modelId="{7F05FDCF-DC0D-4826-A2AC-99F415CF784C}" type="presOf" srcId="{F4F6B236-FB42-403E-99D9-D097FD5C3B9A}" destId="{BDD3448A-2173-4E4C-8CDA-C20997843CD5}" srcOrd="0" destOrd="0" presId="urn:microsoft.com/office/officeart/2008/layout/AlternatingHexagons"/>
    <dgm:cxn modelId="{BF9A482B-2B9E-4280-9638-CFA78395D167}" type="presOf" srcId="{7467FB56-C1D3-407E-AE74-8B00276A3490}" destId="{24EC5A87-517B-437F-8984-0BACB9416BF6}" srcOrd="0" destOrd="0" presId="urn:microsoft.com/office/officeart/2008/layout/AlternatingHexagons"/>
    <dgm:cxn modelId="{CE7C1DA9-8F18-469A-9829-0C04CAA2CC73}" type="presOf" srcId="{36C555C8-3709-4DE5-A5AE-17E06C08B9A0}" destId="{CCB12978-69A9-4946-AAB0-6E7859A47243}" srcOrd="0" destOrd="0" presId="urn:microsoft.com/office/officeart/2008/layout/AlternatingHexagons"/>
    <dgm:cxn modelId="{1B3B41A3-BA3A-44E5-9AB9-5D65EFE48030}" type="presOf" srcId="{C1CC1406-10BC-47DE-893E-05A005226159}" destId="{8555436A-F0C9-42EE-83E2-CFA2FFD31378}" srcOrd="0" destOrd="0" presId="urn:microsoft.com/office/officeart/2008/layout/AlternatingHexagons"/>
    <dgm:cxn modelId="{C9130157-30F5-448D-B7AA-4905D56583DA}" srcId="{5417F942-5471-48A4-96BE-8DA0DCB45683}" destId="{68B8E8BE-AE39-44E7-A1AF-047AA0904AB1}" srcOrd="0" destOrd="0" parTransId="{6177C0D4-2C88-4E6E-B518-586482041141}" sibTransId="{4BE9B016-51FE-4514-A7CE-1271F0A98CCF}"/>
    <dgm:cxn modelId="{FD16CC59-2BBA-4A0E-9E56-DDBE44580419}" type="presOf" srcId="{1C8BED0C-0542-44DC-B2E5-D27BF39EEF25}" destId="{095C91C9-02DE-4183-8997-641D610BF818}" srcOrd="0" destOrd="0" presId="urn:microsoft.com/office/officeart/2008/layout/AlternatingHexagons"/>
    <dgm:cxn modelId="{A45A300D-69DE-404D-B447-2BBC9AA0081A}" srcId="{36C555C8-3709-4DE5-A5AE-17E06C08B9A0}" destId="{1C8BED0C-0542-44DC-B2E5-D27BF39EEF25}" srcOrd="0" destOrd="0" parTransId="{1C675038-460E-463B-83F2-2E246FB1A043}" sibTransId="{C1CC1406-10BC-47DE-893E-05A005226159}"/>
    <dgm:cxn modelId="{DACBBFD7-DDED-4170-9708-9E1101EF41B9}" type="presOf" srcId="{68B8E8BE-AE39-44E7-A1AF-047AA0904AB1}" destId="{D5685DA5-8D64-44FB-BE6A-D8D10FA052AB}" srcOrd="0" destOrd="0" presId="urn:microsoft.com/office/officeart/2008/layout/AlternatingHexagons"/>
    <dgm:cxn modelId="{56AF4B5B-1A2B-4080-9A7F-15EB7D4C4892}" type="presParOf" srcId="{CCB12978-69A9-4946-AAB0-6E7859A47243}" destId="{0ECBA55C-4F9F-4A1A-81C5-6242A59EF8FD}" srcOrd="0" destOrd="0" presId="urn:microsoft.com/office/officeart/2008/layout/AlternatingHexagons"/>
    <dgm:cxn modelId="{5B065E69-1AEE-49BE-9662-BAD6E3DC8716}" type="presParOf" srcId="{0ECBA55C-4F9F-4A1A-81C5-6242A59EF8FD}" destId="{095C91C9-02DE-4183-8997-641D610BF818}" srcOrd="0" destOrd="0" presId="urn:microsoft.com/office/officeart/2008/layout/AlternatingHexagons"/>
    <dgm:cxn modelId="{6EB41A22-E6BB-4958-87CA-F997ED275D2E}" type="presParOf" srcId="{0ECBA55C-4F9F-4A1A-81C5-6242A59EF8FD}" destId="{21D0FBDD-AAB9-4CAB-A3AA-37AAE731AB36}" srcOrd="1" destOrd="0" presId="urn:microsoft.com/office/officeart/2008/layout/AlternatingHexagons"/>
    <dgm:cxn modelId="{AEAC73B7-D879-4E82-9714-0B3BEA33666F}" type="presParOf" srcId="{0ECBA55C-4F9F-4A1A-81C5-6242A59EF8FD}" destId="{C18C9157-C544-4E3E-8101-950C873D3F59}" srcOrd="2" destOrd="0" presId="urn:microsoft.com/office/officeart/2008/layout/AlternatingHexagons"/>
    <dgm:cxn modelId="{329AE2B5-ADC5-4699-BCDA-854C8F6D3990}" type="presParOf" srcId="{0ECBA55C-4F9F-4A1A-81C5-6242A59EF8FD}" destId="{B03602B0-E9B8-4AF4-BFA8-27776466361D}" srcOrd="3" destOrd="0" presId="urn:microsoft.com/office/officeart/2008/layout/AlternatingHexagons"/>
    <dgm:cxn modelId="{B08B77B2-0159-4A42-9A19-A8C583DEA7A4}" type="presParOf" srcId="{0ECBA55C-4F9F-4A1A-81C5-6242A59EF8FD}" destId="{8555436A-F0C9-42EE-83E2-CFA2FFD31378}" srcOrd="4" destOrd="0" presId="urn:microsoft.com/office/officeart/2008/layout/AlternatingHexagons"/>
    <dgm:cxn modelId="{E89EF6F9-9648-46D8-9F2E-60F67E3EEF91}" type="presParOf" srcId="{CCB12978-69A9-4946-AAB0-6E7859A47243}" destId="{22BB79AE-6A4C-40D2-8B20-FED713B4353E}" srcOrd="1" destOrd="0" presId="urn:microsoft.com/office/officeart/2008/layout/AlternatingHexagons"/>
    <dgm:cxn modelId="{BF51FD5C-CA2A-47FE-9A21-40A63BBEF856}" type="presParOf" srcId="{CCB12978-69A9-4946-AAB0-6E7859A47243}" destId="{25CC859C-B40E-4E31-BB6E-57A70B2A9115}" srcOrd="2" destOrd="0" presId="urn:microsoft.com/office/officeart/2008/layout/AlternatingHexagons"/>
    <dgm:cxn modelId="{6158C65C-287F-4262-A5E8-AFBD26263652}" type="presParOf" srcId="{25CC859C-B40E-4E31-BB6E-57A70B2A9115}" destId="{BDD3448A-2173-4E4C-8CDA-C20997843CD5}" srcOrd="0" destOrd="0" presId="urn:microsoft.com/office/officeart/2008/layout/AlternatingHexagons"/>
    <dgm:cxn modelId="{E61E5D9E-ED82-46A9-9F3E-CA5EB232C352}" type="presParOf" srcId="{25CC859C-B40E-4E31-BB6E-57A70B2A9115}" destId="{93E53472-96F0-4EE7-8A3A-3B86249B2AE9}" srcOrd="1" destOrd="0" presId="urn:microsoft.com/office/officeart/2008/layout/AlternatingHexagons"/>
    <dgm:cxn modelId="{A0579C39-F404-41EE-B6A7-A39424A80FBB}" type="presParOf" srcId="{25CC859C-B40E-4E31-BB6E-57A70B2A9115}" destId="{30C3C19F-65FF-4BF6-8D2C-870381C68ACB}" srcOrd="2" destOrd="0" presId="urn:microsoft.com/office/officeart/2008/layout/AlternatingHexagons"/>
    <dgm:cxn modelId="{53C3FA54-9EE4-4176-A4AC-1501638088A5}" type="presParOf" srcId="{25CC859C-B40E-4E31-BB6E-57A70B2A9115}" destId="{C26698B4-E632-492A-AB33-FA3F8E96FA3C}" srcOrd="3" destOrd="0" presId="urn:microsoft.com/office/officeart/2008/layout/AlternatingHexagons"/>
    <dgm:cxn modelId="{064DEFFD-0299-4F59-99C7-84A61F3B18D7}" type="presParOf" srcId="{25CC859C-B40E-4E31-BB6E-57A70B2A9115}" destId="{A654A8B9-86C4-45D1-9349-D68E7E8E4C8E}" srcOrd="4" destOrd="0" presId="urn:microsoft.com/office/officeart/2008/layout/AlternatingHexagons"/>
    <dgm:cxn modelId="{00FB570B-408D-43BE-B746-F1501A96E155}" type="presParOf" srcId="{CCB12978-69A9-4946-AAB0-6E7859A47243}" destId="{7457DC85-BCE6-4E51-92C1-BF77E872734C}" srcOrd="3" destOrd="0" presId="urn:microsoft.com/office/officeart/2008/layout/AlternatingHexagons"/>
    <dgm:cxn modelId="{19115A6D-EBC8-40B7-8C77-C9A25D208A41}" type="presParOf" srcId="{CCB12978-69A9-4946-AAB0-6E7859A47243}" destId="{B2FB62D8-1832-40DA-B944-13C8AB77C781}" srcOrd="4" destOrd="0" presId="urn:microsoft.com/office/officeart/2008/layout/AlternatingHexagons"/>
    <dgm:cxn modelId="{998955F1-4DC9-422A-9436-91ABAD1B1735}" type="presParOf" srcId="{B2FB62D8-1832-40DA-B944-13C8AB77C781}" destId="{2CC51AB2-7501-433E-9F57-165040B941D4}" srcOrd="0" destOrd="0" presId="urn:microsoft.com/office/officeart/2008/layout/AlternatingHexagons"/>
    <dgm:cxn modelId="{445E214E-176A-4901-B9AC-FE292F6E8793}" type="presParOf" srcId="{B2FB62D8-1832-40DA-B944-13C8AB77C781}" destId="{D5685DA5-8D64-44FB-BE6A-D8D10FA052AB}" srcOrd="1" destOrd="0" presId="urn:microsoft.com/office/officeart/2008/layout/AlternatingHexagons"/>
    <dgm:cxn modelId="{891E5AC0-0F99-4F0E-BEBD-C16358DFD3FC}" type="presParOf" srcId="{B2FB62D8-1832-40DA-B944-13C8AB77C781}" destId="{C3D02332-CC3F-41ED-AA4A-E02BD6CEA942}" srcOrd="2" destOrd="0" presId="urn:microsoft.com/office/officeart/2008/layout/AlternatingHexagons"/>
    <dgm:cxn modelId="{A7F470A3-2718-49DE-A52B-AA718131C208}" type="presParOf" srcId="{B2FB62D8-1832-40DA-B944-13C8AB77C781}" destId="{8870D796-A52B-4F4B-8A36-E7F4DAB398DA}" srcOrd="3" destOrd="0" presId="urn:microsoft.com/office/officeart/2008/layout/AlternatingHexagons"/>
    <dgm:cxn modelId="{D457ED89-5437-460F-BD27-E798CBB5944D}" type="presParOf" srcId="{B2FB62D8-1832-40DA-B944-13C8AB77C781}" destId="{78AB711B-11E9-49BA-9B53-7E8AD8629D63}" srcOrd="4" destOrd="0" presId="urn:microsoft.com/office/officeart/2008/layout/AlternatingHexagons"/>
    <dgm:cxn modelId="{6064282E-8404-4DAA-80BC-20A5D4F091CE}" type="presParOf" srcId="{CCB12978-69A9-4946-AAB0-6E7859A47243}" destId="{1DD8975B-D042-4B6D-A374-B6C36E6D38E9}" srcOrd="5" destOrd="0" presId="urn:microsoft.com/office/officeart/2008/layout/AlternatingHexagons"/>
    <dgm:cxn modelId="{FDA15C09-D988-4C83-A13E-6A5715C6BC91}" type="presParOf" srcId="{CCB12978-69A9-4946-AAB0-6E7859A47243}" destId="{810D51F7-E3B8-45A8-B11C-EF82D9356A37}" srcOrd="6" destOrd="0" presId="urn:microsoft.com/office/officeart/2008/layout/AlternatingHexagons"/>
    <dgm:cxn modelId="{FC7CB1D1-F3EF-4744-8B96-020EE1F85BCC}" type="presParOf" srcId="{810D51F7-E3B8-45A8-B11C-EF82D9356A37}" destId="{24EC5A87-517B-437F-8984-0BACB9416BF6}" srcOrd="0" destOrd="0" presId="urn:microsoft.com/office/officeart/2008/layout/AlternatingHexagons"/>
    <dgm:cxn modelId="{A0FD4153-46FD-42C6-8FC9-D2FE776D184D}" type="presParOf" srcId="{810D51F7-E3B8-45A8-B11C-EF82D9356A37}" destId="{9680F0D6-8BCE-44EB-A443-6E82C243CB2B}" srcOrd="1" destOrd="0" presId="urn:microsoft.com/office/officeart/2008/layout/AlternatingHexagons"/>
    <dgm:cxn modelId="{F6B0DBE7-BF87-429C-B772-A5B13C924FEA}" type="presParOf" srcId="{810D51F7-E3B8-45A8-B11C-EF82D9356A37}" destId="{41CDF437-C771-46C1-858F-F36D3BA4F452}" srcOrd="2" destOrd="0" presId="urn:microsoft.com/office/officeart/2008/layout/AlternatingHexagons"/>
    <dgm:cxn modelId="{79268F20-6889-47E0-AE9F-6592A5606608}" type="presParOf" srcId="{810D51F7-E3B8-45A8-B11C-EF82D9356A37}" destId="{2A1DD355-CD83-43BB-8658-410CBACC02E3}" srcOrd="3" destOrd="0" presId="urn:microsoft.com/office/officeart/2008/layout/AlternatingHexagons"/>
    <dgm:cxn modelId="{2ED6C703-7B89-47C2-B835-A653D8D0B41C}" type="presParOf" srcId="{810D51F7-E3B8-45A8-B11C-EF82D9356A37}" destId="{08570F13-2173-4690-A538-2D3A0C71B8C4}" srcOrd="4" destOrd="0" presId="urn:microsoft.com/office/officeart/2008/layout/AlternatingHexagon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7F78B3-38F7-4CF3-B55F-A350D3192DE9}" type="doc">
      <dgm:prSet loTypeId="urn:microsoft.com/office/officeart/2005/8/layout/bProcess4" loCatId="process" qsTypeId="urn:microsoft.com/office/officeart/2005/8/quickstyle/simple1" qsCatId="simple" csTypeId="urn:microsoft.com/office/officeart/2005/8/colors/accent2_3" csCatId="accent2" phldr="1"/>
      <dgm:spPr/>
      <dgm:t>
        <a:bodyPr/>
        <a:lstStyle/>
        <a:p>
          <a:pPr rtl="1"/>
          <a:endParaRPr lang="ar-DZ"/>
        </a:p>
      </dgm:t>
    </dgm:pt>
    <dgm:pt modelId="{6360B079-D5BF-4ACA-A3B1-489D6936E657}">
      <dgm:prSet phldrT="[نص]"/>
      <dgm:spPr/>
      <dgm:t>
        <a:bodyPr/>
        <a:lstStyle/>
        <a:p>
          <a:pPr rtl="1"/>
          <a:r>
            <a:rPr lang="ar-DZ" b="1" dirty="0" smtClean="0">
              <a:solidFill>
                <a:schemeClr val="tx1"/>
              </a:solidFill>
            </a:rPr>
            <a:t>تحديد الموقف ودراسته </a:t>
          </a:r>
          <a:endParaRPr lang="ar-DZ" b="1" dirty="0">
            <a:solidFill>
              <a:schemeClr val="tx1"/>
            </a:solidFill>
          </a:endParaRPr>
        </a:p>
      </dgm:t>
    </dgm:pt>
    <dgm:pt modelId="{56F9C533-D0E5-43DD-BF22-2E99EE9A4448}" type="parTrans" cxnId="{98EEB641-E91A-4133-9C35-1DCEDCC693EB}">
      <dgm:prSet/>
      <dgm:spPr/>
      <dgm:t>
        <a:bodyPr/>
        <a:lstStyle/>
        <a:p>
          <a:pPr rtl="1"/>
          <a:endParaRPr lang="ar-DZ"/>
        </a:p>
      </dgm:t>
    </dgm:pt>
    <dgm:pt modelId="{A203E05D-5FAD-4543-8F8D-1AFB6A88CB1D}" type="sibTrans" cxnId="{98EEB641-E91A-4133-9C35-1DCEDCC693EB}">
      <dgm:prSet/>
      <dgm:spPr/>
      <dgm:t>
        <a:bodyPr/>
        <a:lstStyle/>
        <a:p>
          <a:pPr rtl="1"/>
          <a:endParaRPr lang="ar-DZ"/>
        </a:p>
      </dgm:t>
    </dgm:pt>
    <dgm:pt modelId="{CCC3D5F8-0AB2-4C4B-8345-AC90DADA15F6}">
      <dgm:prSet phldrT="[نص]"/>
      <dgm:spPr/>
      <dgm:t>
        <a:bodyPr/>
        <a:lstStyle/>
        <a:p>
          <a:pPr rtl="1"/>
          <a:r>
            <a:rPr lang="ar-DZ" b="1" dirty="0" smtClean="0">
              <a:solidFill>
                <a:schemeClr val="tx1"/>
              </a:solidFill>
            </a:rPr>
            <a:t>تحديد مشكلة </a:t>
          </a:r>
          <a:endParaRPr lang="ar-DZ" b="1" dirty="0">
            <a:solidFill>
              <a:schemeClr val="tx1"/>
            </a:solidFill>
          </a:endParaRPr>
        </a:p>
      </dgm:t>
    </dgm:pt>
    <dgm:pt modelId="{E161A10F-12BC-42B5-AA19-F5DDFAB0C59E}" type="parTrans" cxnId="{6F270D0A-8D2B-4341-8AD3-F1D62B218EE3}">
      <dgm:prSet/>
      <dgm:spPr/>
      <dgm:t>
        <a:bodyPr/>
        <a:lstStyle/>
        <a:p>
          <a:pPr rtl="1"/>
          <a:endParaRPr lang="ar-DZ"/>
        </a:p>
      </dgm:t>
    </dgm:pt>
    <dgm:pt modelId="{DA7CF74A-850A-45F0-A466-E9A143420589}" type="sibTrans" cxnId="{6F270D0A-8D2B-4341-8AD3-F1D62B218EE3}">
      <dgm:prSet/>
      <dgm:spPr/>
      <dgm:t>
        <a:bodyPr/>
        <a:lstStyle/>
        <a:p>
          <a:pPr rtl="1"/>
          <a:endParaRPr lang="ar-DZ"/>
        </a:p>
      </dgm:t>
    </dgm:pt>
    <dgm:pt modelId="{F735A29E-5837-4F1F-9C7B-A39E5CD9A567}">
      <dgm:prSet phldrT="[نص]"/>
      <dgm:spPr/>
      <dgm:t>
        <a:bodyPr/>
        <a:lstStyle/>
        <a:p>
          <a:pPr rtl="1"/>
          <a:r>
            <a:rPr lang="ar-DZ" b="1" dirty="0" smtClean="0">
              <a:solidFill>
                <a:schemeClr val="tx1"/>
              </a:solidFill>
            </a:rPr>
            <a:t>تحديد </a:t>
          </a:r>
          <a:r>
            <a:rPr lang="ar-DZ" b="1" dirty="0" err="1" smtClean="0">
              <a:solidFill>
                <a:schemeClr val="tx1"/>
              </a:solidFill>
            </a:rPr>
            <a:t>الاهداف</a:t>
          </a:r>
          <a:r>
            <a:rPr lang="ar-DZ" b="1" dirty="0" smtClean="0">
              <a:solidFill>
                <a:schemeClr val="tx1"/>
              </a:solidFill>
            </a:rPr>
            <a:t> </a:t>
          </a:r>
          <a:endParaRPr lang="ar-DZ" b="1" dirty="0">
            <a:solidFill>
              <a:schemeClr val="tx1"/>
            </a:solidFill>
          </a:endParaRPr>
        </a:p>
      </dgm:t>
    </dgm:pt>
    <dgm:pt modelId="{FD464F0C-441C-4275-9CB7-88291F2753BF}" type="parTrans" cxnId="{95C7540D-BD20-4C4C-ADC1-8EF188166FC7}">
      <dgm:prSet/>
      <dgm:spPr/>
      <dgm:t>
        <a:bodyPr/>
        <a:lstStyle/>
        <a:p>
          <a:pPr rtl="1"/>
          <a:endParaRPr lang="ar-DZ"/>
        </a:p>
      </dgm:t>
    </dgm:pt>
    <dgm:pt modelId="{3ED3808E-2A0C-4539-9F93-4312B9FBBA9F}" type="sibTrans" cxnId="{95C7540D-BD20-4C4C-ADC1-8EF188166FC7}">
      <dgm:prSet/>
      <dgm:spPr/>
      <dgm:t>
        <a:bodyPr/>
        <a:lstStyle/>
        <a:p>
          <a:pPr rtl="1"/>
          <a:endParaRPr lang="ar-DZ"/>
        </a:p>
      </dgm:t>
    </dgm:pt>
    <dgm:pt modelId="{5AB967CB-AAEB-4304-A214-13ADA74036D4}">
      <dgm:prSet phldrT="[نص]"/>
      <dgm:spPr/>
      <dgm:t>
        <a:bodyPr/>
        <a:lstStyle/>
        <a:p>
          <a:pPr rtl="1"/>
          <a:r>
            <a:rPr lang="ar-DZ" b="1" dirty="0" smtClean="0">
              <a:solidFill>
                <a:schemeClr val="tx1"/>
              </a:solidFill>
            </a:rPr>
            <a:t>جمع المعلومات </a:t>
          </a:r>
          <a:endParaRPr lang="ar-DZ" b="1" dirty="0">
            <a:solidFill>
              <a:schemeClr val="tx1"/>
            </a:solidFill>
          </a:endParaRPr>
        </a:p>
      </dgm:t>
    </dgm:pt>
    <dgm:pt modelId="{20835CD0-94AF-4563-91EB-FFAE5D664B1E}" type="parTrans" cxnId="{5754E607-EA11-49AF-8F86-0E720B5ECCAC}">
      <dgm:prSet/>
      <dgm:spPr/>
      <dgm:t>
        <a:bodyPr/>
        <a:lstStyle/>
        <a:p>
          <a:pPr rtl="1"/>
          <a:endParaRPr lang="ar-DZ"/>
        </a:p>
      </dgm:t>
    </dgm:pt>
    <dgm:pt modelId="{DAB91375-725F-437E-A484-87B3CD008ECD}" type="sibTrans" cxnId="{5754E607-EA11-49AF-8F86-0E720B5ECCAC}">
      <dgm:prSet/>
      <dgm:spPr/>
      <dgm:t>
        <a:bodyPr/>
        <a:lstStyle/>
        <a:p>
          <a:pPr rtl="1"/>
          <a:endParaRPr lang="ar-DZ"/>
        </a:p>
      </dgm:t>
    </dgm:pt>
    <dgm:pt modelId="{A0A60C2E-B519-4F46-AF67-18F3F9DD16E3}">
      <dgm:prSet phldrT="[نص]"/>
      <dgm:spPr/>
      <dgm:t>
        <a:bodyPr/>
        <a:lstStyle/>
        <a:p>
          <a:pPr rtl="1"/>
          <a:r>
            <a:rPr lang="ar-DZ" b="1" dirty="0" smtClean="0">
              <a:solidFill>
                <a:schemeClr val="tx1"/>
              </a:solidFill>
            </a:rPr>
            <a:t>توليد البديل </a:t>
          </a:r>
          <a:endParaRPr lang="ar-DZ" b="1" dirty="0">
            <a:solidFill>
              <a:schemeClr val="tx1"/>
            </a:solidFill>
          </a:endParaRPr>
        </a:p>
      </dgm:t>
    </dgm:pt>
    <dgm:pt modelId="{2BC940B8-E10A-44EF-B8C5-485ACBC0E78B}" type="parTrans" cxnId="{FCD14D06-72B3-48AE-83E6-0A8969C71501}">
      <dgm:prSet/>
      <dgm:spPr/>
      <dgm:t>
        <a:bodyPr/>
        <a:lstStyle/>
        <a:p>
          <a:pPr rtl="1"/>
          <a:endParaRPr lang="ar-DZ"/>
        </a:p>
      </dgm:t>
    </dgm:pt>
    <dgm:pt modelId="{DBDB45E7-DC2A-4F8E-883B-483D22E35182}" type="sibTrans" cxnId="{FCD14D06-72B3-48AE-83E6-0A8969C71501}">
      <dgm:prSet/>
      <dgm:spPr/>
      <dgm:t>
        <a:bodyPr/>
        <a:lstStyle/>
        <a:p>
          <a:pPr rtl="1"/>
          <a:endParaRPr lang="ar-DZ"/>
        </a:p>
      </dgm:t>
    </dgm:pt>
    <dgm:pt modelId="{2718FC1D-A8E2-437C-8CBB-E3C88D228CB1}">
      <dgm:prSet phldrT="[نص]"/>
      <dgm:spPr/>
      <dgm:t>
        <a:bodyPr/>
        <a:lstStyle/>
        <a:p>
          <a:pPr rtl="1"/>
          <a:r>
            <a:rPr lang="ar-DZ" b="1" dirty="0" smtClean="0">
              <a:solidFill>
                <a:schemeClr val="tx1"/>
              </a:solidFill>
            </a:rPr>
            <a:t>اختيار البديل </a:t>
          </a:r>
          <a:endParaRPr lang="ar-DZ" b="1" dirty="0">
            <a:solidFill>
              <a:schemeClr val="tx1"/>
            </a:solidFill>
          </a:endParaRPr>
        </a:p>
      </dgm:t>
    </dgm:pt>
    <dgm:pt modelId="{61DFC1FA-CE02-49BC-947C-F47BF5698AA3}" type="parTrans" cxnId="{2E545F5A-A2F8-43DB-8407-FE6ADF0D9132}">
      <dgm:prSet/>
      <dgm:spPr/>
      <dgm:t>
        <a:bodyPr/>
        <a:lstStyle/>
        <a:p>
          <a:pPr rtl="1"/>
          <a:endParaRPr lang="ar-DZ"/>
        </a:p>
      </dgm:t>
    </dgm:pt>
    <dgm:pt modelId="{938AF2F0-CF4D-4B92-839D-796B2932F849}" type="sibTrans" cxnId="{2E545F5A-A2F8-43DB-8407-FE6ADF0D9132}">
      <dgm:prSet/>
      <dgm:spPr/>
      <dgm:t>
        <a:bodyPr/>
        <a:lstStyle/>
        <a:p>
          <a:pPr rtl="1"/>
          <a:endParaRPr lang="ar-DZ"/>
        </a:p>
      </dgm:t>
    </dgm:pt>
    <dgm:pt modelId="{5D638AB9-0104-4E41-819B-7EA0F4C9847A}">
      <dgm:prSet phldrT="[نص]"/>
      <dgm:spPr/>
      <dgm:t>
        <a:bodyPr/>
        <a:lstStyle/>
        <a:p>
          <a:pPr rtl="1"/>
          <a:r>
            <a:rPr lang="ar-DZ" b="1" dirty="0" smtClean="0">
              <a:solidFill>
                <a:schemeClr val="tx1"/>
              </a:solidFill>
            </a:rPr>
            <a:t>التنفيذ الفعلي للقرار الاستراتيجي  </a:t>
          </a:r>
          <a:endParaRPr lang="ar-DZ" b="1" dirty="0">
            <a:solidFill>
              <a:schemeClr val="tx1"/>
            </a:solidFill>
          </a:endParaRPr>
        </a:p>
      </dgm:t>
    </dgm:pt>
    <dgm:pt modelId="{104CCE8A-37EB-4A65-9C63-03B6CD307F87}" type="parTrans" cxnId="{695B01D2-710A-4360-A12D-F84A63D19F29}">
      <dgm:prSet/>
      <dgm:spPr/>
      <dgm:t>
        <a:bodyPr/>
        <a:lstStyle/>
        <a:p>
          <a:pPr rtl="1"/>
          <a:endParaRPr lang="ar-DZ"/>
        </a:p>
      </dgm:t>
    </dgm:pt>
    <dgm:pt modelId="{C05F9100-B8B0-406B-8C92-1FBFEC483099}" type="sibTrans" cxnId="{695B01D2-710A-4360-A12D-F84A63D19F29}">
      <dgm:prSet/>
      <dgm:spPr/>
      <dgm:t>
        <a:bodyPr/>
        <a:lstStyle/>
        <a:p>
          <a:pPr rtl="1"/>
          <a:endParaRPr lang="ar-DZ"/>
        </a:p>
      </dgm:t>
    </dgm:pt>
    <dgm:pt modelId="{663B218F-6473-4209-9DF9-70089720C03B}" type="pres">
      <dgm:prSet presAssocID="{A57F78B3-38F7-4CF3-B55F-A350D3192DE9}" presName="Name0" presStyleCnt="0">
        <dgm:presLayoutVars>
          <dgm:dir/>
          <dgm:resizeHandles/>
        </dgm:presLayoutVars>
      </dgm:prSet>
      <dgm:spPr/>
      <dgm:t>
        <a:bodyPr/>
        <a:lstStyle/>
        <a:p>
          <a:pPr rtl="1"/>
          <a:endParaRPr lang="ar-DZ"/>
        </a:p>
      </dgm:t>
    </dgm:pt>
    <dgm:pt modelId="{FEE44A3D-B9EE-4EF4-A775-0DFEC6EA2A66}" type="pres">
      <dgm:prSet presAssocID="{6360B079-D5BF-4ACA-A3B1-489D6936E657}" presName="compNode" presStyleCnt="0"/>
      <dgm:spPr/>
      <dgm:t>
        <a:bodyPr/>
        <a:lstStyle/>
        <a:p>
          <a:pPr rtl="1"/>
          <a:endParaRPr lang="ar-DZ"/>
        </a:p>
      </dgm:t>
    </dgm:pt>
    <dgm:pt modelId="{36978E95-E100-40A4-9072-BD8E7B345035}" type="pres">
      <dgm:prSet presAssocID="{6360B079-D5BF-4ACA-A3B1-489D6936E657}" presName="dummyConnPt" presStyleCnt="0"/>
      <dgm:spPr/>
      <dgm:t>
        <a:bodyPr/>
        <a:lstStyle/>
        <a:p>
          <a:pPr rtl="1"/>
          <a:endParaRPr lang="ar-DZ"/>
        </a:p>
      </dgm:t>
    </dgm:pt>
    <dgm:pt modelId="{9AC25A09-9E23-4E74-A471-3D85AED32DF9}" type="pres">
      <dgm:prSet presAssocID="{6360B079-D5BF-4ACA-A3B1-489D6936E657}" presName="node" presStyleLbl="node1" presStyleIdx="0" presStyleCnt="7">
        <dgm:presLayoutVars>
          <dgm:bulletEnabled val="1"/>
        </dgm:presLayoutVars>
      </dgm:prSet>
      <dgm:spPr/>
      <dgm:t>
        <a:bodyPr/>
        <a:lstStyle/>
        <a:p>
          <a:pPr rtl="1"/>
          <a:endParaRPr lang="ar-DZ"/>
        </a:p>
      </dgm:t>
    </dgm:pt>
    <dgm:pt modelId="{C83386CC-611F-427C-BA73-C11729F812FD}" type="pres">
      <dgm:prSet presAssocID="{A203E05D-5FAD-4543-8F8D-1AFB6A88CB1D}" presName="sibTrans" presStyleLbl="bgSibTrans2D1" presStyleIdx="0" presStyleCnt="6"/>
      <dgm:spPr/>
      <dgm:t>
        <a:bodyPr/>
        <a:lstStyle/>
        <a:p>
          <a:pPr rtl="1"/>
          <a:endParaRPr lang="ar-DZ"/>
        </a:p>
      </dgm:t>
    </dgm:pt>
    <dgm:pt modelId="{0EBA90D3-E1C4-4AD2-AF52-A303FA2D5B65}" type="pres">
      <dgm:prSet presAssocID="{CCC3D5F8-0AB2-4C4B-8345-AC90DADA15F6}" presName="compNode" presStyleCnt="0"/>
      <dgm:spPr/>
      <dgm:t>
        <a:bodyPr/>
        <a:lstStyle/>
        <a:p>
          <a:pPr rtl="1"/>
          <a:endParaRPr lang="ar-DZ"/>
        </a:p>
      </dgm:t>
    </dgm:pt>
    <dgm:pt modelId="{BF8871F2-54F7-4E83-8ADE-EE2DF6388120}" type="pres">
      <dgm:prSet presAssocID="{CCC3D5F8-0AB2-4C4B-8345-AC90DADA15F6}" presName="dummyConnPt" presStyleCnt="0"/>
      <dgm:spPr/>
      <dgm:t>
        <a:bodyPr/>
        <a:lstStyle/>
        <a:p>
          <a:pPr rtl="1"/>
          <a:endParaRPr lang="ar-DZ"/>
        </a:p>
      </dgm:t>
    </dgm:pt>
    <dgm:pt modelId="{597BD9A7-0519-4EE9-AF4F-9C94DE691EC1}" type="pres">
      <dgm:prSet presAssocID="{CCC3D5F8-0AB2-4C4B-8345-AC90DADA15F6}" presName="node" presStyleLbl="node1" presStyleIdx="1" presStyleCnt="7">
        <dgm:presLayoutVars>
          <dgm:bulletEnabled val="1"/>
        </dgm:presLayoutVars>
      </dgm:prSet>
      <dgm:spPr/>
      <dgm:t>
        <a:bodyPr/>
        <a:lstStyle/>
        <a:p>
          <a:pPr rtl="1"/>
          <a:endParaRPr lang="ar-DZ"/>
        </a:p>
      </dgm:t>
    </dgm:pt>
    <dgm:pt modelId="{0E8EEC90-2254-4493-9E41-7572715C10C8}" type="pres">
      <dgm:prSet presAssocID="{DA7CF74A-850A-45F0-A466-E9A143420589}" presName="sibTrans" presStyleLbl="bgSibTrans2D1" presStyleIdx="1" presStyleCnt="6"/>
      <dgm:spPr/>
      <dgm:t>
        <a:bodyPr/>
        <a:lstStyle/>
        <a:p>
          <a:pPr rtl="1"/>
          <a:endParaRPr lang="ar-DZ"/>
        </a:p>
      </dgm:t>
    </dgm:pt>
    <dgm:pt modelId="{ED543CF2-A598-455D-982A-C9498C7767A0}" type="pres">
      <dgm:prSet presAssocID="{F735A29E-5837-4F1F-9C7B-A39E5CD9A567}" presName="compNode" presStyleCnt="0"/>
      <dgm:spPr/>
      <dgm:t>
        <a:bodyPr/>
        <a:lstStyle/>
        <a:p>
          <a:pPr rtl="1"/>
          <a:endParaRPr lang="ar-DZ"/>
        </a:p>
      </dgm:t>
    </dgm:pt>
    <dgm:pt modelId="{8BA4D6F1-1273-48AB-B4E1-BCBCEE05BC65}" type="pres">
      <dgm:prSet presAssocID="{F735A29E-5837-4F1F-9C7B-A39E5CD9A567}" presName="dummyConnPt" presStyleCnt="0"/>
      <dgm:spPr/>
      <dgm:t>
        <a:bodyPr/>
        <a:lstStyle/>
        <a:p>
          <a:pPr rtl="1"/>
          <a:endParaRPr lang="ar-DZ"/>
        </a:p>
      </dgm:t>
    </dgm:pt>
    <dgm:pt modelId="{55311031-5D0A-4DB9-B77E-AAF1A00A69B2}" type="pres">
      <dgm:prSet presAssocID="{F735A29E-5837-4F1F-9C7B-A39E5CD9A567}" presName="node" presStyleLbl="node1" presStyleIdx="2" presStyleCnt="7">
        <dgm:presLayoutVars>
          <dgm:bulletEnabled val="1"/>
        </dgm:presLayoutVars>
      </dgm:prSet>
      <dgm:spPr/>
      <dgm:t>
        <a:bodyPr/>
        <a:lstStyle/>
        <a:p>
          <a:pPr rtl="1"/>
          <a:endParaRPr lang="ar-DZ"/>
        </a:p>
      </dgm:t>
    </dgm:pt>
    <dgm:pt modelId="{79D040E2-8F05-4B28-AE45-E7FE86FA3B62}" type="pres">
      <dgm:prSet presAssocID="{3ED3808E-2A0C-4539-9F93-4312B9FBBA9F}" presName="sibTrans" presStyleLbl="bgSibTrans2D1" presStyleIdx="2" presStyleCnt="6"/>
      <dgm:spPr/>
      <dgm:t>
        <a:bodyPr/>
        <a:lstStyle/>
        <a:p>
          <a:pPr rtl="1"/>
          <a:endParaRPr lang="ar-DZ"/>
        </a:p>
      </dgm:t>
    </dgm:pt>
    <dgm:pt modelId="{781EF486-B3DA-4A4F-94F7-FAD208C385B9}" type="pres">
      <dgm:prSet presAssocID="{5AB967CB-AAEB-4304-A214-13ADA74036D4}" presName="compNode" presStyleCnt="0"/>
      <dgm:spPr/>
      <dgm:t>
        <a:bodyPr/>
        <a:lstStyle/>
        <a:p>
          <a:pPr rtl="1"/>
          <a:endParaRPr lang="ar-DZ"/>
        </a:p>
      </dgm:t>
    </dgm:pt>
    <dgm:pt modelId="{7629C86D-3BCB-4AC8-B346-CBB9C27D8F51}" type="pres">
      <dgm:prSet presAssocID="{5AB967CB-AAEB-4304-A214-13ADA74036D4}" presName="dummyConnPt" presStyleCnt="0"/>
      <dgm:spPr/>
      <dgm:t>
        <a:bodyPr/>
        <a:lstStyle/>
        <a:p>
          <a:pPr rtl="1"/>
          <a:endParaRPr lang="ar-DZ"/>
        </a:p>
      </dgm:t>
    </dgm:pt>
    <dgm:pt modelId="{5695CAB8-D565-4B74-A4D1-7919086CA48A}" type="pres">
      <dgm:prSet presAssocID="{5AB967CB-AAEB-4304-A214-13ADA74036D4}" presName="node" presStyleLbl="node1" presStyleIdx="3" presStyleCnt="7">
        <dgm:presLayoutVars>
          <dgm:bulletEnabled val="1"/>
        </dgm:presLayoutVars>
      </dgm:prSet>
      <dgm:spPr/>
      <dgm:t>
        <a:bodyPr/>
        <a:lstStyle/>
        <a:p>
          <a:pPr rtl="1"/>
          <a:endParaRPr lang="ar-DZ"/>
        </a:p>
      </dgm:t>
    </dgm:pt>
    <dgm:pt modelId="{1CF37C5C-5552-4BF4-BB82-5DE6B982E780}" type="pres">
      <dgm:prSet presAssocID="{DAB91375-725F-437E-A484-87B3CD008ECD}" presName="sibTrans" presStyleLbl="bgSibTrans2D1" presStyleIdx="3" presStyleCnt="6"/>
      <dgm:spPr/>
      <dgm:t>
        <a:bodyPr/>
        <a:lstStyle/>
        <a:p>
          <a:pPr rtl="1"/>
          <a:endParaRPr lang="ar-DZ"/>
        </a:p>
      </dgm:t>
    </dgm:pt>
    <dgm:pt modelId="{C62F3EAD-FF7D-45A2-964C-FA72BF71D347}" type="pres">
      <dgm:prSet presAssocID="{A0A60C2E-B519-4F46-AF67-18F3F9DD16E3}" presName="compNode" presStyleCnt="0"/>
      <dgm:spPr/>
      <dgm:t>
        <a:bodyPr/>
        <a:lstStyle/>
        <a:p>
          <a:pPr rtl="1"/>
          <a:endParaRPr lang="ar-DZ"/>
        </a:p>
      </dgm:t>
    </dgm:pt>
    <dgm:pt modelId="{BEB6BB87-2D95-4B9A-B8FA-97FBC3715C7C}" type="pres">
      <dgm:prSet presAssocID="{A0A60C2E-B519-4F46-AF67-18F3F9DD16E3}" presName="dummyConnPt" presStyleCnt="0"/>
      <dgm:spPr/>
      <dgm:t>
        <a:bodyPr/>
        <a:lstStyle/>
        <a:p>
          <a:pPr rtl="1"/>
          <a:endParaRPr lang="ar-DZ"/>
        </a:p>
      </dgm:t>
    </dgm:pt>
    <dgm:pt modelId="{F9D1F35F-2FBD-45F0-8B34-C31FA34CE297}" type="pres">
      <dgm:prSet presAssocID="{A0A60C2E-B519-4F46-AF67-18F3F9DD16E3}" presName="node" presStyleLbl="node1" presStyleIdx="4" presStyleCnt="7">
        <dgm:presLayoutVars>
          <dgm:bulletEnabled val="1"/>
        </dgm:presLayoutVars>
      </dgm:prSet>
      <dgm:spPr/>
      <dgm:t>
        <a:bodyPr/>
        <a:lstStyle/>
        <a:p>
          <a:pPr rtl="1"/>
          <a:endParaRPr lang="ar-DZ"/>
        </a:p>
      </dgm:t>
    </dgm:pt>
    <dgm:pt modelId="{1824D94E-7FEB-4D28-B8CA-7B6CB34F1C9C}" type="pres">
      <dgm:prSet presAssocID="{DBDB45E7-DC2A-4F8E-883B-483D22E35182}" presName="sibTrans" presStyleLbl="bgSibTrans2D1" presStyleIdx="4" presStyleCnt="6"/>
      <dgm:spPr/>
      <dgm:t>
        <a:bodyPr/>
        <a:lstStyle/>
        <a:p>
          <a:pPr rtl="1"/>
          <a:endParaRPr lang="ar-DZ"/>
        </a:p>
      </dgm:t>
    </dgm:pt>
    <dgm:pt modelId="{7F1788C9-48E2-4553-813F-0F26B4CBA15E}" type="pres">
      <dgm:prSet presAssocID="{2718FC1D-A8E2-437C-8CBB-E3C88D228CB1}" presName="compNode" presStyleCnt="0"/>
      <dgm:spPr/>
      <dgm:t>
        <a:bodyPr/>
        <a:lstStyle/>
        <a:p>
          <a:pPr rtl="1"/>
          <a:endParaRPr lang="ar-DZ"/>
        </a:p>
      </dgm:t>
    </dgm:pt>
    <dgm:pt modelId="{9515DB83-E277-497C-9E1A-42C9C86F3BAD}" type="pres">
      <dgm:prSet presAssocID="{2718FC1D-A8E2-437C-8CBB-E3C88D228CB1}" presName="dummyConnPt" presStyleCnt="0"/>
      <dgm:spPr/>
      <dgm:t>
        <a:bodyPr/>
        <a:lstStyle/>
        <a:p>
          <a:pPr rtl="1"/>
          <a:endParaRPr lang="ar-DZ"/>
        </a:p>
      </dgm:t>
    </dgm:pt>
    <dgm:pt modelId="{6EE3FA57-A57E-4653-A8BF-94461C760709}" type="pres">
      <dgm:prSet presAssocID="{2718FC1D-A8E2-437C-8CBB-E3C88D228CB1}" presName="node" presStyleLbl="node1" presStyleIdx="5" presStyleCnt="7">
        <dgm:presLayoutVars>
          <dgm:bulletEnabled val="1"/>
        </dgm:presLayoutVars>
      </dgm:prSet>
      <dgm:spPr/>
      <dgm:t>
        <a:bodyPr/>
        <a:lstStyle/>
        <a:p>
          <a:pPr rtl="1"/>
          <a:endParaRPr lang="ar-DZ"/>
        </a:p>
      </dgm:t>
    </dgm:pt>
    <dgm:pt modelId="{812C030C-6974-4881-8FE0-6D9EEF0F783B}" type="pres">
      <dgm:prSet presAssocID="{938AF2F0-CF4D-4B92-839D-796B2932F849}" presName="sibTrans" presStyleLbl="bgSibTrans2D1" presStyleIdx="5" presStyleCnt="6"/>
      <dgm:spPr/>
      <dgm:t>
        <a:bodyPr/>
        <a:lstStyle/>
        <a:p>
          <a:pPr rtl="1"/>
          <a:endParaRPr lang="ar-DZ"/>
        </a:p>
      </dgm:t>
    </dgm:pt>
    <dgm:pt modelId="{BAC9626A-6D4C-4064-BA2E-24EFCD5FBCC7}" type="pres">
      <dgm:prSet presAssocID="{5D638AB9-0104-4E41-819B-7EA0F4C9847A}" presName="compNode" presStyleCnt="0"/>
      <dgm:spPr/>
      <dgm:t>
        <a:bodyPr/>
        <a:lstStyle/>
        <a:p>
          <a:pPr rtl="1"/>
          <a:endParaRPr lang="ar-DZ"/>
        </a:p>
      </dgm:t>
    </dgm:pt>
    <dgm:pt modelId="{10C1497A-87D8-4C66-9A5C-8C2C987B2781}" type="pres">
      <dgm:prSet presAssocID="{5D638AB9-0104-4E41-819B-7EA0F4C9847A}" presName="dummyConnPt" presStyleCnt="0"/>
      <dgm:spPr/>
      <dgm:t>
        <a:bodyPr/>
        <a:lstStyle/>
        <a:p>
          <a:pPr rtl="1"/>
          <a:endParaRPr lang="ar-DZ"/>
        </a:p>
      </dgm:t>
    </dgm:pt>
    <dgm:pt modelId="{C0055884-F7BC-4598-AE37-022A2A2FC0A0}" type="pres">
      <dgm:prSet presAssocID="{5D638AB9-0104-4E41-819B-7EA0F4C9847A}" presName="node" presStyleLbl="node1" presStyleIdx="6" presStyleCnt="7">
        <dgm:presLayoutVars>
          <dgm:bulletEnabled val="1"/>
        </dgm:presLayoutVars>
      </dgm:prSet>
      <dgm:spPr/>
      <dgm:t>
        <a:bodyPr/>
        <a:lstStyle/>
        <a:p>
          <a:pPr rtl="1"/>
          <a:endParaRPr lang="ar-DZ"/>
        </a:p>
      </dgm:t>
    </dgm:pt>
  </dgm:ptLst>
  <dgm:cxnLst>
    <dgm:cxn modelId="{51A94EE2-53DC-4EA8-81CF-678DACEE33CE}" type="presOf" srcId="{3ED3808E-2A0C-4539-9F93-4312B9FBBA9F}" destId="{79D040E2-8F05-4B28-AE45-E7FE86FA3B62}" srcOrd="0" destOrd="0" presId="urn:microsoft.com/office/officeart/2005/8/layout/bProcess4"/>
    <dgm:cxn modelId="{695B01D2-710A-4360-A12D-F84A63D19F29}" srcId="{A57F78B3-38F7-4CF3-B55F-A350D3192DE9}" destId="{5D638AB9-0104-4E41-819B-7EA0F4C9847A}" srcOrd="6" destOrd="0" parTransId="{104CCE8A-37EB-4A65-9C63-03B6CD307F87}" sibTransId="{C05F9100-B8B0-406B-8C92-1FBFEC483099}"/>
    <dgm:cxn modelId="{1ED3F657-49BE-436B-8B80-D50356169D0E}" type="presOf" srcId="{938AF2F0-CF4D-4B92-839D-796B2932F849}" destId="{812C030C-6974-4881-8FE0-6D9EEF0F783B}" srcOrd="0" destOrd="0" presId="urn:microsoft.com/office/officeart/2005/8/layout/bProcess4"/>
    <dgm:cxn modelId="{5754E607-EA11-49AF-8F86-0E720B5ECCAC}" srcId="{A57F78B3-38F7-4CF3-B55F-A350D3192DE9}" destId="{5AB967CB-AAEB-4304-A214-13ADA74036D4}" srcOrd="3" destOrd="0" parTransId="{20835CD0-94AF-4563-91EB-FFAE5D664B1E}" sibTransId="{DAB91375-725F-437E-A484-87B3CD008ECD}"/>
    <dgm:cxn modelId="{95C7540D-BD20-4C4C-ADC1-8EF188166FC7}" srcId="{A57F78B3-38F7-4CF3-B55F-A350D3192DE9}" destId="{F735A29E-5837-4F1F-9C7B-A39E5CD9A567}" srcOrd="2" destOrd="0" parTransId="{FD464F0C-441C-4275-9CB7-88291F2753BF}" sibTransId="{3ED3808E-2A0C-4539-9F93-4312B9FBBA9F}"/>
    <dgm:cxn modelId="{3EC5BD6B-4E7C-4832-82EE-E0CB3EF271CE}" type="presOf" srcId="{6360B079-D5BF-4ACA-A3B1-489D6936E657}" destId="{9AC25A09-9E23-4E74-A471-3D85AED32DF9}" srcOrd="0" destOrd="0" presId="urn:microsoft.com/office/officeart/2005/8/layout/bProcess4"/>
    <dgm:cxn modelId="{B959A8BE-FEF9-47EB-BC8D-29E1E0B17E51}" type="presOf" srcId="{DBDB45E7-DC2A-4F8E-883B-483D22E35182}" destId="{1824D94E-7FEB-4D28-B8CA-7B6CB34F1C9C}" srcOrd="0" destOrd="0" presId="urn:microsoft.com/office/officeart/2005/8/layout/bProcess4"/>
    <dgm:cxn modelId="{2E062F91-7AFB-4652-889E-EE860B21F592}" type="presOf" srcId="{5AB967CB-AAEB-4304-A214-13ADA74036D4}" destId="{5695CAB8-D565-4B74-A4D1-7919086CA48A}" srcOrd="0" destOrd="0" presId="urn:microsoft.com/office/officeart/2005/8/layout/bProcess4"/>
    <dgm:cxn modelId="{39FACBAD-8BB8-4B63-97B4-CEDFE3CD1C79}" type="presOf" srcId="{A57F78B3-38F7-4CF3-B55F-A350D3192DE9}" destId="{663B218F-6473-4209-9DF9-70089720C03B}" srcOrd="0" destOrd="0" presId="urn:microsoft.com/office/officeart/2005/8/layout/bProcess4"/>
    <dgm:cxn modelId="{AD98C1E7-A25F-4909-A8B0-E44D58FE98C1}" type="presOf" srcId="{DA7CF74A-850A-45F0-A466-E9A143420589}" destId="{0E8EEC90-2254-4493-9E41-7572715C10C8}" srcOrd="0" destOrd="0" presId="urn:microsoft.com/office/officeart/2005/8/layout/bProcess4"/>
    <dgm:cxn modelId="{2E545F5A-A2F8-43DB-8407-FE6ADF0D9132}" srcId="{A57F78B3-38F7-4CF3-B55F-A350D3192DE9}" destId="{2718FC1D-A8E2-437C-8CBB-E3C88D228CB1}" srcOrd="5" destOrd="0" parTransId="{61DFC1FA-CE02-49BC-947C-F47BF5698AA3}" sibTransId="{938AF2F0-CF4D-4B92-839D-796B2932F849}"/>
    <dgm:cxn modelId="{E690741C-0315-49AC-8B95-05B24291F63B}" type="presOf" srcId="{CCC3D5F8-0AB2-4C4B-8345-AC90DADA15F6}" destId="{597BD9A7-0519-4EE9-AF4F-9C94DE691EC1}" srcOrd="0" destOrd="0" presId="urn:microsoft.com/office/officeart/2005/8/layout/bProcess4"/>
    <dgm:cxn modelId="{98EEB641-E91A-4133-9C35-1DCEDCC693EB}" srcId="{A57F78B3-38F7-4CF3-B55F-A350D3192DE9}" destId="{6360B079-D5BF-4ACA-A3B1-489D6936E657}" srcOrd="0" destOrd="0" parTransId="{56F9C533-D0E5-43DD-BF22-2E99EE9A4448}" sibTransId="{A203E05D-5FAD-4543-8F8D-1AFB6A88CB1D}"/>
    <dgm:cxn modelId="{8807DF31-06A2-449F-8347-32802152ECA1}" type="presOf" srcId="{A0A60C2E-B519-4F46-AF67-18F3F9DD16E3}" destId="{F9D1F35F-2FBD-45F0-8B34-C31FA34CE297}" srcOrd="0" destOrd="0" presId="urn:microsoft.com/office/officeart/2005/8/layout/bProcess4"/>
    <dgm:cxn modelId="{FCD14D06-72B3-48AE-83E6-0A8969C71501}" srcId="{A57F78B3-38F7-4CF3-B55F-A350D3192DE9}" destId="{A0A60C2E-B519-4F46-AF67-18F3F9DD16E3}" srcOrd="4" destOrd="0" parTransId="{2BC940B8-E10A-44EF-B8C5-485ACBC0E78B}" sibTransId="{DBDB45E7-DC2A-4F8E-883B-483D22E35182}"/>
    <dgm:cxn modelId="{B4A635CE-66DB-43C4-9D5E-6E6B211FE44A}" type="presOf" srcId="{A203E05D-5FAD-4543-8F8D-1AFB6A88CB1D}" destId="{C83386CC-611F-427C-BA73-C11729F812FD}" srcOrd="0" destOrd="0" presId="urn:microsoft.com/office/officeart/2005/8/layout/bProcess4"/>
    <dgm:cxn modelId="{56054F3A-FEE7-4279-9828-1B5D6E961BD8}" type="presOf" srcId="{5D638AB9-0104-4E41-819B-7EA0F4C9847A}" destId="{C0055884-F7BC-4598-AE37-022A2A2FC0A0}" srcOrd="0" destOrd="0" presId="urn:microsoft.com/office/officeart/2005/8/layout/bProcess4"/>
    <dgm:cxn modelId="{C346EA47-7412-4BCA-AB35-0188DDBC0BCB}" type="presOf" srcId="{DAB91375-725F-437E-A484-87B3CD008ECD}" destId="{1CF37C5C-5552-4BF4-BB82-5DE6B982E780}" srcOrd="0" destOrd="0" presId="urn:microsoft.com/office/officeart/2005/8/layout/bProcess4"/>
    <dgm:cxn modelId="{6F270D0A-8D2B-4341-8AD3-F1D62B218EE3}" srcId="{A57F78B3-38F7-4CF3-B55F-A350D3192DE9}" destId="{CCC3D5F8-0AB2-4C4B-8345-AC90DADA15F6}" srcOrd="1" destOrd="0" parTransId="{E161A10F-12BC-42B5-AA19-F5DDFAB0C59E}" sibTransId="{DA7CF74A-850A-45F0-A466-E9A143420589}"/>
    <dgm:cxn modelId="{42C3676B-3B57-49BA-9981-F61FD81D6C1E}" type="presOf" srcId="{2718FC1D-A8E2-437C-8CBB-E3C88D228CB1}" destId="{6EE3FA57-A57E-4653-A8BF-94461C760709}" srcOrd="0" destOrd="0" presId="urn:microsoft.com/office/officeart/2005/8/layout/bProcess4"/>
    <dgm:cxn modelId="{59307B04-C3E7-418D-8CA2-D4F3E85523D9}" type="presOf" srcId="{F735A29E-5837-4F1F-9C7B-A39E5CD9A567}" destId="{55311031-5D0A-4DB9-B77E-AAF1A00A69B2}" srcOrd="0" destOrd="0" presId="urn:microsoft.com/office/officeart/2005/8/layout/bProcess4"/>
    <dgm:cxn modelId="{760223E0-6035-4CFC-A6E2-FC65A0AB344A}" type="presParOf" srcId="{663B218F-6473-4209-9DF9-70089720C03B}" destId="{FEE44A3D-B9EE-4EF4-A775-0DFEC6EA2A66}" srcOrd="0" destOrd="0" presId="urn:microsoft.com/office/officeart/2005/8/layout/bProcess4"/>
    <dgm:cxn modelId="{7222DFCE-4F55-4B8F-BC85-95F030AF5D9C}" type="presParOf" srcId="{FEE44A3D-B9EE-4EF4-A775-0DFEC6EA2A66}" destId="{36978E95-E100-40A4-9072-BD8E7B345035}" srcOrd="0" destOrd="0" presId="urn:microsoft.com/office/officeart/2005/8/layout/bProcess4"/>
    <dgm:cxn modelId="{08B911A8-8EA5-4581-8209-A2FFABD73F14}" type="presParOf" srcId="{FEE44A3D-B9EE-4EF4-A775-0DFEC6EA2A66}" destId="{9AC25A09-9E23-4E74-A471-3D85AED32DF9}" srcOrd="1" destOrd="0" presId="urn:microsoft.com/office/officeart/2005/8/layout/bProcess4"/>
    <dgm:cxn modelId="{A5EFF10A-6004-4B08-BF49-E43C61B3D59C}" type="presParOf" srcId="{663B218F-6473-4209-9DF9-70089720C03B}" destId="{C83386CC-611F-427C-BA73-C11729F812FD}" srcOrd="1" destOrd="0" presId="urn:microsoft.com/office/officeart/2005/8/layout/bProcess4"/>
    <dgm:cxn modelId="{D0A21F82-E50E-4981-B465-2E6F6ED3A306}" type="presParOf" srcId="{663B218F-6473-4209-9DF9-70089720C03B}" destId="{0EBA90D3-E1C4-4AD2-AF52-A303FA2D5B65}" srcOrd="2" destOrd="0" presId="urn:microsoft.com/office/officeart/2005/8/layout/bProcess4"/>
    <dgm:cxn modelId="{D62C4A23-B6B1-47B9-B9C8-4AC418D2B203}" type="presParOf" srcId="{0EBA90D3-E1C4-4AD2-AF52-A303FA2D5B65}" destId="{BF8871F2-54F7-4E83-8ADE-EE2DF6388120}" srcOrd="0" destOrd="0" presId="urn:microsoft.com/office/officeart/2005/8/layout/bProcess4"/>
    <dgm:cxn modelId="{5DEC4F14-A8B4-4629-831B-82C57FDA2638}" type="presParOf" srcId="{0EBA90D3-E1C4-4AD2-AF52-A303FA2D5B65}" destId="{597BD9A7-0519-4EE9-AF4F-9C94DE691EC1}" srcOrd="1" destOrd="0" presId="urn:microsoft.com/office/officeart/2005/8/layout/bProcess4"/>
    <dgm:cxn modelId="{963A0817-5110-4D40-BD78-24BF76142A79}" type="presParOf" srcId="{663B218F-6473-4209-9DF9-70089720C03B}" destId="{0E8EEC90-2254-4493-9E41-7572715C10C8}" srcOrd="3" destOrd="0" presId="urn:microsoft.com/office/officeart/2005/8/layout/bProcess4"/>
    <dgm:cxn modelId="{4222EBAC-FC94-484D-939A-4B3082332ADB}" type="presParOf" srcId="{663B218F-6473-4209-9DF9-70089720C03B}" destId="{ED543CF2-A598-455D-982A-C9498C7767A0}" srcOrd="4" destOrd="0" presId="urn:microsoft.com/office/officeart/2005/8/layout/bProcess4"/>
    <dgm:cxn modelId="{7DA5831A-CC5B-41EE-A67C-843C3F9B7C3C}" type="presParOf" srcId="{ED543CF2-A598-455D-982A-C9498C7767A0}" destId="{8BA4D6F1-1273-48AB-B4E1-BCBCEE05BC65}" srcOrd="0" destOrd="0" presId="urn:microsoft.com/office/officeart/2005/8/layout/bProcess4"/>
    <dgm:cxn modelId="{2B413C13-38FD-4EBE-B6F9-36836FCE876E}" type="presParOf" srcId="{ED543CF2-A598-455D-982A-C9498C7767A0}" destId="{55311031-5D0A-4DB9-B77E-AAF1A00A69B2}" srcOrd="1" destOrd="0" presId="urn:microsoft.com/office/officeart/2005/8/layout/bProcess4"/>
    <dgm:cxn modelId="{EF10C4FC-4F12-4A75-AA98-A23EBAC5D2CE}" type="presParOf" srcId="{663B218F-6473-4209-9DF9-70089720C03B}" destId="{79D040E2-8F05-4B28-AE45-E7FE86FA3B62}" srcOrd="5" destOrd="0" presId="urn:microsoft.com/office/officeart/2005/8/layout/bProcess4"/>
    <dgm:cxn modelId="{51383442-AC23-4B42-98DF-778F73646DB6}" type="presParOf" srcId="{663B218F-6473-4209-9DF9-70089720C03B}" destId="{781EF486-B3DA-4A4F-94F7-FAD208C385B9}" srcOrd="6" destOrd="0" presId="urn:microsoft.com/office/officeart/2005/8/layout/bProcess4"/>
    <dgm:cxn modelId="{C0CD7DDA-50B6-450C-AEB3-BC887A5E0749}" type="presParOf" srcId="{781EF486-B3DA-4A4F-94F7-FAD208C385B9}" destId="{7629C86D-3BCB-4AC8-B346-CBB9C27D8F51}" srcOrd="0" destOrd="0" presId="urn:microsoft.com/office/officeart/2005/8/layout/bProcess4"/>
    <dgm:cxn modelId="{7489D4E8-9EB9-4FC2-A92E-8A3F8E8C0536}" type="presParOf" srcId="{781EF486-B3DA-4A4F-94F7-FAD208C385B9}" destId="{5695CAB8-D565-4B74-A4D1-7919086CA48A}" srcOrd="1" destOrd="0" presId="urn:microsoft.com/office/officeart/2005/8/layout/bProcess4"/>
    <dgm:cxn modelId="{26266A64-66A8-4268-85BA-9A67516C3AB1}" type="presParOf" srcId="{663B218F-6473-4209-9DF9-70089720C03B}" destId="{1CF37C5C-5552-4BF4-BB82-5DE6B982E780}" srcOrd="7" destOrd="0" presId="urn:microsoft.com/office/officeart/2005/8/layout/bProcess4"/>
    <dgm:cxn modelId="{DEBB873F-9531-401F-AF44-33EE925F0169}" type="presParOf" srcId="{663B218F-6473-4209-9DF9-70089720C03B}" destId="{C62F3EAD-FF7D-45A2-964C-FA72BF71D347}" srcOrd="8" destOrd="0" presId="urn:microsoft.com/office/officeart/2005/8/layout/bProcess4"/>
    <dgm:cxn modelId="{9930589A-6D7B-4AC4-B6B2-CE5A947FF4EC}" type="presParOf" srcId="{C62F3EAD-FF7D-45A2-964C-FA72BF71D347}" destId="{BEB6BB87-2D95-4B9A-B8FA-97FBC3715C7C}" srcOrd="0" destOrd="0" presId="urn:microsoft.com/office/officeart/2005/8/layout/bProcess4"/>
    <dgm:cxn modelId="{54959257-D66A-4556-B737-26A946301215}" type="presParOf" srcId="{C62F3EAD-FF7D-45A2-964C-FA72BF71D347}" destId="{F9D1F35F-2FBD-45F0-8B34-C31FA34CE297}" srcOrd="1" destOrd="0" presId="urn:microsoft.com/office/officeart/2005/8/layout/bProcess4"/>
    <dgm:cxn modelId="{241C008C-603F-4AB6-AB83-0194F52AE6DF}" type="presParOf" srcId="{663B218F-6473-4209-9DF9-70089720C03B}" destId="{1824D94E-7FEB-4D28-B8CA-7B6CB34F1C9C}" srcOrd="9" destOrd="0" presId="urn:microsoft.com/office/officeart/2005/8/layout/bProcess4"/>
    <dgm:cxn modelId="{C79E4B59-E694-411C-A362-78CB502C63B4}" type="presParOf" srcId="{663B218F-6473-4209-9DF9-70089720C03B}" destId="{7F1788C9-48E2-4553-813F-0F26B4CBA15E}" srcOrd="10" destOrd="0" presId="urn:microsoft.com/office/officeart/2005/8/layout/bProcess4"/>
    <dgm:cxn modelId="{220814A2-9076-4E1C-B9FF-8E2096148D48}" type="presParOf" srcId="{7F1788C9-48E2-4553-813F-0F26B4CBA15E}" destId="{9515DB83-E277-497C-9E1A-42C9C86F3BAD}" srcOrd="0" destOrd="0" presId="urn:microsoft.com/office/officeart/2005/8/layout/bProcess4"/>
    <dgm:cxn modelId="{43D49861-BC76-490D-BDDC-4FAF803A3813}" type="presParOf" srcId="{7F1788C9-48E2-4553-813F-0F26B4CBA15E}" destId="{6EE3FA57-A57E-4653-A8BF-94461C760709}" srcOrd="1" destOrd="0" presId="urn:microsoft.com/office/officeart/2005/8/layout/bProcess4"/>
    <dgm:cxn modelId="{C63CFF9E-73B8-4D94-A9B6-C45F86B7ED39}" type="presParOf" srcId="{663B218F-6473-4209-9DF9-70089720C03B}" destId="{812C030C-6974-4881-8FE0-6D9EEF0F783B}" srcOrd="11" destOrd="0" presId="urn:microsoft.com/office/officeart/2005/8/layout/bProcess4"/>
    <dgm:cxn modelId="{9DD1D2A8-2636-4CB3-B291-877AA076044A}" type="presParOf" srcId="{663B218F-6473-4209-9DF9-70089720C03B}" destId="{BAC9626A-6D4C-4064-BA2E-24EFCD5FBCC7}" srcOrd="12" destOrd="0" presId="urn:microsoft.com/office/officeart/2005/8/layout/bProcess4"/>
    <dgm:cxn modelId="{1F51364E-61FF-4C1B-A2F9-7B679E5DB229}" type="presParOf" srcId="{BAC9626A-6D4C-4064-BA2E-24EFCD5FBCC7}" destId="{10C1497A-87D8-4C66-9A5C-8C2C987B2781}" srcOrd="0" destOrd="0" presId="urn:microsoft.com/office/officeart/2005/8/layout/bProcess4"/>
    <dgm:cxn modelId="{87444234-5AC2-433E-8962-5929E9784232}" type="presParOf" srcId="{BAC9626A-6D4C-4064-BA2E-24EFCD5FBCC7}" destId="{C0055884-F7BC-4598-AE37-022A2A2FC0A0}" srcOrd="1" destOrd="0" presId="urn:microsoft.com/office/officeart/2005/8/layout/bProcess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CDDCD6-FB18-4927-90F2-235332B39E60}"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fr-FR"/>
        </a:p>
      </dgm:t>
    </dgm:pt>
    <dgm:pt modelId="{F02ED067-A01F-4A49-A4CC-4745820738DD}">
      <dgm:prSet phldrT="[Texte]"/>
      <dgm:spPr/>
      <dgm:t>
        <a:bodyPr/>
        <a:lstStyle/>
        <a:p>
          <a:r>
            <a:rPr lang="ar-DZ" b="1" smtClean="0"/>
            <a:t>العوامل المؤثرة </a:t>
          </a:r>
          <a:endParaRPr lang="fr-FR" b="1" dirty="0"/>
        </a:p>
      </dgm:t>
    </dgm:pt>
    <dgm:pt modelId="{27BE5BAD-1F00-4700-89F8-AEB132817067}" type="parTrans" cxnId="{25BCBE65-4B5C-4127-9564-5630E8F6C2D0}">
      <dgm:prSet/>
      <dgm:spPr/>
      <dgm:t>
        <a:bodyPr/>
        <a:lstStyle/>
        <a:p>
          <a:endParaRPr lang="fr-FR"/>
        </a:p>
      </dgm:t>
    </dgm:pt>
    <dgm:pt modelId="{FD438BF0-2F8F-468B-B01D-CF533547FCE1}" type="sibTrans" cxnId="{25BCBE65-4B5C-4127-9564-5630E8F6C2D0}">
      <dgm:prSet/>
      <dgm:spPr/>
      <dgm:t>
        <a:bodyPr/>
        <a:lstStyle/>
        <a:p>
          <a:endParaRPr lang="fr-FR"/>
        </a:p>
      </dgm:t>
    </dgm:pt>
    <dgm:pt modelId="{B5CAF322-1C42-488E-9C06-68F3FB5D755A}">
      <dgm:prSet phldrT="[Texte]"/>
      <dgm:spPr/>
      <dgm:t>
        <a:bodyPr/>
        <a:lstStyle/>
        <a:p>
          <a:r>
            <a:rPr lang="ar-DZ" b="1" smtClean="0"/>
            <a:t>العامل المعرفي </a:t>
          </a:r>
          <a:endParaRPr lang="fr-FR" b="1" dirty="0"/>
        </a:p>
      </dgm:t>
    </dgm:pt>
    <dgm:pt modelId="{C26D740C-B995-42C8-B43C-8503768EBAE4}" type="parTrans" cxnId="{9F1FE78D-35D1-4A62-9507-22E6E0E8054D}">
      <dgm:prSet/>
      <dgm:spPr/>
      <dgm:t>
        <a:bodyPr/>
        <a:lstStyle/>
        <a:p>
          <a:endParaRPr lang="fr-FR"/>
        </a:p>
      </dgm:t>
    </dgm:pt>
    <dgm:pt modelId="{131A181F-B027-4932-9FFB-E87636C5C07F}" type="sibTrans" cxnId="{9F1FE78D-35D1-4A62-9507-22E6E0E8054D}">
      <dgm:prSet/>
      <dgm:spPr/>
      <dgm:t>
        <a:bodyPr/>
        <a:lstStyle/>
        <a:p>
          <a:endParaRPr lang="fr-FR"/>
        </a:p>
      </dgm:t>
    </dgm:pt>
    <dgm:pt modelId="{2D9F4D9B-7C26-4CBB-AB0C-092A683D83B2}">
      <dgm:prSet phldrT="[Texte]"/>
      <dgm:spPr/>
      <dgm:t>
        <a:bodyPr/>
        <a:lstStyle/>
        <a:p>
          <a:r>
            <a:rPr lang="ar-DZ" b="1" smtClean="0"/>
            <a:t>عامل المخاطرة </a:t>
          </a:r>
          <a:endParaRPr lang="fr-FR" b="1" dirty="0"/>
        </a:p>
      </dgm:t>
    </dgm:pt>
    <dgm:pt modelId="{9F72A1E3-72E1-4369-9BA8-7D8608171E10}" type="parTrans" cxnId="{332AA3B7-E433-41C3-8CA8-FF835A7EFB1A}">
      <dgm:prSet/>
      <dgm:spPr/>
      <dgm:t>
        <a:bodyPr/>
        <a:lstStyle/>
        <a:p>
          <a:endParaRPr lang="fr-FR"/>
        </a:p>
      </dgm:t>
    </dgm:pt>
    <dgm:pt modelId="{0DEDCEE2-63D6-4499-8BBE-5DEB1DB8AF67}" type="sibTrans" cxnId="{332AA3B7-E433-41C3-8CA8-FF835A7EFB1A}">
      <dgm:prSet/>
      <dgm:spPr/>
      <dgm:t>
        <a:bodyPr/>
        <a:lstStyle/>
        <a:p>
          <a:endParaRPr lang="fr-FR"/>
        </a:p>
      </dgm:t>
    </dgm:pt>
    <dgm:pt modelId="{F520D780-B02E-48DE-BC49-4E62DF141A26}">
      <dgm:prSet phldrT="[Texte]"/>
      <dgm:spPr/>
      <dgm:t>
        <a:bodyPr/>
        <a:lstStyle/>
        <a:p>
          <a:r>
            <a:rPr lang="ar-DZ" b="1" smtClean="0"/>
            <a:t>حدود العقلانية </a:t>
          </a:r>
          <a:endParaRPr lang="fr-FR" b="1" dirty="0"/>
        </a:p>
      </dgm:t>
    </dgm:pt>
    <dgm:pt modelId="{C20D0B3D-F18F-4B46-9092-CB1D453F1A5C}" type="parTrans" cxnId="{2B68789C-2D0A-4C6B-8D26-E15FE55ECCC1}">
      <dgm:prSet/>
      <dgm:spPr/>
      <dgm:t>
        <a:bodyPr/>
        <a:lstStyle/>
        <a:p>
          <a:endParaRPr lang="fr-FR"/>
        </a:p>
      </dgm:t>
    </dgm:pt>
    <dgm:pt modelId="{70097BCB-AD4B-4F1C-A670-2EEE4773D581}" type="sibTrans" cxnId="{2B68789C-2D0A-4C6B-8D26-E15FE55ECCC1}">
      <dgm:prSet/>
      <dgm:spPr/>
      <dgm:t>
        <a:bodyPr/>
        <a:lstStyle/>
        <a:p>
          <a:endParaRPr lang="fr-FR"/>
        </a:p>
      </dgm:t>
    </dgm:pt>
    <dgm:pt modelId="{5D165D92-06EE-4C89-85AA-1C8D0E7FF3AC}">
      <dgm:prSet phldrT="[Texte]"/>
      <dgm:spPr/>
      <dgm:t>
        <a:bodyPr/>
        <a:lstStyle/>
        <a:p>
          <a:r>
            <a:rPr lang="ar-DZ" b="1" smtClean="0"/>
            <a:t>التناسب الحركي </a:t>
          </a:r>
          <a:endParaRPr lang="fr-FR" b="1" dirty="0"/>
        </a:p>
      </dgm:t>
    </dgm:pt>
    <dgm:pt modelId="{1F72C95D-75F0-4AB4-946C-192594D4EABC}" type="parTrans" cxnId="{D4CFCCD2-A614-48CF-874F-23300D0C34B5}">
      <dgm:prSet/>
      <dgm:spPr/>
      <dgm:t>
        <a:bodyPr/>
        <a:lstStyle/>
        <a:p>
          <a:endParaRPr lang="fr-FR"/>
        </a:p>
      </dgm:t>
    </dgm:pt>
    <dgm:pt modelId="{1220A989-4103-4B8F-A87A-A26E7F61B10F}" type="sibTrans" cxnId="{D4CFCCD2-A614-48CF-874F-23300D0C34B5}">
      <dgm:prSet/>
      <dgm:spPr/>
      <dgm:t>
        <a:bodyPr/>
        <a:lstStyle/>
        <a:p>
          <a:endParaRPr lang="fr-FR"/>
        </a:p>
      </dgm:t>
    </dgm:pt>
    <dgm:pt modelId="{0E0029EA-0B34-4CB0-8BC2-D2605A0941FA}" type="pres">
      <dgm:prSet presAssocID="{1CCDDCD6-FB18-4927-90F2-235332B39E60}" presName="Name0" presStyleCnt="0">
        <dgm:presLayoutVars>
          <dgm:chMax val="1"/>
          <dgm:dir/>
          <dgm:animLvl val="ctr"/>
          <dgm:resizeHandles val="exact"/>
        </dgm:presLayoutVars>
      </dgm:prSet>
      <dgm:spPr/>
      <dgm:t>
        <a:bodyPr/>
        <a:lstStyle/>
        <a:p>
          <a:endParaRPr lang="fr-FR"/>
        </a:p>
      </dgm:t>
    </dgm:pt>
    <dgm:pt modelId="{8B2C51AE-D581-463D-89E0-83BDCDD6AD89}" type="pres">
      <dgm:prSet presAssocID="{F02ED067-A01F-4A49-A4CC-4745820738DD}" presName="centerShape" presStyleLbl="node0" presStyleIdx="0" presStyleCnt="1"/>
      <dgm:spPr/>
      <dgm:t>
        <a:bodyPr/>
        <a:lstStyle/>
        <a:p>
          <a:endParaRPr lang="fr-FR"/>
        </a:p>
      </dgm:t>
    </dgm:pt>
    <dgm:pt modelId="{5B106D74-00E3-44F2-B2D9-E070F82FACE0}" type="pres">
      <dgm:prSet presAssocID="{B5CAF322-1C42-488E-9C06-68F3FB5D755A}" presName="node" presStyleLbl="node1" presStyleIdx="0" presStyleCnt="4" custScaleX="142724">
        <dgm:presLayoutVars>
          <dgm:bulletEnabled val="1"/>
        </dgm:presLayoutVars>
      </dgm:prSet>
      <dgm:spPr/>
      <dgm:t>
        <a:bodyPr/>
        <a:lstStyle/>
        <a:p>
          <a:endParaRPr lang="fr-FR"/>
        </a:p>
      </dgm:t>
    </dgm:pt>
    <dgm:pt modelId="{34C0EC49-A79F-4786-8131-780B4CEBB881}" type="pres">
      <dgm:prSet presAssocID="{B5CAF322-1C42-488E-9C06-68F3FB5D755A}" presName="dummy" presStyleCnt="0"/>
      <dgm:spPr/>
    </dgm:pt>
    <dgm:pt modelId="{4A0508FF-376E-4B50-A864-B806A0656CD1}" type="pres">
      <dgm:prSet presAssocID="{131A181F-B027-4932-9FFB-E87636C5C07F}" presName="sibTrans" presStyleLbl="sibTrans2D1" presStyleIdx="0" presStyleCnt="4"/>
      <dgm:spPr/>
      <dgm:t>
        <a:bodyPr/>
        <a:lstStyle/>
        <a:p>
          <a:endParaRPr lang="fr-FR"/>
        </a:p>
      </dgm:t>
    </dgm:pt>
    <dgm:pt modelId="{6EC2A76A-0F63-4599-B678-A0A7D701E144}" type="pres">
      <dgm:prSet presAssocID="{2D9F4D9B-7C26-4CBB-AB0C-092A683D83B2}" presName="node" presStyleLbl="node1" presStyleIdx="1" presStyleCnt="4" custScaleX="144408">
        <dgm:presLayoutVars>
          <dgm:bulletEnabled val="1"/>
        </dgm:presLayoutVars>
      </dgm:prSet>
      <dgm:spPr/>
      <dgm:t>
        <a:bodyPr/>
        <a:lstStyle/>
        <a:p>
          <a:endParaRPr lang="fr-FR"/>
        </a:p>
      </dgm:t>
    </dgm:pt>
    <dgm:pt modelId="{8BF2A760-876A-4E27-B915-ED7BE0B5F5E9}" type="pres">
      <dgm:prSet presAssocID="{2D9F4D9B-7C26-4CBB-AB0C-092A683D83B2}" presName="dummy" presStyleCnt="0"/>
      <dgm:spPr/>
    </dgm:pt>
    <dgm:pt modelId="{E139CDA6-40E6-4DA4-A215-78B6528236FE}" type="pres">
      <dgm:prSet presAssocID="{0DEDCEE2-63D6-4499-8BBE-5DEB1DB8AF67}" presName="sibTrans" presStyleLbl="sibTrans2D1" presStyleIdx="1" presStyleCnt="4"/>
      <dgm:spPr/>
      <dgm:t>
        <a:bodyPr/>
        <a:lstStyle/>
        <a:p>
          <a:endParaRPr lang="fr-FR"/>
        </a:p>
      </dgm:t>
    </dgm:pt>
    <dgm:pt modelId="{F27701B1-9C59-4E94-91EA-CCB63831AAF2}" type="pres">
      <dgm:prSet presAssocID="{F520D780-B02E-48DE-BC49-4E62DF141A26}" presName="node" presStyleLbl="node1" presStyleIdx="2" presStyleCnt="4" custScaleX="153953">
        <dgm:presLayoutVars>
          <dgm:bulletEnabled val="1"/>
        </dgm:presLayoutVars>
      </dgm:prSet>
      <dgm:spPr/>
      <dgm:t>
        <a:bodyPr/>
        <a:lstStyle/>
        <a:p>
          <a:endParaRPr lang="fr-FR"/>
        </a:p>
      </dgm:t>
    </dgm:pt>
    <dgm:pt modelId="{05DEC280-C8EB-4DE3-8930-F517956D4549}" type="pres">
      <dgm:prSet presAssocID="{F520D780-B02E-48DE-BC49-4E62DF141A26}" presName="dummy" presStyleCnt="0"/>
      <dgm:spPr/>
    </dgm:pt>
    <dgm:pt modelId="{0DAE41E8-5964-43D8-967E-D7258DC670B4}" type="pres">
      <dgm:prSet presAssocID="{70097BCB-AD4B-4F1C-A670-2EEE4773D581}" presName="sibTrans" presStyleLbl="sibTrans2D1" presStyleIdx="2" presStyleCnt="4"/>
      <dgm:spPr/>
      <dgm:t>
        <a:bodyPr/>
        <a:lstStyle/>
        <a:p>
          <a:endParaRPr lang="fr-FR"/>
        </a:p>
      </dgm:t>
    </dgm:pt>
    <dgm:pt modelId="{2AEBE60B-55F6-4F07-B042-32784AA088CF}" type="pres">
      <dgm:prSet presAssocID="{5D165D92-06EE-4C89-85AA-1C8D0E7FF3AC}" presName="node" presStyleLbl="node1" presStyleIdx="3" presStyleCnt="4" custScaleX="162107">
        <dgm:presLayoutVars>
          <dgm:bulletEnabled val="1"/>
        </dgm:presLayoutVars>
      </dgm:prSet>
      <dgm:spPr/>
      <dgm:t>
        <a:bodyPr/>
        <a:lstStyle/>
        <a:p>
          <a:endParaRPr lang="fr-FR"/>
        </a:p>
      </dgm:t>
    </dgm:pt>
    <dgm:pt modelId="{D4438A3E-5360-430A-A8BF-AAB0130F3F41}" type="pres">
      <dgm:prSet presAssocID="{5D165D92-06EE-4C89-85AA-1C8D0E7FF3AC}" presName="dummy" presStyleCnt="0"/>
      <dgm:spPr/>
    </dgm:pt>
    <dgm:pt modelId="{E0DD98CE-356D-4654-B855-CDC930DB1ED6}" type="pres">
      <dgm:prSet presAssocID="{1220A989-4103-4B8F-A87A-A26E7F61B10F}" presName="sibTrans" presStyleLbl="sibTrans2D1" presStyleIdx="3" presStyleCnt="4" custLinFactNeighborX="-672" custLinFactNeighborY="2016"/>
      <dgm:spPr/>
      <dgm:t>
        <a:bodyPr/>
        <a:lstStyle/>
        <a:p>
          <a:endParaRPr lang="fr-FR"/>
        </a:p>
      </dgm:t>
    </dgm:pt>
  </dgm:ptLst>
  <dgm:cxnLst>
    <dgm:cxn modelId="{BFF68E74-94D9-485C-9795-5DF2326DA802}" type="presOf" srcId="{2D9F4D9B-7C26-4CBB-AB0C-092A683D83B2}" destId="{6EC2A76A-0F63-4599-B678-A0A7D701E144}" srcOrd="0" destOrd="0" presId="urn:microsoft.com/office/officeart/2005/8/layout/radial6"/>
    <dgm:cxn modelId="{8F4F28C4-6C91-473D-A9C1-37091913F173}" type="presOf" srcId="{B5CAF322-1C42-488E-9C06-68F3FB5D755A}" destId="{5B106D74-00E3-44F2-B2D9-E070F82FACE0}" srcOrd="0" destOrd="0" presId="urn:microsoft.com/office/officeart/2005/8/layout/radial6"/>
    <dgm:cxn modelId="{08C1E27F-8DA4-4012-9B30-617769EF9FDC}" type="presOf" srcId="{5D165D92-06EE-4C89-85AA-1C8D0E7FF3AC}" destId="{2AEBE60B-55F6-4F07-B042-32784AA088CF}" srcOrd="0" destOrd="0" presId="urn:microsoft.com/office/officeart/2005/8/layout/radial6"/>
    <dgm:cxn modelId="{A6DB7944-CDE0-4A78-872A-7EEAF83CCF91}" type="presOf" srcId="{1CCDDCD6-FB18-4927-90F2-235332B39E60}" destId="{0E0029EA-0B34-4CB0-8BC2-D2605A0941FA}" srcOrd="0" destOrd="0" presId="urn:microsoft.com/office/officeart/2005/8/layout/radial6"/>
    <dgm:cxn modelId="{9F1FE78D-35D1-4A62-9507-22E6E0E8054D}" srcId="{F02ED067-A01F-4A49-A4CC-4745820738DD}" destId="{B5CAF322-1C42-488E-9C06-68F3FB5D755A}" srcOrd="0" destOrd="0" parTransId="{C26D740C-B995-42C8-B43C-8503768EBAE4}" sibTransId="{131A181F-B027-4932-9FFB-E87636C5C07F}"/>
    <dgm:cxn modelId="{80A4E075-B44B-4645-A988-73F73CF82093}" type="presOf" srcId="{70097BCB-AD4B-4F1C-A670-2EEE4773D581}" destId="{0DAE41E8-5964-43D8-967E-D7258DC670B4}" srcOrd="0" destOrd="0" presId="urn:microsoft.com/office/officeart/2005/8/layout/radial6"/>
    <dgm:cxn modelId="{D4CFCCD2-A614-48CF-874F-23300D0C34B5}" srcId="{F02ED067-A01F-4A49-A4CC-4745820738DD}" destId="{5D165D92-06EE-4C89-85AA-1C8D0E7FF3AC}" srcOrd="3" destOrd="0" parTransId="{1F72C95D-75F0-4AB4-946C-192594D4EABC}" sibTransId="{1220A989-4103-4B8F-A87A-A26E7F61B10F}"/>
    <dgm:cxn modelId="{2B68789C-2D0A-4C6B-8D26-E15FE55ECCC1}" srcId="{F02ED067-A01F-4A49-A4CC-4745820738DD}" destId="{F520D780-B02E-48DE-BC49-4E62DF141A26}" srcOrd="2" destOrd="0" parTransId="{C20D0B3D-F18F-4B46-9092-CB1D453F1A5C}" sibTransId="{70097BCB-AD4B-4F1C-A670-2EEE4773D581}"/>
    <dgm:cxn modelId="{332AA3B7-E433-41C3-8CA8-FF835A7EFB1A}" srcId="{F02ED067-A01F-4A49-A4CC-4745820738DD}" destId="{2D9F4D9B-7C26-4CBB-AB0C-092A683D83B2}" srcOrd="1" destOrd="0" parTransId="{9F72A1E3-72E1-4369-9BA8-7D8608171E10}" sibTransId="{0DEDCEE2-63D6-4499-8BBE-5DEB1DB8AF67}"/>
    <dgm:cxn modelId="{7DD6CF65-C64D-47D8-BEAF-CDAE57F68325}" type="presOf" srcId="{F520D780-B02E-48DE-BC49-4E62DF141A26}" destId="{F27701B1-9C59-4E94-91EA-CCB63831AAF2}" srcOrd="0" destOrd="0" presId="urn:microsoft.com/office/officeart/2005/8/layout/radial6"/>
    <dgm:cxn modelId="{B7763473-0C8B-4A00-8A93-2751107D809A}" type="presOf" srcId="{131A181F-B027-4932-9FFB-E87636C5C07F}" destId="{4A0508FF-376E-4B50-A864-B806A0656CD1}" srcOrd="0" destOrd="0" presId="urn:microsoft.com/office/officeart/2005/8/layout/radial6"/>
    <dgm:cxn modelId="{B49D2AB1-9BBD-4A73-ADB1-4A5C3C87E741}" type="presOf" srcId="{1220A989-4103-4B8F-A87A-A26E7F61B10F}" destId="{E0DD98CE-356D-4654-B855-CDC930DB1ED6}" srcOrd="0" destOrd="0" presId="urn:microsoft.com/office/officeart/2005/8/layout/radial6"/>
    <dgm:cxn modelId="{25BCBE65-4B5C-4127-9564-5630E8F6C2D0}" srcId="{1CCDDCD6-FB18-4927-90F2-235332B39E60}" destId="{F02ED067-A01F-4A49-A4CC-4745820738DD}" srcOrd="0" destOrd="0" parTransId="{27BE5BAD-1F00-4700-89F8-AEB132817067}" sibTransId="{FD438BF0-2F8F-468B-B01D-CF533547FCE1}"/>
    <dgm:cxn modelId="{85F66AA7-2AC0-4689-B443-B21267FBDB83}" type="presOf" srcId="{F02ED067-A01F-4A49-A4CC-4745820738DD}" destId="{8B2C51AE-D581-463D-89E0-83BDCDD6AD89}" srcOrd="0" destOrd="0" presId="urn:microsoft.com/office/officeart/2005/8/layout/radial6"/>
    <dgm:cxn modelId="{B38AC207-9846-47FA-87FC-2D139C1392F8}" type="presOf" srcId="{0DEDCEE2-63D6-4499-8BBE-5DEB1DB8AF67}" destId="{E139CDA6-40E6-4DA4-A215-78B6528236FE}" srcOrd="0" destOrd="0" presId="urn:microsoft.com/office/officeart/2005/8/layout/radial6"/>
    <dgm:cxn modelId="{0D50EBB8-3DE0-45D7-86E8-97C232FA4186}" type="presParOf" srcId="{0E0029EA-0B34-4CB0-8BC2-D2605A0941FA}" destId="{8B2C51AE-D581-463D-89E0-83BDCDD6AD89}" srcOrd="0" destOrd="0" presId="urn:microsoft.com/office/officeart/2005/8/layout/radial6"/>
    <dgm:cxn modelId="{3CBB7D54-6B92-41B4-9EF8-7F0F18F61995}" type="presParOf" srcId="{0E0029EA-0B34-4CB0-8BC2-D2605A0941FA}" destId="{5B106D74-00E3-44F2-B2D9-E070F82FACE0}" srcOrd="1" destOrd="0" presId="urn:microsoft.com/office/officeart/2005/8/layout/radial6"/>
    <dgm:cxn modelId="{E8899DE4-BB75-461F-83CE-09CCC45630EC}" type="presParOf" srcId="{0E0029EA-0B34-4CB0-8BC2-D2605A0941FA}" destId="{34C0EC49-A79F-4786-8131-780B4CEBB881}" srcOrd="2" destOrd="0" presId="urn:microsoft.com/office/officeart/2005/8/layout/radial6"/>
    <dgm:cxn modelId="{3D578BE6-0940-4B70-8F9C-32886BED3016}" type="presParOf" srcId="{0E0029EA-0B34-4CB0-8BC2-D2605A0941FA}" destId="{4A0508FF-376E-4B50-A864-B806A0656CD1}" srcOrd="3" destOrd="0" presId="urn:microsoft.com/office/officeart/2005/8/layout/radial6"/>
    <dgm:cxn modelId="{88E96439-D6FA-4A4C-A809-A5C9C4DA4E5D}" type="presParOf" srcId="{0E0029EA-0B34-4CB0-8BC2-D2605A0941FA}" destId="{6EC2A76A-0F63-4599-B678-A0A7D701E144}" srcOrd="4" destOrd="0" presId="urn:microsoft.com/office/officeart/2005/8/layout/radial6"/>
    <dgm:cxn modelId="{F0B42350-FA50-4DD6-8B8D-E2EBC716F314}" type="presParOf" srcId="{0E0029EA-0B34-4CB0-8BC2-D2605A0941FA}" destId="{8BF2A760-876A-4E27-B915-ED7BE0B5F5E9}" srcOrd="5" destOrd="0" presId="urn:microsoft.com/office/officeart/2005/8/layout/radial6"/>
    <dgm:cxn modelId="{AA388933-FFDF-4A14-85C1-F3162AA4CB0B}" type="presParOf" srcId="{0E0029EA-0B34-4CB0-8BC2-D2605A0941FA}" destId="{E139CDA6-40E6-4DA4-A215-78B6528236FE}" srcOrd="6" destOrd="0" presId="urn:microsoft.com/office/officeart/2005/8/layout/radial6"/>
    <dgm:cxn modelId="{3F01C53E-050E-4738-BDA0-446F2B6810F3}" type="presParOf" srcId="{0E0029EA-0B34-4CB0-8BC2-D2605A0941FA}" destId="{F27701B1-9C59-4E94-91EA-CCB63831AAF2}" srcOrd="7" destOrd="0" presId="urn:microsoft.com/office/officeart/2005/8/layout/radial6"/>
    <dgm:cxn modelId="{FEE500BA-CC4B-4B26-B04B-3636D2E0FC6F}" type="presParOf" srcId="{0E0029EA-0B34-4CB0-8BC2-D2605A0941FA}" destId="{05DEC280-C8EB-4DE3-8930-F517956D4549}" srcOrd="8" destOrd="0" presId="urn:microsoft.com/office/officeart/2005/8/layout/radial6"/>
    <dgm:cxn modelId="{6F18E96D-2627-4F4F-A023-2D4C3F3B2636}" type="presParOf" srcId="{0E0029EA-0B34-4CB0-8BC2-D2605A0941FA}" destId="{0DAE41E8-5964-43D8-967E-D7258DC670B4}" srcOrd="9" destOrd="0" presId="urn:microsoft.com/office/officeart/2005/8/layout/radial6"/>
    <dgm:cxn modelId="{6DB9DBAE-F2E7-4135-BE8D-3D6734465BEE}" type="presParOf" srcId="{0E0029EA-0B34-4CB0-8BC2-D2605A0941FA}" destId="{2AEBE60B-55F6-4F07-B042-32784AA088CF}" srcOrd="10" destOrd="0" presId="urn:microsoft.com/office/officeart/2005/8/layout/radial6"/>
    <dgm:cxn modelId="{24939E97-B5DD-44C5-B6F3-3954243B6B38}" type="presParOf" srcId="{0E0029EA-0B34-4CB0-8BC2-D2605A0941FA}" destId="{D4438A3E-5360-430A-A8BF-AAB0130F3F41}" srcOrd="11" destOrd="0" presId="urn:microsoft.com/office/officeart/2005/8/layout/radial6"/>
    <dgm:cxn modelId="{D64438EC-5639-4106-AFB2-C5C309ABD7B8}" type="presParOf" srcId="{0E0029EA-0B34-4CB0-8BC2-D2605A0941FA}" destId="{E0DD98CE-356D-4654-B855-CDC930DB1ED6}" srcOrd="12"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1D2542-4C7F-47E8-B150-CAAB40960782}" type="doc">
      <dgm:prSet loTypeId="urn:microsoft.com/office/officeart/2005/8/layout/funnel1" loCatId="process" qsTypeId="urn:microsoft.com/office/officeart/2005/8/quickstyle/simple1" qsCatId="simple" csTypeId="urn:microsoft.com/office/officeart/2005/8/colors/accent2_3" csCatId="accent2" phldr="1"/>
      <dgm:spPr/>
      <dgm:t>
        <a:bodyPr/>
        <a:lstStyle/>
        <a:p>
          <a:endParaRPr lang="fr-FR"/>
        </a:p>
      </dgm:t>
    </dgm:pt>
    <dgm:pt modelId="{AF969CE8-7F39-48C2-97E0-63E75B0195F7}">
      <dgm:prSet phldrT="[Texte]" custT="1"/>
      <dgm:spPr/>
      <dgm:t>
        <a:bodyPr/>
        <a:lstStyle/>
        <a:p>
          <a:r>
            <a:rPr lang="ar-DZ" sz="3200" b="1" dirty="0" smtClean="0">
              <a:solidFill>
                <a:schemeClr val="tx1"/>
              </a:solidFill>
            </a:rPr>
            <a:t>الريادي</a:t>
          </a:r>
          <a:r>
            <a:rPr lang="ar-DZ" sz="2300" dirty="0" smtClean="0"/>
            <a:t> </a:t>
          </a:r>
          <a:endParaRPr lang="fr-FR" sz="2300" dirty="0"/>
        </a:p>
      </dgm:t>
    </dgm:pt>
    <dgm:pt modelId="{1F954A00-7522-4884-A379-26AF11E33718}" type="parTrans" cxnId="{D8FACA34-A3B4-4CEF-9E16-61A212DF5043}">
      <dgm:prSet/>
      <dgm:spPr/>
      <dgm:t>
        <a:bodyPr/>
        <a:lstStyle/>
        <a:p>
          <a:endParaRPr lang="fr-FR"/>
        </a:p>
      </dgm:t>
    </dgm:pt>
    <dgm:pt modelId="{20BE7B18-C587-414C-AF1E-1D95CC1D4229}" type="sibTrans" cxnId="{D8FACA34-A3B4-4CEF-9E16-61A212DF5043}">
      <dgm:prSet/>
      <dgm:spPr/>
      <dgm:t>
        <a:bodyPr/>
        <a:lstStyle/>
        <a:p>
          <a:endParaRPr lang="fr-FR"/>
        </a:p>
      </dgm:t>
    </dgm:pt>
    <dgm:pt modelId="{85DB2DD3-76B9-43D3-A389-2206DAB47270}">
      <dgm:prSet phldrT="[Texte]" custT="1"/>
      <dgm:spPr/>
      <dgm:t>
        <a:bodyPr/>
        <a:lstStyle/>
        <a:p>
          <a:r>
            <a:rPr lang="ar-DZ" sz="3200" b="1" dirty="0" smtClean="0">
              <a:solidFill>
                <a:schemeClr val="tx1"/>
              </a:solidFill>
            </a:rPr>
            <a:t>التكيفي</a:t>
          </a:r>
          <a:r>
            <a:rPr lang="ar-DZ" sz="2300" dirty="0" smtClean="0"/>
            <a:t> </a:t>
          </a:r>
          <a:endParaRPr lang="fr-FR" sz="2300" dirty="0"/>
        </a:p>
      </dgm:t>
    </dgm:pt>
    <dgm:pt modelId="{88E47531-4B7B-4C83-B7E2-9870FB2BACB6}" type="parTrans" cxnId="{6EC0D36E-5511-491A-8030-D6E20F37163F}">
      <dgm:prSet/>
      <dgm:spPr/>
      <dgm:t>
        <a:bodyPr/>
        <a:lstStyle/>
        <a:p>
          <a:endParaRPr lang="fr-FR"/>
        </a:p>
      </dgm:t>
    </dgm:pt>
    <dgm:pt modelId="{4C279657-2DD9-4CDE-B60E-675555026856}" type="sibTrans" cxnId="{6EC0D36E-5511-491A-8030-D6E20F37163F}">
      <dgm:prSet/>
      <dgm:spPr/>
      <dgm:t>
        <a:bodyPr/>
        <a:lstStyle/>
        <a:p>
          <a:endParaRPr lang="fr-FR"/>
        </a:p>
      </dgm:t>
    </dgm:pt>
    <dgm:pt modelId="{22993CCB-826B-4357-A44B-3F6FAF5DAFC1}">
      <dgm:prSet phldrT="[Texte]" custT="1"/>
      <dgm:spPr/>
      <dgm:t>
        <a:bodyPr/>
        <a:lstStyle/>
        <a:p>
          <a:r>
            <a:rPr lang="ar-DZ" sz="3200" b="1" dirty="0" smtClean="0">
              <a:solidFill>
                <a:schemeClr val="tx1"/>
              </a:solidFill>
            </a:rPr>
            <a:t>التخطيطي</a:t>
          </a:r>
          <a:r>
            <a:rPr lang="ar-DZ" sz="2300" dirty="0" smtClean="0"/>
            <a:t> </a:t>
          </a:r>
          <a:endParaRPr lang="fr-FR" sz="2300" dirty="0"/>
        </a:p>
      </dgm:t>
    </dgm:pt>
    <dgm:pt modelId="{B6911F68-5B1D-4616-93E9-449F601F65D9}" type="parTrans" cxnId="{5D2C1274-8B79-42E2-9B5A-DE8FF73D3634}">
      <dgm:prSet/>
      <dgm:spPr/>
      <dgm:t>
        <a:bodyPr/>
        <a:lstStyle/>
        <a:p>
          <a:endParaRPr lang="fr-FR"/>
        </a:p>
      </dgm:t>
    </dgm:pt>
    <dgm:pt modelId="{1E751F90-8378-4512-8952-8C71EA0A3FA1}" type="sibTrans" cxnId="{5D2C1274-8B79-42E2-9B5A-DE8FF73D3634}">
      <dgm:prSet/>
      <dgm:spPr/>
      <dgm:t>
        <a:bodyPr/>
        <a:lstStyle/>
        <a:p>
          <a:endParaRPr lang="fr-FR"/>
        </a:p>
      </dgm:t>
    </dgm:pt>
    <dgm:pt modelId="{C1282854-B6D5-4178-8A4D-BE576693D60F}">
      <dgm:prSet phldrT="[Texte]">
        <dgm:style>
          <a:lnRef idx="1">
            <a:schemeClr val="accent2"/>
          </a:lnRef>
          <a:fillRef idx="2">
            <a:schemeClr val="accent2"/>
          </a:fillRef>
          <a:effectRef idx="1">
            <a:schemeClr val="accent2"/>
          </a:effectRef>
          <a:fontRef idx="minor">
            <a:schemeClr val="dk1"/>
          </a:fontRef>
        </dgm:style>
      </dgm:prSet>
      <dgm:spPr/>
      <dgm:t>
        <a:bodyPr/>
        <a:lstStyle/>
        <a:p>
          <a:r>
            <a:rPr lang="ar-DZ" b="1" dirty="0" smtClean="0"/>
            <a:t>المختلط</a:t>
          </a:r>
          <a:r>
            <a:rPr lang="ar-DZ" dirty="0" smtClean="0"/>
            <a:t> </a:t>
          </a:r>
          <a:endParaRPr lang="fr-FR" dirty="0"/>
        </a:p>
      </dgm:t>
    </dgm:pt>
    <dgm:pt modelId="{D5A97BE7-7094-482B-8C5E-760136894A58}" type="parTrans" cxnId="{6338ABBD-5499-4EFE-9B4B-2281D967B7D9}">
      <dgm:prSet/>
      <dgm:spPr/>
      <dgm:t>
        <a:bodyPr/>
        <a:lstStyle/>
        <a:p>
          <a:endParaRPr lang="fr-FR"/>
        </a:p>
      </dgm:t>
    </dgm:pt>
    <dgm:pt modelId="{0F5C873C-B55C-4FBE-A6E1-CCC576E3DA14}" type="sibTrans" cxnId="{6338ABBD-5499-4EFE-9B4B-2281D967B7D9}">
      <dgm:prSet/>
      <dgm:spPr/>
      <dgm:t>
        <a:bodyPr/>
        <a:lstStyle/>
        <a:p>
          <a:endParaRPr lang="fr-FR"/>
        </a:p>
      </dgm:t>
    </dgm:pt>
    <dgm:pt modelId="{CF81A4DC-D0AD-4D64-A5E2-A4B5A1676988}" type="pres">
      <dgm:prSet presAssocID="{251D2542-4C7F-47E8-B150-CAAB40960782}" presName="Name0" presStyleCnt="0">
        <dgm:presLayoutVars>
          <dgm:chMax val="4"/>
          <dgm:resizeHandles val="exact"/>
        </dgm:presLayoutVars>
      </dgm:prSet>
      <dgm:spPr/>
      <dgm:t>
        <a:bodyPr/>
        <a:lstStyle/>
        <a:p>
          <a:endParaRPr lang="fr-FR"/>
        </a:p>
      </dgm:t>
    </dgm:pt>
    <dgm:pt modelId="{5D57DC1F-0500-4A38-9F2E-198DD3BA427E}" type="pres">
      <dgm:prSet presAssocID="{251D2542-4C7F-47E8-B150-CAAB40960782}" presName="ellipse" presStyleLbl="trBgShp" presStyleIdx="0" presStyleCnt="1"/>
      <dgm:spPr/>
    </dgm:pt>
    <dgm:pt modelId="{4DDE4DE2-2AA3-467A-82D7-45DC46065C0C}" type="pres">
      <dgm:prSet presAssocID="{251D2542-4C7F-47E8-B150-CAAB40960782}" presName="arrow1" presStyleLbl="fgShp" presStyleIdx="0" presStyleCnt="1"/>
      <dgm:spPr/>
    </dgm:pt>
    <dgm:pt modelId="{BA0995CA-9C1E-4BEF-847F-5C28BA7CD9B3}" type="pres">
      <dgm:prSet presAssocID="{251D2542-4C7F-47E8-B150-CAAB40960782}" presName="rectangle" presStyleLbl="revTx" presStyleIdx="0" presStyleCnt="1">
        <dgm:presLayoutVars>
          <dgm:bulletEnabled val="1"/>
        </dgm:presLayoutVars>
      </dgm:prSet>
      <dgm:spPr/>
      <dgm:t>
        <a:bodyPr/>
        <a:lstStyle/>
        <a:p>
          <a:endParaRPr lang="fr-FR"/>
        </a:p>
      </dgm:t>
    </dgm:pt>
    <dgm:pt modelId="{1C697994-EF6F-4C73-858F-8232E9B891F2}" type="pres">
      <dgm:prSet presAssocID="{85DB2DD3-76B9-43D3-A389-2206DAB47270}" presName="item1" presStyleLbl="node1" presStyleIdx="0" presStyleCnt="3" custScaleX="128351" custLinFactNeighborX="8060" custLinFactNeighborY="3582">
        <dgm:presLayoutVars>
          <dgm:bulletEnabled val="1"/>
        </dgm:presLayoutVars>
      </dgm:prSet>
      <dgm:spPr/>
      <dgm:t>
        <a:bodyPr/>
        <a:lstStyle/>
        <a:p>
          <a:endParaRPr lang="fr-FR"/>
        </a:p>
      </dgm:t>
    </dgm:pt>
    <dgm:pt modelId="{428FF220-950F-4ABF-8AC1-12653B809F21}" type="pres">
      <dgm:prSet presAssocID="{22993CCB-826B-4357-A44B-3F6FAF5DAFC1}" presName="item2" presStyleLbl="node1" presStyleIdx="1" presStyleCnt="3">
        <dgm:presLayoutVars>
          <dgm:bulletEnabled val="1"/>
        </dgm:presLayoutVars>
      </dgm:prSet>
      <dgm:spPr/>
      <dgm:t>
        <a:bodyPr/>
        <a:lstStyle/>
        <a:p>
          <a:endParaRPr lang="fr-FR"/>
        </a:p>
      </dgm:t>
    </dgm:pt>
    <dgm:pt modelId="{34624F97-9236-4E5A-A63E-94135EECA203}" type="pres">
      <dgm:prSet presAssocID="{C1282854-B6D5-4178-8A4D-BE576693D60F}" presName="item3" presStyleLbl="node1" presStyleIdx="2" presStyleCnt="3">
        <dgm:presLayoutVars>
          <dgm:bulletEnabled val="1"/>
        </dgm:presLayoutVars>
      </dgm:prSet>
      <dgm:spPr/>
      <dgm:t>
        <a:bodyPr/>
        <a:lstStyle/>
        <a:p>
          <a:endParaRPr lang="fr-FR"/>
        </a:p>
      </dgm:t>
    </dgm:pt>
    <dgm:pt modelId="{C437432E-94D9-4038-9A8C-82C82A6B8274}" type="pres">
      <dgm:prSet presAssocID="{251D2542-4C7F-47E8-B150-CAAB40960782}" presName="funnel" presStyleLbl="trAlignAcc1" presStyleIdx="0" presStyleCnt="1" custLinFactNeighborX="576" custLinFactNeighborY="10075"/>
      <dgm:spPr/>
    </dgm:pt>
  </dgm:ptLst>
  <dgm:cxnLst>
    <dgm:cxn modelId="{D8FACA34-A3B4-4CEF-9E16-61A212DF5043}" srcId="{251D2542-4C7F-47E8-B150-CAAB40960782}" destId="{AF969CE8-7F39-48C2-97E0-63E75B0195F7}" srcOrd="0" destOrd="0" parTransId="{1F954A00-7522-4884-A379-26AF11E33718}" sibTransId="{20BE7B18-C587-414C-AF1E-1D95CC1D4229}"/>
    <dgm:cxn modelId="{EC7A80E0-BCD1-417B-AED9-CB7FA055BEAA}" type="presOf" srcId="{22993CCB-826B-4357-A44B-3F6FAF5DAFC1}" destId="{1C697994-EF6F-4C73-858F-8232E9B891F2}" srcOrd="0" destOrd="0" presId="urn:microsoft.com/office/officeart/2005/8/layout/funnel1"/>
    <dgm:cxn modelId="{870EBAD7-2015-4D5C-8A96-E46C392BFFE3}" type="presOf" srcId="{AF969CE8-7F39-48C2-97E0-63E75B0195F7}" destId="{34624F97-9236-4E5A-A63E-94135EECA203}" srcOrd="0" destOrd="0" presId="urn:microsoft.com/office/officeart/2005/8/layout/funnel1"/>
    <dgm:cxn modelId="{6EC0D36E-5511-491A-8030-D6E20F37163F}" srcId="{251D2542-4C7F-47E8-B150-CAAB40960782}" destId="{85DB2DD3-76B9-43D3-A389-2206DAB47270}" srcOrd="1" destOrd="0" parTransId="{88E47531-4B7B-4C83-B7E2-9870FB2BACB6}" sibTransId="{4C279657-2DD9-4CDE-B60E-675555026856}"/>
    <dgm:cxn modelId="{6338ABBD-5499-4EFE-9B4B-2281D967B7D9}" srcId="{251D2542-4C7F-47E8-B150-CAAB40960782}" destId="{C1282854-B6D5-4178-8A4D-BE576693D60F}" srcOrd="3" destOrd="0" parTransId="{D5A97BE7-7094-482B-8C5E-760136894A58}" sibTransId="{0F5C873C-B55C-4FBE-A6E1-CCC576E3DA14}"/>
    <dgm:cxn modelId="{8E0E48D2-105E-423B-9DE2-5D0A364C1652}" type="presOf" srcId="{85DB2DD3-76B9-43D3-A389-2206DAB47270}" destId="{428FF220-950F-4ABF-8AC1-12653B809F21}" srcOrd="0" destOrd="0" presId="urn:microsoft.com/office/officeart/2005/8/layout/funnel1"/>
    <dgm:cxn modelId="{5D2C1274-8B79-42E2-9B5A-DE8FF73D3634}" srcId="{251D2542-4C7F-47E8-B150-CAAB40960782}" destId="{22993CCB-826B-4357-A44B-3F6FAF5DAFC1}" srcOrd="2" destOrd="0" parTransId="{B6911F68-5B1D-4616-93E9-449F601F65D9}" sibTransId="{1E751F90-8378-4512-8952-8C71EA0A3FA1}"/>
    <dgm:cxn modelId="{123A825E-762F-429D-8151-76BE05833D1C}" type="presOf" srcId="{C1282854-B6D5-4178-8A4D-BE576693D60F}" destId="{BA0995CA-9C1E-4BEF-847F-5C28BA7CD9B3}" srcOrd="0" destOrd="0" presId="urn:microsoft.com/office/officeart/2005/8/layout/funnel1"/>
    <dgm:cxn modelId="{922B0A4E-D129-4C69-869C-6E0DA992B272}" type="presOf" srcId="{251D2542-4C7F-47E8-B150-CAAB40960782}" destId="{CF81A4DC-D0AD-4D64-A5E2-A4B5A1676988}" srcOrd="0" destOrd="0" presId="urn:microsoft.com/office/officeart/2005/8/layout/funnel1"/>
    <dgm:cxn modelId="{346C4D2A-5C92-4E82-91B8-CD491F9364BA}" type="presParOf" srcId="{CF81A4DC-D0AD-4D64-A5E2-A4B5A1676988}" destId="{5D57DC1F-0500-4A38-9F2E-198DD3BA427E}" srcOrd="0" destOrd="0" presId="urn:microsoft.com/office/officeart/2005/8/layout/funnel1"/>
    <dgm:cxn modelId="{EBBDD39E-1612-49AA-9468-FD1D3E7F11CA}" type="presParOf" srcId="{CF81A4DC-D0AD-4D64-A5E2-A4B5A1676988}" destId="{4DDE4DE2-2AA3-467A-82D7-45DC46065C0C}" srcOrd="1" destOrd="0" presId="urn:microsoft.com/office/officeart/2005/8/layout/funnel1"/>
    <dgm:cxn modelId="{6089891A-CD3B-4DB9-B245-BE96999AAE2F}" type="presParOf" srcId="{CF81A4DC-D0AD-4D64-A5E2-A4B5A1676988}" destId="{BA0995CA-9C1E-4BEF-847F-5C28BA7CD9B3}" srcOrd="2" destOrd="0" presId="urn:microsoft.com/office/officeart/2005/8/layout/funnel1"/>
    <dgm:cxn modelId="{63C8D9C9-3D59-48BF-9137-6DDF27A55315}" type="presParOf" srcId="{CF81A4DC-D0AD-4D64-A5E2-A4B5A1676988}" destId="{1C697994-EF6F-4C73-858F-8232E9B891F2}" srcOrd="3" destOrd="0" presId="urn:microsoft.com/office/officeart/2005/8/layout/funnel1"/>
    <dgm:cxn modelId="{2C67594E-FD58-422A-A26A-31C4A76DC84F}" type="presParOf" srcId="{CF81A4DC-D0AD-4D64-A5E2-A4B5A1676988}" destId="{428FF220-950F-4ABF-8AC1-12653B809F21}" srcOrd="4" destOrd="0" presId="urn:microsoft.com/office/officeart/2005/8/layout/funnel1"/>
    <dgm:cxn modelId="{53BC5CDA-CD38-47FB-A291-5F8807395EF8}" type="presParOf" srcId="{CF81A4DC-D0AD-4D64-A5E2-A4B5A1676988}" destId="{34624F97-9236-4E5A-A63E-94135EECA203}" srcOrd="5" destOrd="0" presId="urn:microsoft.com/office/officeart/2005/8/layout/funnel1"/>
    <dgm:cxn modelId="{B2C9B2B7-3424-4D6B-AE6A-48D2267B02C1}" type="presParOf" srcId="{CF81A4DC-D0AD-4D64-A5E2-A4B5A1676988}" destId="{C437432E-94D9-4038-9A8C-82C82A6B8274}" srcOrd="6" destOrd="0" presId="urn:microsoft.com/office/officeart/2005/8/layout/funne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C91C9-02DE-4183-8997-641D610BF818}">
      <dsp:nvSpPr>
        <dsp:cNvPr id="0" name=""/>
        <dsp:cNvSpPr/>
      </dsp:nvSpPr>
      <dsp:spPr>
        <a:xfrm rot="5400000">
          <a:off x="5179932" y="68320"/>
          <a:ext cx="1695174" cy="1565428"/>
        </a:xfrm>
        <a:prstGeom prst="hexagon">
          <a:avLst>
            <a:gd name="adj" fmla="val 25000"/>
            <a:gd name="vf" fmla="val 115470"/>
          </a:avLst>
        </a:prstGeom>
        <a:solidFill>
          <a:schemeClr val="accent1">
            <a:shade val="8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DZ" sz="2400" b="1" kern="1200" dirty="0" smtClean="0">
              <a:solidFill>
                <a:schemeClr val="tx1"/>
              </a:solidFill>
            </a:rPr>
            <a:t>الشمولية </a:t>
          </a:r>
          <a:endParaRPr lang="fr-FR" sz="2400" b="1" kern="1200" dirty="0">
            <a:solidFill>
              <a:schemeClr val="tx1"/>
            </a:solidFill>
          </a:endParaRPr>
        </a:p>
      </dsp:txBody>
      <dsp:txXfrm rot="-5400000">
        <a:off x="5495725" y="275164"/>
        <a:ext cx="1063588" cy="1151740"/>
      </dsp:txXfrm>
    </dsp:sp>
    <dsp:sp modelId="{21D0FBDD-AAB9-4CAB-A3AA-37AAE731AB36}">
      <dsp:nvSpPr>
        <dsp:cNvPr id="0" name=""/>
        <dsp:cNvSpPr/>
      </dsp:nvSpPr>
      <dsp:spPr>
        <a:xfrm>
          <a:off x="6809672" y="342482"/>
          <a:ext cx="1891814" cy="101710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ar-DZ" sz="3600" b="1" i="1" kern="1200" dirty="0" smtClean="0">
              <a:solidFill>
                <a:srgbClr val="008000"/>
              </a:solidFill>
            </a:rPr>
            <a:t>خصائص</a:t>
          </a:r>
          <a:endParaRPr lang="fr-FR" sz="3600" b="1" i="1" kern="1200" dirty="0">
            <a:solidFill>
              <a:srgbClr val="008000"/>
            </a:solidFill>
          </a:endParaRPr>
        </a:p>
      </dsp:txBody>
      <dsp:txXfrm>
        <a:off x="6809672" y="342482"/>
        <a:ext cx="1891814" cy="1017104"/>
      </dsp:txXfrm>
    </dsp:sp>
    <dsp:sp modelId="{8555436A-F0C9-42EE-83E2-CFA2FFD31378}">
      <dsp:nvSpPr>
        <dsp:cNvPr id="0" name=""/>
        <dsp:cNvSpPr/>
      </dsp:nvSpPr>
      <dsp:spPr>
        <a:xfrm rot="5400000">
          <a:off x="3587145" y="113633"/>
          <a:ext cx="1695174" cy="1474801"/>
        </a:xfrm>
        <a:prstGeom prst="hexagon">
          <a:avLst>
            <a:gd name="adj" fmla="val 25000"/>
            <a:gd name="vf" fmla="val 115470"/>
          </a:avLst>
        </a:prstGeom>
        <a:solidFill>
          <a:schemeClr val="accent1">
            <a:shade val="80000"/>
            <a:hueOff val="-65726"/>
            <a:satOff val="1620"/>
            <a:lumOff val="3911"/>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ar-DZ" sz="2600" b="1" kern="1200" dirty="0" smtClean="0">
              <a:solidFill>
                <a:schemeClr val="tx1"/>
              </a:solidFill>
            </a:rPr>
            <a:t>المركزية</a:t>
          </a:r>
          <a:r>
            <a:rPr lang="ar-DZ" sz="2600" kern="1200" dirty="0" smtClean="0"/>
            <a:t> </a:t>
          </a:r>
          <a:endParaRPr lang="fr-FR" sz="2600" kern="1200" dirty="0"/>
        </a:p>
      </dsp:txBody>
      <dsp:txXfrm rot="-5400000">
        <a:off x="3927154" y="267612"/>
        <a:ext cx="1015155" cy="1166844"/>
      </dsp:txXfrm>
    </dsp:sp>
    <dsp:sp modelId="{BDD3448A-2173-4E4C-8CDA-C20997843CD5}">
      <dsp:nvSpPr>
        <dsp:cNvPr id="0" name=""/>
        <dsp:cNvSpPr/>
      </dsp:nvSpPr>
      <dsp:spPr>
        <a:xfrm rot="5400000">
          <a:off x="4353189" y="1552497"/>
          <a:ext cx="1695174" cy="1474801"/>
        </a:xfrm>
        <a:prstGeom prst="hexagon">
          <a:avLst>
            <a:gd name="adj" fmla="val 25000"/>
            <a:gd name="vf" fmla="val 115470"/>
          </a:avLst>
        </a:prstGeom>
        <a:solidFill>
          <a:schemeClr val="accent1">
            <a:shade val="80000"/>
            <a:hueOff val="-131452"/>
            <a:satOff val="3239"/>
            <a:lumOff val="7823"/>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DZ" sz="3200" b="1" kern="1200" dirty="0" smtClean="0">
              <a:solidFill>
                <a:schemeClr val="tx1"/>
              </a:solidFill>
            </a:rPr>
            <a:t>الندرة</a:t>
          </a:r>
          <a:r>
            <a:rPr lang="ar-DZ" sz="3200" kern="1200" dirty="0" smtClean="0"/>
            <a:t> </a:t>
          </a:r>
          <a:endParaRPr lang="fr-FR" sz="3200" kern="1200" dirty="0"/>
        </a:p>
      </dsp:txBody>
      <dsp:txXfrm rot="-5400000">
        <a:off x="4693198" y="1706476"/>
        <a:ext cx="1015155" cy="1166844"/>
      </dsp:txXfrm>
    </dsp:sp>
    <dsp:sp modelId="{93E53472-96F0-4EE7-8A3A-3B86249B2AE9}">
      <dsp:nvSpPr>
        <dsp:cNvPr id="0" name=""/>
        <dsp:cNvSpPr/>
      </dsp:nvSpPr>
      <dsp:spPr>
        <a:xfrm>
          <a:off x="2598859" y="1781346"/>
          <a:ext cx="1830788" cy="101710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r" defTabSz="1778000">
            <a:lnSpc>
              <a:spcPct val="90000"/>
            </a:lnSpc>
            <a:spcBef>
              <a:spcPct val="0"/>
            </a:spcBef>
            <a:spcAft>
              <a:spcPct val="35000"/>
            </a:spcAft>
          </a:pPr>
          <a:r>
            <a:rPr lang="ar-DZ" sz="4000" b="1" i="1" kern="1200" dirty="0" smtClean="0">
              <a:solidFill>
                <a:srgbClr val="FF0066"/>
              </a:solidFill>
            </a:rPr>
            <a:t>القرارات</a:t>
          </a:r>
          <a:r>
            <a:rPr lang="ar-DZ" sz="2800" kern="1200" dirty="0" smtClean="0">
              <a:solidFill>
                <a:srgbClr val="FF0066"/>
              </a:solidFill>
            </a:rPr>
            <a:t> </a:t>
          </a:r>
          <a:endParaRPr lang="fr-FR" sz="2800" kern="1200" dirty="0">
            <a:solidFill>
              <a:srgbClr val="FF0066"/>
            </a:solidFill>
          </a:endParaRPr>
        </a:p>
      </dsp:txBody>
      <dsp:txXfrm>
        <a:off x="2598859" y="1781346"/>
        <a:ext cx="1830788" cy="1017104"/>
      </dsp:txXfrm>
    </dsp:sp>
    <dsp:sp modelId="{A654A8B9-86C4-45D1-9349-D68E7E8E4C8E}">
      <dsp:nvSpPr>
        <dsp:cNvPr id="0" name=""/>
        <dsp:cNvSpPr/>
      </dsp:nvSpPr>
      <dsp:spPr>
        <a:xfrm rot="5400000">
          <a:off x="5973273" y="1552497"/>
          <a:ext cx="1695174" cy="1474801"/>
        </a:xfrm>
        <a:prstGeom prst="hexagon">
          <a:avLst>
            <a:gd name="adj" fmla="val 25000"/>
            <a:gd name="vf" fmla="val 115470"/>
          </a:avLst>
        </a:prstGeom>
        <a:solidFill>
          <a:schemeClr val="accent1">
            <a:shade val="80000"/>
            <a:hueOff val="-197178"/>
            <a:satOff val="4859"/>
            <a:lumOff val="11734"/>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ar-DZ" sz="3200" b="1" kern="1200" dirty="0" smtClean="0">
              <a:solidFill>
                <a:schemeClr val="tx1"/>
              </a:solidFill>
            </a:rPr>
            <a:t>البعد</a:t>
          </a:r>
          <a:r>
            <a:rPr lang="ar-DZ" sz="3200" kern="1200" dirty="0" smtClean="0"/>
            <a:t> </a:t>
          </a:r>
          <a:endParaRPr lang="ar-DZ" sz="3200" b="1" kern="1200" dirty="0" smtClean="0">
            <a:solidFill>
              <a:schemeClr val="tx1"/>
            </a:solidFill>
          </a:endParaRPr>
        </a:p>
        <a:p>
          <a:pPr lvl="0" algn="ctr" defTabSz="1422400">
            <a:lnSpc>
              <a:spcPct val="90000"/>
            </a:lnSpc>
            <a:spcBef>
              <a:spcPct val="0"/>
            </a:spcBef>
            <a:spcAft>
              <a:spcPct val="35000"/>
            </a:spcAft>
          </a:pPr>
          <a:r>
            <a:rPr lang="ar-DZ" sz="3200" b="1" kern="1200" dirty="0" smtClean="0">
              <a:solidFill>
                <a:schemeClr val="tx1"/>
              </a:solidFill>
            </a:rPr>
            <a:t>الزمني</a:t>
          </a:r>
          <a:r>
            <a:rPr lang="ar-DZ" sz="3200" kern="1200" dirty="0" smtClean="0"/>
            <a:t> </a:t>
          </a:r>
          <a:endParaRPr lang="fr-FR" sz="3200" kern="1200" dirty="0"/>
        </a:p>
      </dsp:txBody>
      <dsp:txXfrm rot="-5400000">
        <a:off x="6313282" y="1706476"/>
        <a:ext cx="1015155" cy="1166844"/>
      </dsp:txXfrm>
    </dsp:sp>
    <dsp:sp modelId="{2CC51AB2-7501-433E-9F57-165040B941D4}">
      <dsp:nvSpPr>
        <dsp:cNvPr id="0" name=""/>
        <dsp:cNvSpPr/>
      </dsp:nvSpPr>
      <dsp:spPr>
        <a:xfrm rot="5400000">
          <a:off x="5179932" y="2891462"/>
          <a:ext cx="1695174" cy="1647309"/>
        </a:xfrm>
        <a:prstGeom prst="hexagon">
          <a:avLst>
            <a:gd name="adj" fmla="val 25000"/>
            <a:gd name="vf" fmla="val 115470"/>
          </a:avLst>
        </a:prstGeom>
        <a:solidFill>
          <a:schemeClr val="accent1">
            <a:shade val="80000"/>
            <a:hueOff val="-262903"/>
            <a:satOff val="6479"/>
            <a:lumOff val="15645"/>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DZ" sz="2800" b="1" kern="1200" dirty="0" smtClean="0">
              <a:solidFill>
                <a:schemeClr val="tx1"/>
              </a:solidFill>
            </a:rPr>
            <a:t>الحتمية</a:t>
          </a:r>
          <a:r>
            <a:rPr lang="ar-DZ" sz="2300" kern="1200" dirty="0" smtClean="0"/>
            <a:t> </a:t>
          </a:r>
          <a:endParaRPr lang="fr-FR" sz="2300" kern="1200" dirty="0"/>
        </a:p>
      </dsp:txBody>
      <dsp:txXfrm rot="-5400000">
        <a:off x="5474539" y="3146070"/>
        <a:ext cx="1105959" cy="1138094"/>
      </dsp:txXfrm>
    </dsp:sp>
    <dsp:sp modelId="{D5685DA5-8D64-44FB-BE6A-D8D10FA052AB}">
      <dsp:nvSpPr>
        <dsp:cNvPr id="0" name=""/>
        <dsp:cNvSpPr/>
      </dsp:nvSpPr>
      <dsp:spPr>
        <a:xfrm>
          <a:off x="6809672" y="3220210"/>
          <a:ext cx="1891814" cy="101710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ar-DZ" sz="3200" b="1" i="1" kern="1200" dirty="0" smtClean="0">
              <a:solidFill>
                <a:srgbClr val="0099FF"/>
              </a:solidFill>
            </a:rPr>
            <a:t>الاستراتيجية</a:t>
          </a:r>
          <a:endParaRPr lang="fr-FR" sz="3200" b="1" i="1" kern="1200" dirty="0">
            <a:solidFill>
              <a:srgbClr val="0099FF"/>
            </a:solidFill>
          </a:endParaRPr>
        </a:p>
      </dsp:txBody>
      <dsp:txXfrm>
        <a:off x="6809672" y="3220210"/>
        <a:ext cx="1891814" cy="1017104"/>
      </dsp:txXfrm>
    </dsp:sp>
    <dsp:sp modelId="{78AB711B-11E9-49BA-9B53-7E8AD8629D63}">
      <dsp:nvSpPr>
        <dsp:cNvPr id="0" name=""/>
        <dsp:cNvSpPr/>
      </dsp:nvSpPr>
      <dsp:spPr>
        <a:xfrm rot="5400000">
          <a:off x="3587145" y="2991362"/>
          <a:ext cx="1695174" cy="1474801"/>
        </a:xfrm>
        <a:prstGeom prst="hexagon">
          <a:avLst>
            <a:gd name="adj" fmla="val 25000"/>
            <a:gd name="vf" fmla="val 115470"/>
          </a:avLst>
        </a:prstGeom>
        <a:solidFill>
          <a:schemeClr val="accent1">
            <a:shade val="80000"/>
            <a:hueOff val="-328629"/>
            <a:satOff val="8099"/>
            <a:lumOff val="19556"/>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ar-DZ" sz="2700" b="1" kern="1200" dirty="0" smtClean="0">
              <a:solidFill>
                <a:schemeClr val="tx1"/>
              </a:solidFill>
            </a:rPr>
            <a:t>تخصيص الموارد </a:t>
          </a:r>
          <a:endParaRPr lang="fr-FR" sz="2700" b="1" kern="1200" dirty="0">
            <a:solidFill>
              <a:schemeClr val="tx1"/>
            </a:solidFill>
          </a:endParaRPr>
        </a:p>
      </dsp:txBody>
      <dsp:txXfrm rot="-5400000">
        <a:off x="3927154" y="3145341"/>
        <a:ext cx="1015155" cy="1166844"/>
      </dsp:txXfrm>
    </dsp:sp>
    <dsp:sp modelId="{24EC5A87-517B-437F-8984-0BACB9416BF6}">
      <dsp:nvSpPr>
        <dsp:cNvPr id="0" name=""/>
        <dsp:cNvSpPr/>
      </dsp:nvSpPr>
      <dsp:spPr>
        <a:xfrm rot="5400000">
          <a:off x="4380487" y="4430226"/>
          <a:ext cx="1695174" cy="1474801"/>
        </a:xfrm>
        <a:prstGeom prst="hexagon">
          <a:avLst>
            <a:gd name="adj" fmla="val 25000"/>
            <a:gd name="vf" fmla="val 115470"/>
          </a:avLst>
        </a:prstGeom>
        <a:solidFill>
          <a:schemeClr val="accent1">
            <a:shade val="80000"/>
            <a:hueOff val="-394355"/>
            <a:satOff val="9718"/>
            <a:lumOff val="23468"/>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ar-DZ" sz="2300" b="1" kern="1200" dirty="0" smtClean="0">
              <a:solidFill>
                <a:schemeClr val="tx1"/>
              </a:solidFill>
            </a:rPr>
            <a:t>معلومات غير مؤكدة </a:t>
          </a:r>
          <a:endParaRPr lang="fr-FR" sz="2300" b="1" kern="1200" dirty="0">
            <a:solidFill>
              <a:schemeClr val="tx1"/>
            </a:solidFill>
          </a:endParaRPr>
        </a:p>
      </dsp:txBody>
      <dsp:txXfrm rot="-5400000">
        <a:off x="4720496" y="4584205"/>
        <a:ext cx="1015155" cy="1166844"/>
      </dsp:txXfrm>
    </dsp:sp>
    <dsp:sp modelId="{9680F0D6-8BCE-44EB-A443-6E82C243CB2B}">
      <dsp:nvSpPr>
        <dsp:cNvPr id="0" name=""/>
        <dsp:cNvSpPr/>
      </dsp:nvSpPr>
      <dsp:spPr>
        <a:xfrm>
          <a:off x="2598859" y="4659074"/>
          <a:ext cx="1830788" cy="1017104"/>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570F13-2173-4690-A538-2D3A0C71B8C4}">
      <dsp:nvSpPr>
        <dsp:cNvPr id="0" name=""/>
        <dsp:cNvSpPr/>
      </dsp:nvSpPr>
      <dsp:spPr>
        <a:xfrm rot="5400000">
          <a:off x="5973273" y="4430226"/>
          <a:ext cx="1695174" cy="1474801"/>
        </a:xfrm>
        <a:prstGeom prst="hexagon">
          <a:avLst>
            <a:gd name="adj" fmla="val 25000"/>
            <a:gd name="vf" fmla="val 115470"/>
          </a:avLst>
        </a:prstGeom>
        <a:solidFill>
          <a:schemeClr val="accent1">
            <a:shade val="80000"/>
            <a:hueOff val="-460081"/>
            <a:satOff val="11338"/>
            <a:lumOff val="27379"/>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ar-DZ" sz="2500" b="1" kern="1200" dirty="0" smtClean="0">
              <a:solidFill>
                <a:schemeClr val="tx1"/>
              </a:solidFill>
            </a:rPr>
            <a:t>عدم </a:t>
          </a:r>
        </a:p>
        <a:p>
          <a:pPr lvl="0" algn="ctr" defTabSz="1111250">
            <a:lnSpc>
              <a:spcPct val="90000"/>
            </a:lnSpc>
            <a:spcBef>
              <a:spcPct val="0"/>
            </a:spcBef>
            <a:spcAft>
              <a:spcPct val="35000"/>
            </a:spcAft>
          </a:pPr>
          <a:r>
            <a:rPr lang="ar-DZ" sz="2500" b="1" kern="1200" dirty="0" smtClean="0">
              <a:solidFill>
                <a:schemeClr val="tx1"/>
              </a:solidFill>
            </a:rPr>
            <a:t>التفويض</a:t>
          </a:r>
          <a:r>
            <a:rPr lang="ar-DZ" sz="2500" kern="1200" dirty="0" smtClean="0"/>
            <a:t> </a:t>
          </a:r>
          <a:endParaRPr lang="fr-FR" sz="2500" kern="1200" dirty="0"/>
        </a:p>
      </dsp:txBody>
      <dsp:txXfrm rot="-5400000">
        <a:off x="6313282" y="4584205"/>
        <a:ext cx="1015155" cy="1166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386CC-611F-427C-BA73-C11729F812FD}">
      <dsp:nvSpPr>
        <dsp:cNvPr id="0" name=""/>
        <dsp:cNvSpPr/>
      </dsp:nvSpPr>
      <dsp:spPr>
        <a:xfrm rot="5400000">
          <a:off x="-75750" y="1136262"/>
          <a:ext cx="1770843" cy="213598"/>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C25A09-9E23-4E74-A471-3D85AED32DF9}">
      <dsp:nvSpPr>
        <dsp:cNvPr id="0" name=""/>
        <dsp:cNvSpPr/>
      </dsp:nvSpPr>
      <dsp:spPr>
        <a:xfrm>
          <a:off x="330438" y="4368"/>
          <a:ext cx="2373312" cy="1423987"/>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solidFill>
                <a:schemeClr val="tx1"/>
              </a:solidFill>
            </a:rPr>
            <a:t>تحديد الموقف ودراسته </a:t>
          </a:r>
          <a:endParaRPr lang="ar-DZ" sz="2800" b="1" kern="1200" dirty="0">
            <a:solidFill>
              <a:schemeClr val="tx1"/>
            </a:solidFill>
          </a:endParaRPr>
        </a:p>
      </dsp:txBody>
      <dsp:txXfrm>
        <a:off x="372145" y="46075"/>
        <a:ext cx="2289898" cy="1340573"/>
      </dsp:txXfrm>
    </dsp:sp>
    <dsp:sp modelId="{0E8EEC90-2254-4493-9E41-7572715C10C8}">
      <dsp:nvSpPr>
        <dsp:cNvPr id="0" name=""/>
        <dsp:cNvSpPr/>
      </dsp:nvSpPr>
      <dsp:spPr>
        <a:xfrm rot="5400000">
          <a:off x="-75750" y="2916247"/>
          <a:ext cx="1770843" cy="213598"/>
        </a:xfrm>
        <a:prstGeom prst="rect">
          <a:avLst/>
        </a:prstGeom>
        <a:solidFill>
          <a:schemeClr val="accent2">
            <a:shade val="90000"/>
            <a:hueOff val="-7170"/>
            <a:satOff val="-841"/>
            <a:lumOff val="46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7BD9A7-0519-4EE9-AF4F-9C94DE691EC1}">
      <dsp:nvSpPr>
        <dsp:cNvPr id="0" name=""/>
        <dsp:cNvSpPr/>
      </dsp:nvSpPr>
      <dsp:spPr>
        <a:xfrm>
          <a:off x="330438" y="1784353"/>
          <a:ext cx="2373312" cy="1423987"/>
        </a:xfrm>
        <a:prstGeom prst="roundRect">
          <a:avLst>
            <a:gd name="adj" fmla="val 10000"/>
          </a:avLst>
        </a:prstGeom>
        <a:solidFill>
          <a:schemeClr val="accent2">
            <a:shade val="80000"/>
            <a:hueOff val="-5979"/>
            <a:satOff val="-671"/>
            <a:lumOff val="42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solidFill>
                <a:schemeClr val="tx1"/>
              </a:solidFill>
            </a:rPr>
            <a:t>تحديد مشكلة </a:t>
          </a:r>
          <a:endParaRPr lang="ar-DZ" sz="2800" b="1" kern="1200" dirty="0">
            <a:solidFill>
              <a:schemeClr val="tx1"/>
            </a:solidFill>
          </a:endParaRPr>
        </a:p>
      </dsp:txBody>
      <dsp:txXfrm>
        <a:off x="372145" y="1826060"/>
        <a:ext cx="2289898" cy="1340573"/>
      </dsp:txXfrm>
    </dsp:sp>
    <dsp:sp modelId="{79D040E2-8F05-4B28-AE45-E7FE86FA3B62}">
      <dsp:nvSpPr>
        <dsp:cNvPr id="0" name=""/>
        <dsp:cNvSpPr/>
      </dsp:nvSpPr>
      <dsp:spPr>
        <a:xfrm>
          <a:off x="814241" y="3806239"/>
          <a:ext cx="3147365" cy="213598"/>
        </a:xfrm>
        <a:prstGeom prst="rect">
          <a:avLst/>
        </a:prstGeom>
        <a:solidFill>
          <a:schemeClr val="accent2">
            <a:shade val="90000"/>
            <a:hueOff val="-14340"/>
            <a:satOff val="-1683"/>
            <a:lumOff val="92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311031-5D0A-4DB9-B77E-AAF1A00A69B2}">
      <dsp:nvSpPr>
        <dsp:cNvPr id="0" name=""/>
        <dsp:cNvSpPr/>
      </dsp:nvSpPr>
      <dsp:spPr>
        <a:xfrm>
          <a:off x="330438" y="3564337"/>
          <a:ext cx="2373312" cy="1423987"/>
        </a:xfrm>
        <a:prstGeom prst="roundRect">
          <a:avLst>
            <a:gd name="adj" fmla="val 10000"/>
          </a:avLst>
        </a:prstGeom>
        <a:solidFill>
          <a:schemeClr val="accent2">
            <a:shade val="80000"/>
            <a:hueOff val="-11957"/>
            <a:satOff val="-1341"/>
            <a:lumOff val="85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solidFill>
                <a:schemeClr val="tx1"/>
              </a:solidFill>
            </a:rPr>
            <a:t>تحديد </a:t>
          </a:r>
          <a:r>
            <a:rPr lang="ar-DZ" sz="2800" b="1" kern="1200" dirty="0" err="1" smtClean="0">
              <a:solidFill>
                <a:schemeClr val="tx1"/>
              </a:solidFill>
            </a:rPr>
            <a:t>الاهداف</a:t>
          </a:r>
          <a:r>
            <a:rPr lang="ar-DZ" sz="2800" b="1" kern="1200" dirty="0" smtClean="0">
              <a:solidFill>
                <a:schemeClr val="tx1"/>
              </a:solidFill>
            </a:rPr>
            <a:t> </a:t>
          </a:r>
          <a:endParaRPr lang="ar-DZ" sz="2800" b="1" kern="1200" dirty="0">
            <a:solidFill>
              <a:schemeClr val="tx1"/>
            </a:solidFill>
          </a:endParaRPr>
        </a:p>
      </dsp:txBody>
      <dsp:txXfrm>
        <a:off x="372145" y="3606044"/>
        <a:ext cx="2289898" cy="1340573"/>
      </dsp:txXfrm>
    </dsp:sp>
    <dsp:sp modelId="{1CF37C5C-5552-4BF4-BB82-5DE6B982E780}">
      <dsp:nvSpPr>
        <dsp:cNvPr id="0" name=""/>
        <dsp:cNvSpPr/>
      </dsp:nvSpPr>
      <dsp:spPr>
        <a:xfrm rot="16200000">
          <a:off x="3080754" y="2916247"/>
          <a:ext cx="1770843" cy="213598"/>
        </a:xfrm>
        <a:prstGeom prst="rect">
          <a:avLst/>
        </a:prstGeom>
        <a:solidFill>
          <a:schemeClr val="accent2">
            <a:shade val="90000"/>
            <a:hueOff val="-21511"/>
            <a:satOff val="-2524"/>
            <a:lumOff val="138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95CAB8-D565-4B74-A4D1-7919086CA48A}">
      <dsp:nvSpPr>
        <dsp:cNvPr id="0" name=""/>
        <dsp:cNvSpPr/>
      </dsp:nvSpPr>
      <dsp:spPr>
        <a:xfrm>
          <a:off x="3486943" y="3564337"/>
          <a:ext cx="2373312" cy="1423987"/>
        </a:xfrm>
        <a:prstGeom prst="roundRect">
          <a:avLst>
            <a:gd name="adj" fmla="val 10000"/>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solidFill>
                <a:schemeClr val="tx1"/>
              </a:solidFill>
            </a:rPr>
            <a:t>جمع المعلومات </a:t>
          </a:r>
          <a:endParaRPr lang="ar-DZ" sz="2800" b="1" kern="1200" dirty="0">
            <a:solidFill>
              <a:schemeClr val="tx1"/>
            </a:solidFill>
          </a:endParaRPr>
        </a:p>
      </dsp:txBody>
      <dsp:txXfrm>
        <a:off x="3528650" y="3606044"/>
        <a:ext cx="2289898" cy="1340573"/>
      </dsp:txXfrm>
    </dsp:sp>
    <dsp:sp modelId="{1824D94E-7FEB-4D28-B8CA-7B6CB34F1C9C}">
      <dsp:nvSpPr>
        <dsp:cNvPr id="0" name=""/>
        <dsp:cNvSpPr/>
      </dsp:nvSpPr>
      <dsp:spPr>
        <a:xfrm rot="16200000">
          <a:off x="3080754" y="1136262"/>
          <a:ext cx="1770843" cy="213598"/>
        </a:xfrm>
        <a:prstGeom prst="rect">
          <a:avLst/>
        </a:prstGeom>
        <a:solidFill>
          <a:schemeClr val="accent2">
            <a:shade val="90000"/>
            <a:hueOff val="-28681"/>
            <a:satOff val="-3366"/>
            <a:lumOff val="184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D1F35F-2FBD-45F0-8B34-C31FA34CE297}">
      <dsp:nvSpPr>
        <dsp:cNvPr id="0" name=""/>
        <dsp:cNvSpPr/>
      </dsp:nvSpPr>
      <dsp:spPr>
        <a:xfrm>
          <a:off x="3486943" y="1784353"/>
          <a:ext cx="2373312" cy="1423987"/>
        </a:xfrm>
        <a:prstGeom prst="roundRect">
          <a:avLst>
            <a:gd name="adj" fmla="val 10000"/>
          </a:avLst>
        </a:prstGeom>
        <a:solidFill>
          <a:schemeClr val="accent2">
            <a:shade val="80000"/>
            <a:hueOff val="-23915"/>
            <a:satOff val="-2683"/>
            <a:lumOff val="171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solidFill>
                <a:schemeClr val="tx1"/>
              </a:solidFill>
            </a:rPr>
            <a:t>توليد البديل </a:t>
          </a:r>
          <a:endParaRPr lang="ar-DZ" sz="2800" b="1" kern="1200" dirty="0">
            <a:solidFill>
              <a:schemeClr val="tx1"/>
            </a:solidFill>
          </a:endParaRPr>
        </a:p>
      </dsp:txBody>
      <dsp:txXfrm>
        <a:off x="3528650" y="1826060"/>
        <a:ext cx="2289898" cy="1340573"/>
      </dsp:txXfrm>
    </dsp:sp>
    <dsp:sp modelId="{812C030C-6974-4881-8FE0-6D9EEF0F783B}">
      <dsp:nvSpPr>
        <dsp:cNvPr id="0" name=""/>
        <dsp:cNvSpPr/>
      </dsp:nvSpPr>
      <dsp:spPr>
        <a:xfrm>
          <a:off x="3970746" y="246270"/>
          <a:ext cx="3147365" cy="213598"/>
        </a:xfrm>
        <a:prstGeom prst="rect">
          <a:avLst/>
        </a:prstGeom>
        <a:solidFill>
          <a:schemeClr val="accent2">
            <a:shade val="90000"/>
            <a:hueOff val="-35851"/>
            <a:satOff val="-4207"/>
            <a:lumOff val="230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E3FA57-A57E-4653-A8BF-94461C760709}">
      <dsp:nvSpPr>
        <dsp:cNvPr id="0" name=""/>
        <dsp:cNvSpPr/>
      </dsp:nvSpPr>
      <dsp:spPr>
        <a:xfrm>
          <a:off x="3486943" y="4368"/>
          <a:ext cx="2373312" cy="1423987"/>
        </a:xfrm>
        <a:prstGeom prst="roundRect">
          <a:avLst>
            <a:gd name="adj" fmla="val 10000"/>
          </a:avLst>
        </a:prstGeom>
        <a:solidFill>
          <a:schemeClr val="accent2">
            <a:shade val="80000"/>
            <a:hueOff val="-29893"/>
            <a:satOff val="-3353"/>
            <a:lumOff val="214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solidFill>
                <a:schemeClr val="tx1"/>
              </a:solidFill>
            </a:rPr>
            <a:t>اختيار البديل </a:t>
          </a:r>
          <a:endParaRPr lang="ar-DZ" sz="2800" b="1" kern="1200" dirty="0">
            <a:solidFill>
              <a:schemeClr val="tx1"/>
            </a:solidFill>
          </a:endParaRPr>
        </a:p>
      </dsp:txBody>
      <dsp:txXfrm>
        <a:off x="3528650" y="46075"/>
        <a:ext cx="2289898" cy="1340573"/>
      </dsp:txXfrm>
    </dsp:sp>
    <dsp:sp modelId="{C0055884-F7BC-4598-AE37-022A2A2FC0A0}">
      <dsp:nvSpPr>
        <dsp:cNvPr id="0" name=""/>
        <dsp:cNvSpPr/>
      </dsp:nvSpPr>
      <dsp:spPr>
        <a:xfrm>
          <a:off x="6643449" y="4368"/>
          <a:ext cx="2373312" cy="1423987"/>
        </a:xfrm>
        <a:prstGeom prst="roundRect">
          <a:avLst>
            <a:gd name="adj" fmla="val 1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DZ" sz="2800" b="1" kern="1200" dirty="0" smtClean="0">
              <a:solidFill>
                <a:schemeClr val="tx1"/>
              </a:solidFill>
            </a:rPr>
            <a:t>التنفيذ الفعلي للقرار الاستراتيجي  </a:t>
          </a:r>
          <a:endParaRPr lang="ar-DZ" sz="2800" b="1" kern="1200" dirty="0">
            <a:solidFill>
              <a:schemeClr val="tx1"/>
            </a:solidFill>
          </a:endParaRPr>
        </a:p>
      </dsp:txBody>
      <dsp:txXfrm>
        <a:off x="6685156" y="46075"/>
        <a:ext cx="2289898" cy="1340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D98CE-356D-4654-B855-CDC930DB1ED6}">
      <dsp:nvSpPr>
        <dsp:cNvPr id="0" name=""/>
        <dsp:cNvSpPr/>
      </dsp:nvSpPr>
      <dsp:spPr>
        <a:xfrm>
          <a:off x="3693160" y="691842"/>
          <a:ext cx="4061768" cy="4061768"/>
        </a:xfrm>
        <a:prstGeom prst="blockArc">
          <a:avLst>
            <a:gd name="adj1" fmla="val 10800000"/>
            <a:gd name="adj2" fmla="val 16200000"/>
            <a:gd name="adj3" fmla="val 464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AE41E8-5964-43D8-967E-D7258DC670B4}">
      <dsp:nvSpPr>
        <dsp:cNvPr id="0" name=""/>
        <dsp:cNvSpPr/>
      </dsp:nvSpPr>
      <dsp:spPr>
        <a:xfrm>
          <a:off x="3720455" y="609957"/>
          <a:ext cx="4061768" cy="4061768"/>
        </a:xfrm>
        <a:prstGeom prst="blockArc">
          <a:avLst>
            <a:gd name="adj1" fmla="val 5400000"/>
            <a:gd name="adj2" fmla="val 10800000"/>
            <a:gd name="adj3" fmla="val 464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39CDA6-40E6-4DA4-A215-78B6528236FE}">
      <dsp:nvSpPr>
        <dsp:cNvPr id="0" name=""/>
        <dsp:cNvSpPr/>
      </dsp:nvSpPr>
      <dsp:spPr>
        <a:xfrm>
          <a:off x="3720455" y="609957"/>
          <a:ext cx="4061768" cy="4061768"/>
        </a:xfrm>
        <a:prstGeom prst="blockArc">
          <a:avLst>
            <a:gd name="adj1" fmla="val 0"/>
            <a:gd name="adj2" fmla="val 5400000"/>
            <a:gd name="adj3" fmla="val 464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0508FF-376E-4B50-A864-B806A0656CD1}">
      <dsp:nvSpPr>
        <dsp:cNvPr id="0" name=""/>
        <dsp:cNvSpPr/>
      </dsp:nvSpPr>
      <dsp:spPr>
        <a:xfrm>
          <a:off x="3720455" y="609957"/>
          <a:ext cx="4061768" cy="4061768"/>
        </a:xfrm>
        <a:prstGeom prst="blockArc">
          <a:avLst>
            <a:gd name="adj1" fmla="val 16200000"/>
            <a:gd name="adj2" fmla="val 0"/>
            <a:gd name="adj3" fmla="val 464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2C51AE-D581-463D-89E0-83BDCDD6AD89}">
      <dsp:nvSpPr>
        <dsp:cNvPr id="0" name=""/>
        <dsp:cNvSpPr/>
      </dsp:nvSpPr>
      <dsp:spPr>
        <a:xfrm>
          <a:off x="4815877" y="1705379"/>
          <a:ext cx="1870923" cy="187092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ar-DZ" sz="3600" b="1" kern="1200" smtClean="0"/>
            <a:t>العوامل المؤثرة </a:t>
          </a:r>
          <a:endParaRPr lang="fr-FR" sz="3600" b="1" kern="1200" dirty="0"/>
        </a:p>
      </dsp:txBody>
      <dsp:txXfrm>
        <a:off x="5089867" y="1979369"/>
        <a:ext cx="1322943" cy="1322943"/>
      </dsp:txXfrm>
    </dsp:sp>
    <dsp:sp modelId="{5B106D74-00E3-44F2-B2D9-E070F82FACE0}">
      <dsp:nvSpPr>
        <dsp:cNvPr id="0" name=""/>
        <dsp:cNvSpPr/>
      </dsp:nvSpPr>
      <dsp:spPr>
        <a:xfrm>
          <a:off x="4816749" y="2281"/>
          <a:ext cx="1869180" cy="13096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ar-DZ" sz="3000" b="1" kern="1200" smtClean="0"/>
            <a:t>العامل المعرفي </a:t>
          </a:r>
          <a:endParaRPr lang="fr-FR" sz="3000" b="1" kern="1200" dirty="0"/>
        </a:p>
      </dsp:txBody>
      <dsp:txXfrm>
        <a:off x="5090484" y="194074"/>
        <a:ext cx="1321710" cy="926060"/>
      </dsp:txXfrm>
    </dsp:sp>
    <dsp:sp modelId="{6EC2A76A-0F63-4599-B678-A0A7D701E144}">
      <dsp:nvSpPr>
        <dsp:cNvPr id="0" name=""/>
        <dsp:cNvSpPr/>
      </dsp:nvSpPr>
      <dsp:spPr>
        <a:xfrm>
          <a:off x="6789459" y="1986018"/>
          <a:ext cx="1891234" cy="13096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ar-DZ" sz="3000" b="1" kern="1200" smtClean="0"/>
            <a:t>عامل المخاطرة </a:t>
          </a:r>
          <a:endParaRPr lang="fr-FR" sz="3000" b="1" kern="1200" dirty="0"/>
        </a:p>
      </dsp:txBody>
      <dsp:txXfrm>
        <a:off x="7066424" y="2177811"/>
        <a:ext cx="1337304" cy="926060"/>
      </dsp:txXfrm>
    </dsp:sp>
    <dsp:sp modelId="{F27701B1-9C59-4E94-91EA-CCB63831AAF2}">
      <dsp:nvSpPr>
        <dsp:cNvPr id="0" name=""/>
        <dsp:cNvSpPr/>
      </dsp:nvSpPr>
      <dsp:spPr>
        <a:xfrm>
          <a:off x="4743219" y="3969755"/>
          <a:ext cx="2016240" cy="13096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ar-DZ" sz="3000" b="1" kern="1200" smtClean="0"/>
            <a:t>حدود العقلانية </a:t>
          </a:r>
          <a:endParaRPr lang="fr-FR" sz="3000" b="1" kern="1200" dirty="0"/>
        </a:p>
      </dsp:txBody>
      <dsp:txXfrm>
        <a:off x="5038491" y="4161548"/>
        <a:ext cx="1425696" cy="926060"/>
      </dsp:txXfrm>
    </dsp:sp>
    <dsp:sp modelId="{2AEBE60B-55F6-4F07-B042-32784AA088CF}">
      <dsp:nvSpPr>
        <dsp:cNvPr id="0" name=""/>
        <dsp:cNvSpPr/>
      </dsp:nvSpPr>
      <dsp:spPr>
        <a:xfrm>
          <a:off x="2706088" y="1986018"/>
          <a:ext cx="2123029" cy="13096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ar-DZ" sz="3000" b="1" kern="1200" smtClean="0"/>
            <a:t>التناسب الحركي </a:t>
          </a:r>
          <a:endParaRPr lang="fr-FR" sz="3000" b="1" kern="1200" dirty="0"/>
        </a:p>
      </dsp:txBody>
      <dsp:txXfrm>
        <a:off x="3016998" y="2177811"/>
        <a:ext cx="1501209" cy="926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7DC1F-0500-4A38-9F2E-198DD3BA427E}">
      <dsp:nvSpPr>
        <dsp:cNvPr id="0" name=""/>
        <dsp:cNvSpPr/>
      </dsp:nvSpPr>
      <dsp:spPr>
        <a:xfrm>
          <a:off x="3090510" y="220133"/>
          <a:ext cx="4368800" cy="151722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DE4DE2-2AA3-467A-82D7-45DC46065C0C}">
      <dsp:nvSpPr>
        <dsp:cNvPr id="0" name=""/>
        <dsp:cNvSpPr/>
      </dsp:nvSpPr>
      <dsp:spPr>
        <a:xfrm>
          <a:off x="4858350" y="3935306"/>
          <a:ext cx="846666" cy="541866"/>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0995CA-9C1E-4BEF-847F-5C28BA7CD9B3}">
      <dsp:nvSpPr>
        <dsp:cNvPr id="0" name=""/>
        <dsp:cNvSpPr/>
      </dsp:nvSpPr>
      <dsp:spPr>
        <a:xfrm>
          <a:off x="3249683" y="4368800"/>
          <a:ext cx="4064000" cy="10160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ar-DZ" sz="3600" b="1" kern="1200" dirty="0" smtClean="0"/>
            <a:t>المختلط</a:t>
          </a:r>
          <a:r>
            <a:rPr lang="ar-DZ" sz="3600" kern="1200" dirty="0" smtClean="0"/>
            <a:t> </a:t>
          </a:r>
          <a:endParaRPr lang="fr-FR" sz="3600" kern="1200" dirty="0"/>
        </a:p>
      </dsp:txBody>
      <dsp:txXfrm>
        <a:off x="3249683" y="4368800"/>
        <a:ext cx="4064000" cy="1016000"/>
      </dsp:txXfrm>
    </dsp:sp>
    <dsp:sp modelId="{1C697994-EF6F-4C73-858F-8232E9B891F2}">
      <dsp:nvSpPr>
        <dsp:cNvPr id="0" name=""/>
        <dsp:cNvSpPr/>
      </dsp:nvSpPr>
      <dsp:spPr>
        <a:xfrm>
          <a:off x="4585656" y="1909128"/>
          <a:ext cx="1956069" cy="1524000"/>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DZ" sz="3200" b="1" kern="1200" dirty="0" smtClean="0">
              <a:solidFill>
                <a:schemeClr val="tx1"/>
              </a:solidFill>
            </a:rPr>
            <a:t>التخطيطي</a:t>
          </a:r>
          <a:r>
            <a:rPr lang="ar-DZ" sz="2300" kern="1200" dirty="0" smtClean="0"/>
            <a:t> </a:t>
          </a:r>
          <a:endParaRPr lang="fr-FR" sz="2300" kern="1200" dirty="0"/>
        </a:p>
      </dsp:txBody>
      <dsp:txXfrm>
        <a:off x="4872116" y="2132313"/>
        <a:ext cx="1383149" cy="1077630"/>
      </dsp:txXfrm>
    </dsp:sp>
    <dsp:sp modelId="{428FF220-950F-4ABF-8AC1-12653B809F21}">
      <dsp:nvSpPr>
        <dsp:cNvPr id="0" name=""/>
        <dsp:cNvSpPr/>
      </dsp:nvSpPr>
      <dsp:spPr>
        <a:xfrm>
          <a:off x="3588350" y="711200"/>
          <a:ext cx="1524000" cy="1524000"/>
        </a:xfrm>
        <a:prstGeom prst="ellipse">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DZ" sz="3200" b="1" kern="1200" dirty="0" smtClean="0">
              <a:solidFill>
                <a:schemeClr val="tx1"/>
              </a:solidFill>
            </a:rPr>
            <a:t>التكيفي</a:t>
          </a:r>
          <a:r>
            <a:rPr lang="ar-DZ" sz="2300" kern="1200" dirty="0" smtClean="0"/>
            <a:t> </a:t>
          </a:r>
          <a:endParaRPr lang="fr-FR" sz="2300" kern="1200" dirty="0"/>
        </a:p>
      </dsp:txBody>
      <dsp:txXfrm>
        <a:off x="3811535" y="934385"/>
        <a:ext cx="1077630" cy="1077630"/>
      </dsp:txXfrm>
    </dsp:sp>
    <dsp:sp modelId="{34624F97-9236-4E5A-A63E-94135EECA203}">
      <dsp:nvSpPr>
        <dsp:cNvPr id="0" name=""/>
        <dsp:cNvSpPr/>
      </dsp:nvSpPr>
      <dsp:spPr>
        <a:xfrm>
          <a:off x="5146216" y="342730"/>
          <a:ext cx="1524000" cy="1524000"/>
        </a:xfrm>
        <a:prstGeom prst="ellipse">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DZ" sz="3200" b="1" kern="1200" dirty="0" smtClean="0">
              <a:solidFill>
                <a:schemeClr val="tx1"/>
              </a:solidFill>
            </a:rPr>
            <a:t>الريادي</a:t>
          </a:r>
          <a:r>
            <a:rPr lang="ar-DZ" sz="2300" kern="1200" dirty="0" smtClean="0"/>
            <a:t> </a:t>
          </a:r>
          <a:endParaRPr lang="fr-FR" sz="2300" kern="1200" dirty="0"/>
        </a:p>
      </dsp:txBody>
      <dsp:txXfrm>
        <a:off x="5369401" y="565915"/>
        <a:ext cx="1077630" cy="1077630"/>
      </dsp:txXfrm>
    </dsp:sp>
    <dsp:sp modelId="{C437432E-94D9-4038-9A8C-82C82A6B8274}">
      <dsp:nvSpPr>
        <dsp:cNvPr id="0" name=""/>
        <dsp:cNvSpPr/>
      </dsp:nvSpPr>
      <dsp:spPr>
        <a:xfrm>
          <a:off x="2938326" y="416018"/>
          <a:ext cx="4741333" cy="3793066"/>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52918-5D4A-4F76-83B0-8D94D8411144}" type="datetimeFigureOut">
              <a:rPr lang="fr-FR" smtClean="0"/>
              <a:pPr/>
              <a:t>23/02/2020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FB72B-F594-45D1-9EC0-59E2BAFE3C79}" type="slidenum">
              <a:rPr lang="fr-FR" smtClean="0"/>
              <a:pPr/>
              <a:t>‹N°›</a:t>
            </a:fld>
            <a:endParaRPr lang="fr-FR"/>
          </a:p>
        </p:txBody>
      </p:sp>
    </p:spTree>
    <p:extLst>
      <p:ext uri="{BB962C8B-B14F-4D97-AF65-F5344CB8AC3E}">
        <p14:creationId xmlns="" xmlns:p14="http://schemas.microsoft.com/office/powerpoint/2010/main" val="342358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DZ"/>
          </a:p>
        </p:txBody>
      </p:sp>
      <p:sp>
        <p:nvSpPr>
          <p:cNvPr id="4" name="عنصر نائب لرقم الشريحة 3"/>
          <p:cNvSpPr>
            <a:spLocks noGrp="1"/>
          </p:cNvSpPr>
          <p:nvPr>
            <p:ph type="sldNum" sz="quarter" idx="10"/>
          </p:nvPr>
        </p:nvSpPr>
        <p:spPr/>
        <p:txBody>
          <a:bodyPr/>
          <a:lstStyle/>
          <a:p>
            <a:fld id="{284D9C2A-71A1-43C4-8285-8812CB8FB4B4}" type="slidenum">
              <a:rPr lang="ar-DZ" smtClean="0">
                <a:solidFill>
                  <a:prstClr val="black"/>
                </a:solidFill>
              </a:rPr>
              <a:pPr/>
              <a:t>9</a:t>
            </a:fld>
            <a:endParaRPr lang="ar-DZ">
              <a:solidFill>
                <a:prstClr val="black"/>
              </a:solidFill>
            </a:endParaRPr>
          </a:p>
        </p:txBody>
      </p:sp>
    </p:spTree>
    <p:extLst>
      <p:ext uri="{BB962C8B-B14F-4D97-AF65-F5344CB8AC3E}">
        <p14:creationId xmlns="" xmlns:p14="http://schemas.microsoft.com/office/powerpoint/2010/main" val="487827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FDDBD9E2-4C59-4A4D-8EF3-9F389A97FF60}" type="datetimeFigureOut">
              <a:rPr lang="fr-FR" smtClean="0"/>
              <a:pPr/>
              <a:t>23/02/2020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933A59-29AA-4D54-99D9-65331D5E6C73}" type="slidenum">
              <a:rPr lang="fr-FR" smtClean="0"/>
              <a:pPr/>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0346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DDBD9E2-4C59-4A4D-8EF3-9F389A97FF60}" type="datetimeFigureOut">
              <a:rPr lang="fr-FR" smtClean="0"/>
              <a:pPr/>
              <a:t>23/02/2020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933A59-29AA-4D54-99D9-65331D5E6C73}" type="slidenum">
              <a:rPr lang="fr-FR" smtClean="0"/>
              <a:pPr/>
              <a:t>‹N°›</a:t>
            </a:fld>
            <a:endParaRPr lang="fr-FR"/>
          </a:p>
        </p:txBody>
      </p:sp>
    </p:spTree>
    <p:extLst>
      <p:ext uri="{BB962C8B-B14F-4D97-AF65-F5344CB8AC3E}">
        <p14:creationId xmlns="" xmlns:p14="http://schemas.microsoft.com/office/powerpoint/2010/main" val="240176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DDBD9E2-4C59-4A4D-8EF3-9F389A97FF60}" type="datetimeFigureOut">
              <a:rPr lang="fr-FR" smtClean="0"/>
              <a:pPr/>
              <a:t>23/02/2020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933A59-29AA-4D54-99D9-65331D5E6C73}" type="slidenum">
              <a:rPr lang="fr-FR" smtClean="0"/>
              <a:pPr/>
              <a:t>‹N°›</a:t>
            </a:fld>
            <a:endParaRPr lang="fr-FR"/>
          </a:p>
        </p:txBody>
      </p:sp>
    </p:spTree>
    <p:extLst>
      <p:ext uri="{BB962C8B-B14F-4D97-AF65-F5344CB8AC3E}">
        <p14:creationId xmlns="" xmlns:p14="http://schemas.microsoft.com/office/powerpoint/2010/main" val="3998061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smtClean="0"/>
              <a:t>انقر لتحرير نمط العنوان الرئيسي</a:t>
            </a:r>
            <a:endParaRPr lang="ar-DZ"/>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DZ"/>
          </a:p>
        </p:txBody>
      </p:sp>
      <p:sp>
        <p:nvSpPr>
          <p:cNvPr id="4" name="عنصر نائب للتاريخ 3"/>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DZ">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1393389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DZ">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735938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smtClean="0"/>
              <a:t>انقر لتحرير نمط العنوان الرئيسي</a:t>
            </a:r>
            <a:endParaRPr lang="ar-DZ"/>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DZ">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12509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5" name="عنصر نائب للتاريخ 4"/>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DZ">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1473410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DZ"/>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7" name="عنصر نائب للتاريخ 6"/>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DZ">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517456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تاريخ 2"/>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DZ">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2805581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DZ">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4257495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smtClean="0"/>
              <a:t>انقر لتحرير نمط العنوان الرئيسي</a:t>
            </a:r>
            <a:endParaRPr lang="ar-DZ"/>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DZ">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239184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DDBD9E2-4C59-4A4D-8EF3-9F389A97FF60}" type="datetimeFigureOut">
              <a:rPr lang="fr-FR" smtClean="0"/>
              <a:pPr/>
              <a:t>23/02/2020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933A59-29AA-4D54-99D9-65331D5E6C73}" type="slidenum">
              <a:rPr lang="fr-FR" smtClean="0"/>
              <a:pPr/>
              <a:t>‹N°›</a:t>
            </a:fld>
            <a:endParaRPr lang="fr-FR"/>
          </a:p>
        </p:txBody>
      </p:sp>
    </p:spTree>
    <p:extLst>
      <p:ext uri="{BB962C8B-B14F-4D97-AF65-F5344CB8AC3E}">
        <p14:creationId xmlns="" xmlns:p14="http://schemas.microsoft.com/office/powerpoint/2010/main" val="3040896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smtClean="0"/>
              <a:t>انقر لتحرير نمط العنوان الرئيسي</a:t>
            </a:r>
            <a:endParaRPr lang="ar-DZ"/>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DZ">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736285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DZ">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1326737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smtClean="0"/>
              <a:t>انقر لتحرير نمط العنوان الرئيسي</a:t>
            </a:r>
            <a:endParaRPr lang="ar-DZ"/>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DZ">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2340272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smtClean="0"/>
              <a:t>انقر لتحرير نمط العنوان الرئيسي</a:t>
            </a:r>
            <a:endParaRPr lang="ar-DZ"/>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DZ"/>
          </a:p>
        </p:txBody>
      </p:sp>
      <p:sp>
        <p:nvSpPr>
          <p:cNvPr id="4" name="عنصر نائب للتاريخ 3"/>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DZ">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2835409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DZ">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1418931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smtClean="0"/>
              <a:t>انقر لتحرير نمط العنوان الرئيسي</a:t>
            </a:r>
            <a:endParaRPr lang="ar-DZ"/>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DZ">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3253939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5" name="عنصر نائب للتاريخ 4"/>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DZ">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3267214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DZ"/>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7" name="عنصر نائب للتاريخ 6"/>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DZ">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179373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تاريخ 2"/>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DZ">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4253383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DZ">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427467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DDBD9E2-4C59-4A4D-8EF3-9F389A97FF60}" type="datetimeFigureOut">
              <a:rPr lang="fr-FR" smtClean="0"/>
              <a:pPr/>
              <a:t>23/02/2020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933A59-29AA-4D54-99D9-65331D5E6C73}" type="slidenum">
              <a:rPr lang="fr-FR" smtClean="0"/>
              <a:pPr/>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19486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smtClean="0"/>
              <a:t>انقر لتحرير نمط العنوان الرئيسي</a:t>
            </a:r>
            <a:endParaRPr lang="ar-DZ"/>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DZ">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4029166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smtClean="0"/>
              <a:t>انقر لتحرير نمط العنوان الرئيسي</a:t>
            </a:r>
            <a:endParaRPr lang="ar-DZ"/>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DZ">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3561591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DZ">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1887478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smtClean="0"/>
              <a:t>انقر لتحرير نمط العنوان الرئيسي</a:t>
            </a:r>
            <a:endParaRPr lang="ar-DZ"/>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10"/>
          </p:nvPr>
        </p:nvSpPr>
        <p:spPr/>
        <p:txBody>
          <a:bodyPr/>
          <a:lstStyle/>
          <a:p>
            <a:fld id="{C784143C-7ECB-4829-AF5C-4DDB907345E9}" type="datetimeFigureOut">
              <a:rPr lang="ar-DZ" smtClean="0">
                <a:solidFill>
                  <a:prstClr val="black">
                    <a:tint val="75000"/>
                  </a:prstClr>
                </a:solidFill>
              </a:rPr>
              <a:pPr/>
              <a:t>29-06-1441</a:t>
            </a:fld>
            <a:endParaRPr lang="ar-DZ">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DZ">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0C8EA9F-BE52-491F-8DC3-2925E3C33BFE}" type="slidenum">
              <a:rPr lang="ar-DZ" smtClean="0">
                <a:solidFill>
                  <a:prstClr val="black">
                    <a:tint val="75000"/>
                  </a:prstClr>
                </a:solidFill>
              </a:rPr>
              <a:pPr/>
              <a:t>‹N°›</a:t>
            </a:fld>
            <a:endParaRPr lang="ar-DZ">
              <a:solidFill>
                <a:prstClr val="black">
                  <a:tint val="75000"/>
                </a:prstClr>
              </a:solidFill>
            </a:endParaRPr>
          </a:p>
        </p:txBody>
      </p:sp>
    </p:spTree>
    <p:extLst>
      <p:ext uri="{BB962C8B-B14F-4D97-AF65-F5344CB8AC3E}">
        <p14:creationId xmlns="" xmlns:p14="http://schemas.microsoft.com/office/powerpoint/2010/main" val="63072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DDBD9E2-4C59-4A4D-8EF3-9F389A97FF60}" type="datetimeFigureOut">
              <a:rPr lang="fr-FR" smtClean="0"/>
              <a:pPr/>
              <a:t>23/02/2020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933A59-29AA-4D54-99D9-65331D5E6C73}" type="slidenum">
              <a:rPr lang="fr-FR" smtClean="0"/>
              <a:pPr/>
              <a:t>‹N°›</a:t>
            </a:fld>
            <a:endParaRPr lang="fr-FR"/>
          </a:p>
        </p:txBody>
      </p:sp>
    </p:spTree>
    <p:extLst>
      <p:ext uri="{BB962C8B-B14F-4D97-AF65-F5344CB8AC3E}">
        <p14:creationId xmlns="" xmlns:p14="http://schemas.microsoft.com/office/powerpoint/2010/main" val="325999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DDBD9E2-4C59-4A4D-8EF3-9F389A97FF60}" type="datetimeFigureOut">
              <a:rPr lang="fr-FR" smtClean="0"/>
              <a:pPr/>
              <a:t>23/02/2020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D933A59-29AA-4D54-99D9-65331D5E6C73}" type="slidenum">
              <a:rPr lang="fr-FR" smtClean="0"/>
              <a:pPr/>
              <a:t>‹N°›</a:t>
            </a:fld>
            <a:endParaRPr lang="fr-FR"/>
          </a:p>
        </p:txBody>
      </p:sp>
    </p:spTree>
    <p:extLst>
      <p:ext uri="{BB962C8B-B14F-4D97-AF65-F5344CB8AC3E}">
        <p14:creationId xmlns="" xmlns:p14="http://schemas.microsoft.com/office/powerpoint/2010/main" val="293381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DDBD9E2-4C59-4A4D-8EF3-9F389A97FF60}" type="datetimeFigureOut">
              <a:rPr lang="fr-FR" smtClean="0"/>
              <a:pPr/>
              <a:t>23/02/2020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D933A59-29AA-4D54-99D9-65331D5E6C73}" type="slidenum">
              <a:rPr lang="fr-FR" smtClean="0"/>
              <a:pPr/>
              <a:t>‹N°›</a:t>
            </a:fld>
            <a:endParaRPr lang="fr-FR"/>
          </a:p>
        </p:txBody>
      </p:sp>
    </p:spTree>
    <p:extLst>
      <p:ext uri="{BB962C8B-B14F-4D97-AF65-F5344CB8AC3E}">
        <p14:creationId xmlns="" xmlns:p14="http://schemas.microsoft.com/office/powerpoint/2010/main" val="14193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DDBD9E2-4C59-4A4D-8EF3-9F389A97FF60}" type="datetimeFigureOut">
              <a:rPr lang="fr-FR" smtClean="0"/>
              <a:pPr/>
              <a:t>23/02/2020</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BD933A59-29AA-4D54-99D9-65331D5E6C73}" type="slidenum">
              <a:rPr lang="fr-FR" smtClean="0"/>
              <a:pPr/>
              <a:t>‹N°›</a:t>
            </a:fld>
            <a:endParaRPr lang="fr-FR"/>
          </a:p>
        </p:txBody>
      </p:sp>
    </p:spTree>
    <p:extLst>
      <p:ext uri="{BB962C8B-B14F-4D97-AF65-F5344CB8AC3E}">
        <p14:creationId xmlns="" xmlns:p14="http://schemas.microsoft.com/office/powerpoint/2010/main" val="428435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DDBD9E2-4C59-4A4D-8EF3-9F389A97FF60}" type="datetimeFigureOut">
              <a:rPr lang="fr-FR" smtClean="0"/>
              <a:pPr/>
              <a:t>23/02/2020</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933A59-29AA-4D54-99D9-65331D5E6C73}" type="slidenum">
              <a:rPr lang="fr-FR" smtClean="0"/>
              <a:pPr/>
              <a:t>‹N°›</a:t>
            </a:fld>
            <a:endParaRPr lang="fr-FR"/>
          </a:p>
        </p:txBody>
      </p:sp>
    </p:spTree>
    <p:extLst>
      <p:ext uri="{BB962C8B-B14F-4D97-AF65-F5344CB8AC3E}">
        <p14:creationId xmlns="" xmlns:p14="http://schemas.microsoft.com/office/powerpoint/2010/main" val="2623228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DDBD9E2-4C59-4A4D-8EF3-9F389A97FF60}" type="datetimeFigureOut">
              <a:rPr lang="fr-FR" smtClean="0"/>
              <a:pPr/>
              <a:t>23/02/2020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933A59-29AA-4D54-99D9-65331D5E6C73}" type="slidenum">
              <a:rPr lang="fr-FR" smtClean="0"/>
              <a:pPr/>
              <a:t>‹N°›</a:t>
            </a:fld>
            <a:endParaRPr lang="fr-FR"/>
          </a:p>
        </p:txBody>
      </p:sp>
    </p:spTree>
    <p:extLst>
      <p:ext uri="{BB962C8B-B14F-4D97-AF65-F5344CB8AC3E}">
        <p14:creationId xmlns="" xmlns:p14="http://schemas.microsoft.com/office/powerpoint/2010/main" val="163831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DDBD9E2-4C59-4A4D-8EF3-9F389A97FF60}" type="datetimeFigureOut">
              <a:rPr lang="fr-FR" smtClean="0"/>
              <a:pPr/>
              <a:t>23/02/2020</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D933A59-29AA-4D54-99D9-65331D5E6C73}" type="slidenum">
              <a:rPr lang="fr-FR" smtClean="0"/>
              <a:pPr/>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17765961"/>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DZ"/>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C784143C-7ECB-4829-AF5C-4DDB907345E9}" type="datetimeFigureOut">
              <a:rPr lang="ar-DZ" smtClean="0">
                <a:solidFill>
                  <a:prstClr val="black">
                    <a:tint val="75000"/>
                  </a:prstClr>
                </a:solidFill>
              </a:rPr>
              <a:pPr rtl="1"/>
              <a:t>29-06-1441</a:t>
            </a:fld>
            <a:endParaRPr lang="ar-DZ">
              <a:solidFill>
                <a:prstClr val="black">
                  <a:tint val="75000"/>
                </a:prstClr>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DZ">
              <a:solidFill>
                <a:prstClr val="black">
                  <a:tint val="75000"/>
                </a:prstClr>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90C8EA9F-BE52-491F-8DC3-2925E3C33BFE}" type="slidenum">
              <a:rPr lang="ar-DZ" smtClean="0">
                <a:solidFill>
                  <a:prstClr val="black">
                    <a:tint val="75000"/>
                  </a:prstClr>
                </a:solidFill>
              </a:rPr>
              <a:pPr rtl="1"/>
              <a:t>‹N°›</a:t>
            </a:fld>
            <a:endParaRPr lang="ar-DZ">
              <a:solidFill>
                <a:prstClr val="black">
                  <a:tint val="75000"/>
                </a:prstClr>
              </a:solidFill>
            </a:endParaRPr>
          </a:p>
        </p:txBody>
      </p:sp>
    </p:spTree>
    <p:extLst>
      <p:ext uri="{BB962C8B-B14F-4D97-AF65-F5344CB8AC3E}">
        <p14:creationId xmlns="" xmlns:p14="http://schemas.microsoft.com/office/powerpoint/2010/main" val="4122891380"/>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DZ"/>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C784143C-7ECB-4829-AF5C-4DDB907345E9}" type="datetimeFigureOut">
              <a:rPr lang="ar-DZ" smtClean="0">
                <a:solidFill>
                  <a:prstClr val="black">
                    <a:tint val="75000"/>
                  </a:prstClr>
                </a:solidFill>
              </a:rPr>
              <a:pPr rtl="1"/>
              <a:t>29-06-1441</a:t>
            </a:fld>
            <a:endParaRPr lang="ar-DZ">
              <a:solidFill>
                <a:prstClr val="black">
                  <a:tint val="75000"/>
                </a:prstClr>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DZ">
              <a:solidFill>
                <a:prstClr val="black">
                  <a:tint val="75000"/>
                </a:prstClr>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90C8EA9F-BE52-491F-8DC3-2925E3C33BFE}" type="slidenum">
              <a:rPr lang="ar-DZ" smtClean="0">
                <a:solidFill>
                  <a:prstClr val="black">
                    <a:tint val="75000"/>
                  </a:prstClr>
                </a:solidFill>
              </a:rPr>
              <a:pPr rtl="1"/>
              <a:t>‹N°›</a:t>
            </a:fld>
            <a:endParaRPr lang="ar-DZ">
              <a:solidFill>
                <a:prstClr val="black">
                  <a:tint val="75000"/>
                </a:prstClr>
              </a:solidFill>
            </a:endParaRPr>
          </a:p>
        </p:txBody>
      </p:sp>
    </p:spTree>
    <p:extLst>
      <p:ext uri="{BB962C8B-B14F-4D97-AF65-F5344CB8AC3E}">
        <p14:creationId xmlns="" xmlns:p14="http://schemas.microsoft.com/office/powerpoint/2010/main" val="2003941268"/>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097037" y="180304"/>
            <a:ext cx="1965659" cy="1608150"/>
          </a:xfrm>
          <a:prstGeom prst="rect">
            <a:avLst/>
          </a:prstGeom>
        </p:spPr>
      </p:pic>
      <p:pic>
        <p:nvPicPr>
          <p:cNvPr id="5" name="Image 4"/>
          <p:cNvPicPr>
            <a:picLocks noChangeAspect="1"/>
          </p:cNvPicPr>
          <p:nvPr/>
        </p:nvPicPr>
        <p:blipFill>
          <a:blip r:embed="rId2"/>
          <a:stretch>
            <a:fillRect/>
          </a:stretch>
        </p:blipFill>
        <p:spPr>
          <a:xfrm>
            <a:off x="122799" y="180304"/>
            <a:ext cx="1965659" cy="1608150"/>
          </a:xfrm>
          <a:prstGeom prst="rect">
            <a:avLst/>
          </a:prstGeom>
        </p:spPr>
      </p:pic>
      <p:sp>
        <p:nvSpPr>
          <p:cNvPr id="6" name="Rectangle 5"/>
          <p:cNvSpPr/>
          <p:nvPr/>
        </p:nvSpPr>
        <p:spPr>
          <a:xfrm>
            <a:off x="5586483" y="3298231"/>
            <a:ext cx="6096000" cy="923330"/>
          </a:xfrm>
          <a:prstGeom prst="rect">
            <a:avLst/>
          </a:prstGeom>
        </p:spPr>
        <p:txBody>
          <a:bodyPr>
            <a:spAutoFit/>
          </a:bodyPr>
          <a:lstStyle/>
          <a:p>
            <a:pPr algn="r" rtl="1"/>
            <a:endParaRPr lang="ar-DZ" dirty="0"/>
          </a:p>
          <a:p>
            <a:pPr algn="r" rtl="1"/>
            <a:endParaRPr lang="ar-DZ" dirty="0"/>
          </a:p>
          <a:p>
            <a:pPr algn="r" rtl="1"/>
            <a:r>
              <a:rPr lang="ar-DZ" dirty="0" smtClean="0"/>
              <a:t> </a:t>
            </a:r>
            <a:endParaRPr lang="ar-DZ" dirty="0"/>
          </a:p>
        </p:txBody>
      </p:sp>
      <p:sp>
        <p:nvSpPr>
          <p:cNvPr id="7" name="ZoneTexte 6"/>
          <p:cNvSpPr txBox="1"/>
          <p:nvPr/>
        </p:nvSpPr>
        <p:spPr>
          <a:xfrm>
            <a:off x="4170008" y="5950040"/>
            <a:ext cx="3409908" cy="461665"/>
          </a:xfrm>
          <a:prstGeom prst="rect">
            <a:avLst/>
          </a:prstGeom>
          <a:noFill/>
        </p:spPr>
        <p:txBody>
          <a:bodyPr wrap="none" rtlCol="1">
            <a:spAutoFit/>
          </a:bodyPr>
          <a:lstStyle/>
          <a:p>
            <a:r>
              <a:rPr lang="ar-DZ" sz="2400" b="1" dirty="0" smtClean="0">
                <a:solidFill>
                  <a:schemeClr val="bg1"/>
                </a:solidFill>
                <a:cs typeface="+mj-cs"/>
              </a:rPr>
              <a:t>الموسم الجامعي: 2019/2018</a:t>
            </a:r>
            <a:endParaRPr lang="ar-DZ" sz="2400" b="1" dirty="0">
              <a:solidFill>
                <a:schemeClr val="bg1"/>
              </a:solidFill>
              <a:cs typeface="+mj-cs"/>
            </a:endParaRPr>
          </a:p>
        </p:txBody>
      </p:sp>
      <p:sp>
        <p:nvSpPr>
          <p:cNvPr id="8" name="ZoneTexte 7"/>
          <p:cNvSpPr txBox="1"/>
          <p:nvPr/>
        </p:nvSpPr>
        <p:spPr>
          <a:xfrm>
            <a:off x="571556" y="4337542"/>
            <a:ext cx="3449983" cy="1508105"/>
          </a:xfrm>
          <a:prstGeom prst="rect">
            <a:avLst/>
          </a:prstGeom>
          <a:noFill/>
        </p:spPr>
        <p:txBody>
          <a:bodyPr wrap="none" rtlCol="1">
            <a:spAutoFit/>
          </a:bodyPr>
          <a:lstStyle/>
          <a:p>
            <a:pPr algn="r" rtl="1"/>
            <a:r>
              <a:rPr lang="ar-DZ" sz="2400" b="1" u="sng" dirty="0" smtClean="0">
                <a:solidFill>
                  <a:srgbClr val="FFC000"/>
                </a:solidFill>
                <a:cs typeface="+mj-cs"/>
              </a:rPr>
              <a:t>المقياس:</a:t>
            </a:r>
          </a:p>
          <a:p>
            <a:pPr algn="r" rtl="1"/>
            <a:r>
              <a:rPr lang="ar-DZ" sz="2200" b="1" dirty="0" smtClean="0">
                <a:cs typeface="+mj-cs"/>
              </a:rPr>
              <a:t>سيرورة اتخاذ القرارات الاستراتيجية</a:t>
            </a:r>
          </a:p>
          <a:p>
            <a:pPr algn="r" rtl="1"/>
            <a:r>
              <a:rPr lang="ar-DZ" sz="2400" b="1" u="sng" dirty="0">
                <a:solidFill>
                  <a:srgbClr val="FFC000"/>
                </a:solidFill>
                <a:cs typeface="+mj-cs"/>
              </a:rPr>
              <a:t>أستاذة المقياس:</a:t>
            </a:r>
          </a:p>
          <a:p>
            <a:pPr algn="r" rtl="1"/>
            <a:r>
              <a:rPr lang="ar-DZ" sz="2200" b="1" dirty="0">
                <a:cs typeface="+mj-cs"/>
              </a:rPr>
              <a:t>صبرينة زير </a:t>
            </a:r>
          </a:p>
        </p:txBody>
      </p:sp>
      <p:sp>
        <p:nvSpPr>
          <p:cNvPr id="9" name="Rectangle 8"/>
          <p:cNvSpPr/>
          <p:nvPr/>
        </p:nvSpPr>
        <p:spPr>
          <a:xfrm>
            <a:off x="3228206" y="416270"/>
            <a:ext cx="6096000" cy="1569660"/>
          </a:xfrm>
          <a:prstGeom prst="rect">
            <a:avLst/>
          </a:prstGeom>
        </p:spPr>
        <p:txBody>
          <a:bodyPr>
            <a:spAutoFit/>
          </a:bodyPr>
          <a:lstStyle/>
          <a:p>
            <a:pPr lvl="0" algn="ctr" defTabSz="914400" rtl="1"/>
            <a:r>
              <a:rPr lang="ar-DZ" sz="2400" b="1" dirty="0">
                <a:solidFill>
                  <a:schemeClr val="bg1"/>
                </a:solidFill>
                <a:latin typeface="Rockwell"/>
              </a:rPr>
              <a:t>وزارة </a:t>
            </a:r>
            <a:r>
              <a:rPr lang="ar-DZ" sz="2400" b="1" dirty="0">
                <a:latin typeface="Rockwell"/>
              </a:rPr>
              <a:t>التعليم العالي والبحث العلمي  </a:t>
            </a:r>
          </a:p>
          <a:p>
            <a:pPr lvl="0" algn="ctr" defTabSz="914400" rtl="1"/>
            <a:r>
              <a:rPr lang="ar-DZ" sz="2400" b="1" dirty="0">
                <a:latin typeface="Rockwell"/>
              </a:rPr>
              <a:t>  </a:t>
            </a:r>
            <a:r>
              <a:rPr lang="ar-DZ" sz="2400" b="1" dirty="0" smtClean="0">
                <a:latin typeface="Rockwell"/>
              </a:rPr>
              <a:t>      جامعة محمد خيضر بسكرة </a:t>
            </a:r>
            <a:endParaRPr lang="ar-DZ" sz="2400" b="1" dirty="0">
              <a:latin typeface="Rockwell"/>
            </a:endParaRPr>
          </a:p>
          <a:p>
            <a:pPr lvl="0" algn="ctr" defTabSz="914400" rtl="1"/>
            <a:r>
              <a:rPr lang="ar-DZ" sz="2400" b="1" dirty="0" smtClean="0">
                <a:latin typeface="Rockwell"/>
              </a:rPr>
              <a:t>          قسم علوم التسيير </a:t>
            </a:r>
            <a:endParaRPr lang="ar-DZ" sz="2400" b="1" dirty="0">
              <a:latin typeface="Rockwell"/>
            </a:endParaRPr>
          </a:p>
          <a:p>
            <a:pPr lvl="0" algn="ctr" defTabSz="914400" rtl="1"/>
            <a:r>
              <a:rPr lang="ar-DZ" sz="2400" b="1" dirty="0" smtClean="0">
                <a:latin typeface="Rockwell"/>
              </a:rPr>
              <a:t>        إدارة استراتيجية </a:t>
            </a:r>
            <a:endParaRPr lang="ar-DZ" sz="2400" b="1" dirty="0">
              <a:latin typeface="Rockwell"/>
            </a:endParaRPr>
          </a:p>
        </p:txBody>
      </p:sp>
      <p:sp>
        <p:nvSpPr>
          <p:cNvPr id="10" name="Titre 9"/>
          <p:cNvSpPr>
            <a:spLocks noGrp="1"/>
          </p:cNvSpPr>
          <p:nvPr>
            <p:ph type="ctrTitle"/>
          </p:nvPr>
        </p:nvSpPr>
        <p:spPr>
          <a:xfrm>
            <a:off x="2456596" y="2243289"/>
            <a:ext cx="7315201" cy="2109883"/>
          </a:xfrm>
          <a:prstGeom prst="rect">
            <a:avLst/>
          </a:prstGeom>
          <a:noFill/>
        </p:spPr>
        <p:txBody>
          <a:bodyPr wrap="none" lIns="91440" tIns="45720" rIns="91440" bIns="45720">
            <a:prstTxWarp prst="textWave1">
              <a:avLst/>
            </a:prstTxWarp>
            <a:spAutoFit/>
          </a:bodyPr>
          <a:lstStyle/>
          <a:p>
            <a:pPr algn="ctr"/>
            <a:r>
              <a:rPr lang="ar-DZ" sz="5400" b="1" cap="none" spc="0" dirty="0" smtClean="0">
                <a:ln w="22225">
                  <a:solidFill>
                    <a:schemeClr val="accent2"/>
                  </a:solidFill>
                  <a:prstDash val="solid"/>
                </a:ln>
                <a:solidFill>
                  <a:schemeClr val="accent2">
                    <a:lumMod val="75000"/>
                  </a:schemeClr>
                </a:solidFill>
                <a:effectLst>
                  <a:glow rad="101600">
                    <a:schemeClr val="accent2">
                      <a:satMod val="175000"/>
                      <a:alpha val="40000"/>
                    </a:schemeClr>
                  </a:glow>
                  <a:reflection blurRad="6350" stA="60000" endA="900" endPos="60000" dist="60007" dir="5400000" sy="-100000" algn="bl" rotWithShape="0"/>
                </a:effectLst>
              </a:rPr>
              <a:t>القرارات الاستراتيجية</a:t>
            </a:r>
            <a:br>
              <a:rPr lang="ar-DZ" sz="5400" b="1" cap="none" spc="0" dirty="0" smtClean="0">
                <a:ln w="22225">
                  <a:solidFill>
                    <a:schemeClr val="accent2"/>
                  </a:solidFill>
                  <a:prstDash val="solid"/>
                </a:ln>
                <a:solidFill>
                  <a:schemeClr val="accent2">
                    <a:lumMod val="75000"/>
                  </a:schemeClr>
                </a:solidFill>
                <a:effectLst>
                  <a:glow rad="101600">
                    <a:schemeClr val="accent2">
                      <a:satMod val="175000"/>
                      <a:alpha val="40000"/>
                    </a:schemeClr>
                  </a:glow>
                  <a:reflection blurRad="6350" stA="60000" endA="900" endPos="60000" dist="60007" dir="5400000" sy="-100000" algn="bl" rotWithShape="0"/>
                </a:effectLst>
              </a:rPr>
            </a:br>
            <a:r>
              <a:rPr lang="ar-DZ" b="1" dirty="0" smtClean="0">
                <a:ln w="22225">
                  <a:solidFill>
                    <a:schemeClr val="accent2"/>
                  </a:solidFill>
                  <a:prstDash val="solid"/>
                </a:ln>
                <a:solidFill>
                  <a:schemeClr val="accent2">
                    <a:lumMod val="75000"/>
                  </a:schemeClr>
                </a:solidFill>
                <a:effectLst>
                  <a:glow rad="101600">
                    <a:schemeClr val="accent2">
                      <a:satMod val="175000"/>
                      <a:alpha val="40000"/>
                    </a:schemeClr>
                  </a:glow>
                  <a:reflection blurRad="6350" stA="60000" endA="900" endPos="60000" dist="60007" dir="5400000" sy="-100000" algn="bl" rotWithShape="0"/>
                </a:effectLst>
              </a:rPr>
              <a:t>وأهميتها </a:t>
            </a:r>
            <a:r>
              <a:rPr lang="ar-DZ" sz="5400" b="1" cap="none" spc="0" dirty="0" smtClean="0">
                <a:ln w="22225">
                  <a:solidFill>
                    <a:schemeClr val="accent2"/>
                  </a:solidFill>
                  <a:prstDash val="solid"/>
                </a:ln>
                <a:solidFill>
                  <a:schemeClr val="accent2">
                    <a:lumMod val="75000"/>
                  </a:schemeClr>
                </a:solidFill>
                <a:effectLst>
                  <a:glow rad="101600">
                    <a:schemeClr val="accent2">
                      <a:satMod val="175000"/>
                      <a:alpha val="40000"/>
                    </a:schemeClr>
                  </a:glow>
                  <a:reflection blurRad="6350" stA="60000" endA="900" endPos="60000" dist="60007" dir="5400000" sy="-100000" algn="bl" rotWithShape="0"/>
                </a:effectLst>
              </a:rPr>
              <a:t> </a:t>
            </a:r>
            <a:endParaRPr lang="ar-DZ" sz="5400" b="1" cap="none" spc="0" dirty="0">
              <a:ln w="22225">
                <a:solidFill>
                  <a:schemeClr val="accent2"/>
                </a:solidFill>
                <a:prstDash val="solid"/>
              </a:ln>
              <a:solidFill>
                <a:schemeClr val="accent2">
                  <a:lumMod val="75000"/>
                </a:schemeClr>
              </a:solidFill>
              <a:effectLst>
                <a:glow rad="101600">
                  <a:schemeClr val="accent2">
                    <a:satMod val="175000"/>
                    <a:alpha val="40000"/>
                  </a:schemeClr>
                </a:glow>
                <a:reflection blurRad="6350" stA="60000" endA="900" endPos="60000" dist="60007" dir="5400000" sy="-100000" algn="bl" rotWithShape="0"/>
              </a:effectLst>
            </a:endParaRPr>
          </a:p>
        </p:txBody>
      </p:sp>
    </p:spTree>
    <p:extLst>
      <p:ext uri="{BB962C8B-B14F-4D97-AF65-F5344CB8AC3E}">
        <p14:creationId xmlns="" xmlns:p14="http://schemas.microsoft.com/office/powerpoint/2010/main" val="149622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10"/>
                                        </p:tgtEl>
                                        <p:attrNameLst>
                                          <p:attrName>ppt_w</p:attrName>
                                        </p:attrNameLst>
                                      </p:cBhvr>
                                      <p:tavLst>
                                        <p:tav tm="0">
                                          <p:val>
                                            <p:strVal val="ppt_w"/>
                                          </p:val>
                                        </p:tav>
                                        <p:tav tm="100000">
                                          <p:val>
                                            <p:fltVal val="0"/>
                                          </p:val>
                                        </p:tav>
                                      </p:tavLst>
                                    </p:anim>
                                    <p:anim calcmode="lin" valueType="num">
                                      <p:cBhvr>
                                        <p:cTn id="23" dur="1000"/>
                                        <p:tgtEl>
                                          <p:spTgt spid="10"/>
                                        </p:tgtEl>
                                        <p:attrNameLst>
                                          <p:attrName>ppt_h</p:attrName>
                                        </p:attrNameLst>
                                      </p:cBhvr>
                                      <p:tavLst>
                                        <p:tav tm="0">
                                          <p:val>
                                            <p:strVal val="ppt_h"/>
                                          </p:val>
                                        </p:tav>
                                        <p:tav tm="100000">
                                          <p:val>
                                            <p:fltVal val="0"/>
                                          </p:val>
                                        </p:tav>
                                      </p:tavLst>
                                    </p:anim>
                                    <p:anim calcmode="lin" valueType="num">
                                      <p:cBhvr>
                                        <p:cTn id="24" dur="1000"/>
                                        <p:tgtEl>
                                          <p:spTgt spid="10"/>
                                        </p:tgtEl>
                                        <p:attrNameLst>
                                          <p:attrName>style.rotation</p:attrName>
                                        </p:attrNameLst>
                                      </p:cBhvr>
                                      <p:tavLst>
                                        <p:tav tm="0">
                                          <p:val>
                                            <p:fltVal val="0"/>
                                          </p:val>
                                        </p:tav>
                                        <p:tav tm="100000">
                                          <p:val>
                                            <p:fltVal val="90"/>
                                          </p:val>
                                        </p:tav>
                                      </p:tavLst>
                                    </p:anim>
                                    <p:animEffect transition="out" filter="fade">
                                      <p:cBhvr>
                                        <p:cTn id="25" dur="1000"/>
                                        <p:tgtEl>
                                          <p:spTgt spid="10"/>
                                        </p:tgtEl>
                                      </p:cBhvr>
                                    </p:animEffect>
                                    <p:set>
                                      <p:cBhvr>
                                        <p:cTn id="26"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4179198171"/>
              </p:ext>
            </p:extLst>
          </p:nvPr>
        </p:nvGraphicFramePr>
        <p:xfrm>
          <a:off x="609600" y="1337481"/>
          <a:ext cx="11386782" cy="5281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1"/>
          <p:cNvSpPr>
            <a:spLocks noGrp="1"/>
          </p:cNvSpPr>
          <p:nvPr>
            <p:ph type="title"/>
          </p:nvPr>
        </p:nvSpPr>
        <p:spPr>
          <a:xfrm>
            <a:off x="1623852" y="173420"/>
            <a:ext cx="9207063" cy="913141"/>
          </a:xfrm>
          <a:solidFill>
            <a:schemeClr val="accent2">
              <a:lumMod val="60000"/>
              <a:lumOff val="40000"/>
            </a:schemeClr>
          </a:solidFill>
        </p:spPr>
        <p:txBody>
          <a:bodyPr/>
          <a:lstStyle/>
          <a:p>
            <a:r>
              <a:rPr lang="ar-DZ" dirty="0" smtClean="0"/>
              <a:t>العوامل المؤثرة على القرارات الاستراتيجية</a:t>
            </a:r>
            <a:endParaRPr lang="fr-FR" dirty="0"/>
          </a:p>
        </p:txBody>
      </p:sp>
    </p:spTree>
    <p:extLst>
      <p:ext uri="{BB962C8B-B14F-4D97-AF65-F5344CB8AC3E}">
        <p14:creationId xmlns="" xmlns:p14="http://schemas.microsoft.com/office/powerpoint/2010/main" val="240252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60000"/>
              <a:lumOff val="40000"/>
            </a:schemeClr>
          </a:solidFill>
          <a:ln>
            <a:solidFill>
              <a:schemeClr val="accent2">
                <a:lumMod val="60000"/>
                <a:lumOff val="40000"/>
              </a:schemeClr>
            </a:solidFill>
          </a:ln>
          <a:effectLst>
            <a:outerShdw blurRad="76200" dir="18900000" sy="23000" kx="-1200000" algn="bl" rotWithShape="0">
              <a:prstClr val="black">
                <a:alpha val="20000"/>
              </a:prstClr>
            </a:outerShdw>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a:lstStyle/>
          <a:p>
            <a:r>
              <a:rPr lang="ar-DZ" b="1" dirty="0" smtClean="0">
                <a:solidFill>
                  <a:schemeClr val="tx1"/>
                </a:solidFill>
              </a:rPr>
              <a:t>نماذج صناعة القرارات الإستراتيجية </a:t>
            </a:r>
            <a:endParaRPr lang="ar-DZ" b="1" dirty="0">
              <a:solidFill>
                <a:schemeClr val="tx1"/>
              </a:solidFill>
            </a:endParaRPr>
          </a:p>
        </p:txBody>
      </p:sp>
      <p:graphicFrame>
        <p:nvGraphicFramePr>
          <p:cNvPr id="4" name="Diagramme 3"/>
          <p:cNvGraphicFramePr/>
          <p:nvPr>
            <p:extLst>
              <p:ext uri="{D42A27DB-BD31-4B8C-83A1-F6EECF244321}">
                <p14:modId xmlns="" xmlns:p14="http://schemas.microsoft.com/office/powerpoint/2010/main" val="348781539"/>
              </p:ext>
            </p:extLst>
          </p:nvPr>
        </p:nvGraphicFramePr>
        <p:xfrm>
          <a:off x="736979" y="1417638"/>
          <a:ext cx="105633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21570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7546" y="2292824"/>
            <a:ext cx="11382233" cy="4080680"/>
          </a:xfrm>
        </p:spPr>
        <p:txBody>
          <a:bodyPr>
            <a:normAutofit/>
          </a:bodyPr>
          <a:lstStyle/>
          <a:p>
            <a:pPr marL="0" indent="0" algn="ctr" rtl="1">
              <a:buNone/>
            </a:pPr>
            <a:r>
              <a:rPr lang="ar-DZ" sz="3200" b="1" i="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مفهوم القرار الاستراتيجي الفاعل </a:t>
            </a:r>
            <a:endParaRPr lang="fr-FR" sz="32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uban courbé vers le bas 3"/>
          <p:cNvSpPr/>
          <p:nvPr/>
        </p:nvSpPr>
        <p:spPr>
          <a:xfrm>
            <a:off x="2047164" y="668740"/>
            <a:ext cx="8284191" cy="1318511"/>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b="1" i="1" dirty="0" smtClean="0">
                <a:solidFill>
                  <a:schemeClr val="tx1"/>
                </a:solidFill>
                <a:latin typeface="Times New Roman" panose="02020603050405020304" pitchFamily="18" charset="0"/>
                <a:cs typeface="Times New Roman" panose="02020603050405020304" pitchFamily="18" charset="0"/>
              </a:rPr>
              <a:t>فاعلية القرارات الاستراتيجية </a:t>
            </a:r>
          </a:p>
        </p:txBody>
      </p:sp>
      <p:sp>
        <p:nvSpPr>
          <p:cNvPr id="5" name="Organigramme : Alternative 4"/>
          <p:cNvSpPr/>
          <p:nvPr/>
        </p:nvSpPr>
        <p:spPr>
          <a:xfrm>
            <a:off x="423080" y="3138984"/>
            <a:ext cx="10863618" cy="238835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smtClean="0">
                <a:solidFill>
                  <a:schemeClr val="tx1"/>
                </a:solidFill>
              </a:rPr>
              <a:t>هو ذلك القرار الذي يقود الى نجاح المنظمة وتحقيق أهدافها اعتمادا على معلومات صحيحة وكاملة تؤدي الى تحقيق الإحاطة الشاملة بظروف المشكلة مع الاخذ بنظر الاعتبار جميع البدائل الممكنة والاعتماد على الأساليب الصحيحة في صنع القرار في الوقت المناسب </a:t>
            </a:r>
          </a:p>
          <a:p>
            <a:pPr algn="ctr"/>
            <a:r>
              <a:rPr lang="ar-DZ" sz="2400" dirty="0" smtClean="0">
                <a:solidFill>
                  <a:schemeClr val="tx1"/>
                </a:solidFill>
              </a:rPr>
              <a:t>يرى (</a:t>
            </a:r>
            <a:r>
              <a:rPr lang="ar-DZ" sz="2400" dirty="0" err="1" smtClean="0">
                <a:solidFill>
                  <a:schemeClr val="tx1"/>
                </a:solidFill>
              </a:rPr>
              <a:t>دراكر</a:t>
            </a:r>
            <a:r>
              <a:rPr lang="ar-DZ" sz="2400" dirty="0" smtClean="0">
                <a:solidFill>
                  <a:schemeClr val="tx1"/>
                </a:solidFill>
              </a:rPr>
              <a:t>) أن القرار الاستراتيجي الفاعل هو ذلك القرار الذي يتم اتخاذه </a:t>
            </a:r>
            <a:r>
              <a:rPr lang="ar-DZ" sz="2400" dirty="0" err="1" smtClean="0">
                <a:solidFill>
                  <a:schemeClr val="tx1"/>
                </a:solidFill>
              </a:rPr>
              <a:t>بناءا</a:t>
            </a:r>
            <a:r>
              <a:rPr lang="ar-DZ" sz="2400" dirty="0" smtClean="0">
                <a:solidFill>
                  <a:schemeClr val="tx1"/>
                </a:solidFill>
              </a:rPr>
              <a:t> على مخاطرة محسوبة، إذ يتعين على صانع القرار الاستراتيجية الموازنة بين المخاطر الناجمة عن اتخاذ القرار والمزايا التي يحققها، ومن ثم القرار المتخذ من خلال نظرة شاملة الى التنظيم ومحيطه. </a:t>
            </a:r>
            <a:endParaRPr lang="fr-FR" sz="2400" dirty="0">
              <a:solidFill>
                <a:schemeClr val="tx1"/>
              </a:solidFill>
            </a:endParaRPr>
          </a:p>
        </p:txBody>
      </p:sp>
    </p:spTree>
    <p:extLst>
      <p:ext uri="{BB962C8B-B14F-4D97-AF65-F5344CB8AC3E}">
        <p14:creationId xmlns="" xmlns:p14="http://schemas.microsoft.com/office/powerpoint/2010/main" val="374964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5"/>
                                        </p:tgtEl>
                                        <p:attrNameLst>
                                          <p:attrName>ppt_w</p:attrName>
                                        </p:attrNameLst>
                                      </p:cBhvr>
                                      <p:tavLst>
                                        <p:tav tm="0">
                                          <p:val>
                                            <p:strVal val="ppt_w"/>
                                          </p:val>
                                        </p:tav>
                                        <p:tav tm="100000">
                                          <p:val>
                                            <p:fltVal val="0"/>
                                          </p:val>
                                        </p:tav>
                                      </p:tavLst>
                                    </p:anim>
                                    <p:anim calcmode="lin" valueType="num">
                                      <p:cBhvr>
                                        <p:cTn id="15" dur="500"/>
                                        <p:tgtEl>
                                          <p:spTgt spid="5"/>
                                        </p:tgtEl>
                                        <p:attrNameLst>
                                          <p:attrName>ppt_h</p:attrName>
                                        </p:attrNameLst>
                                      </p:cBhvr>
                                      <p:tavLst>
                                        <p:tav tm="0">
                                          <p:val>
                                            <p:strVal val="ppt_h"/>
                                          </p:val>
                                        </p:tav>
                                        <p:tav tm="100000">
                                          <p:val>
                                            <p:fltVal val="0"/>
                                          </p:val>
                                        </p:tav>
                                      </p:tavLst>
                                    </p:anim>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2"/>
          <p:cNvSpPr>
            <a:spLocks noGrp="1" noChangeArrowheads="1"/>
          </p:cNvSpPr>
          <p:nvPr>
            <p:ph idx="1"/>
          </p:nvPr>
        </p:nvSpPr>
        <p:spPr bwMode="auto">
          <a:xfrm>
            <a:off x="573206" y="504967"/>
            <a:ext cx="8939283" cy="968992"/>
          </a:xfrm>
          <a:prstGeom prst="ellipse">
            <a:avLst/>
          </a:prstGeom>
          <a:gradFill rotWithShape="0">
            <a:gsLst>
              <a:gs pos="0">
                <a:srgbClr val="DD5FD1"/>
              </a:gs>
              <a:gs pos="100000">
                <a:srgbClr val="FFFF99"/>
              </a:gs>
            </a:gsLst>
            <a:path path="shape">
              <a:fillToRect l="50000" t="50000" r="50000" b="50000"/>
            </a:path>
          </a:gradFill>
          <a:ln w="9525">
            <a:solidFill>
              <a:schemeClr val="tx1"/>
            </a:solidFill>
            <a:round/>
            <a:headEnd/>
            <a:tailEnd/>
          </a:ln>
        </p:spPr>
        <p:txBody>
          <a:bodyPr wrap="none" anchor="ctr">
            <a:noAutofit/>
          </a:bodyPr>
          <a:lstStyle/>
          <a:p>
            <a:pPr marL="0" indent="0" algn="ctr">
              <a:buNone/>
            </a:pPr>
            <a:endParaRPr lang="ar-DZ" sz="2000" b="1" dirty="0" smtClean="0"/>
          </a:p>
          <a:p>
            <a:pPr marL="0" indent="0" algn="ctr">
              <a:buNone/>
            </a:pPr>
            <a:r>
              <a:rPr lang="ar-DZ" sz="2000" b="1" dirty="0" smtClean="0"/>
              <a:t>يراعي المنهج العلمي في اتخاذ القرار للوصول الى تحقيق الغاية المطلوبة </a:t>
            </a:r>
          </a:p>
          <a:p>
            <a:pPr marL="0" indent="0" algn="ctr">
              <a:buNone/>
            </a:pPr>
            <a:endParaRPr lang="ar-DZ" sz="1800" dirty="0" smtClean="0"/>
          </a:p>
        </p:txBody>
      </p:sp>
      <p:sp>
        <p:nvSpPr>
          <p:cNvPr id="7" name="Oval 22"/>
          <p:cNvSpPr txBox="1">
            <a:spLocks noChangeArrowheads="1"/>
          </p:cNvSpPr>
          <p:nvPr/>
        </p:nvSpPr>
        <p:spPr bwMode="auto">
          <a:xfrm>
            <a:off x="459469" y="1518242"/>
            <a:ext cx="8939283" cy="968992"/>
          </a:xfrm>
          <a:prstGeom prst="ellipse">
            <a:avLst/>
          </a:prstGeom>
          <a:gradFill rotWithShape="0">
            <a:gsLst>
              <a:gs pos="0">
                <a:srgbClr val="DD5FD1"/>
              </a:gs>
              <a:gs pos="100000">
                <a:srgbClr val="FFFF99"/>
              </a:gs>
            </a:gsLst>
            <a:path path="shape">
              <a:fillToRect l="50000" t="50000" r="50000" b="50000"/>
            </a:path>
          </a:gradFill>
          <a:ln w="9525">
            <a:solidFill>
              <a:schemeClr val="tx1"/>
            </a:solidFill>
            <a:round/>
            <a:headEnd/>
            <a:tailEnd/>
          </a:ln>
        </p:spPr>
        <p:txBody>
          <a:bodyPr vert="horz" wrap="none"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endParaRPr lang="ar-DZ" sz="2000" b="1" dirty="0" smtClean="0"/>
          </a:p>
          <a:p>
            <a:pPr marL="0" indent="0" algn="ctr">
              <a:buNone/>
            </a:pPr>
            <a:r>
              <a:rPr lang="ar-DZ" sz="2000" b="1" dirty="0" smtClean="0"/>
              <a:t>يراعي </a:t>
            </a:r>
            <a:r>
              <a:rPr lang="ar-DZ" sz="2000" b="1" dirty="0"/>
              <a:t>البيئة الداخلية والخارجية للمنظمة </a:t>
            </a:r>
          </a:p>
          <a:p>
            <a:pPr marL="0" indent="0" algn="ctr">
              <a:buFont typeface="Arial"/>
              <a:buNone/>
            </a:pPr>
            <a:endParaRPr lang="ar-DZ" sz="2000" b="1" dirty="0" smtClean="0"/>
          </a:p>
        </p:txBody>
      </p:sp>
      <p:sp>
        <p:nvSpPr>
          <p:cNvPr id="8" name="Oval 22"/>
          <p:cNvSpPr txBox="1">
            <a:spLocks noChangeArrowheads="1"/>
          </p:cNvSpPr>
          <p:nvPr/>
        </p:nvSpPr>
        <p:spPr bwMode="auto">
          <a:xfrm>
            <a:off x="459470" y="2543527"/>
            <a:ext cx="8939283" cy="968992"/>
          </a:xfrm>
          <a:prstGeom prst="ellipse">
            <a:avLst/>
          </a:prstGeom>
          <a:gradFill rotWithShape="0">
            <a:gsLst>
              <a:gs pos="0">
                <a:srgbClr val="DD5FD1"/>
              </a:gs>
              <a:gs pos="100000">
                <a:srgbClr val="FFFF99"/>
              </a:gs>
            </a:gsLst>
            <a:path path="shape">
              <a:fillToRect l="50000" t="50000" r="50000" b="50000"/>
            </a:path>
          </a:gradFill>
          <a:ln w="9525">
            <a:solidFill>
              <a:schemeClr val="tx1"/>
            </a:solidFill>
            <a:round/>
            <a:headEnd/>
            <a:tailEnd/>
          </a:ln>
        </p:spPr>
        <p:txBody>
          <a:bodyPr vert="horz" wrap="none"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endParaRPr lang="ar-DZ" sz="2000" b="1" dirty="0" smtClean="0"/>
          </a:p>
          <a:p>
            <a:pPr marL="0" indent="0" algn="ctr">
              <a:buFont typeface="Arial"/>
              <a:buNone/>
            </a:pPr>
            <a:r>
              <a:rPr lang="ar-DZ" sz="2000" b="1" dirty="0" smtClean="0"/>
              <a:t>يوفر الإفادة من الأساليب الحديثة في عملية صنع القرار </a:t>
            </a:r>
          </a:p>
          <a:p>
            <a:pPr marL="0" indent="0" algn="ctr">
              <a:buFont typeface="Arial"/>
              <a:buNone/>
            </a:pPr>
            <a:endParaRPr lang="ar-DZ" sz="1800" dirty="0" smtClean="0"/>
          </a:p>
        </p:txBody>
      </p:sp>
      <p:sp>
        <p:nvSpPr>
          <p:cNvPr id="9" name="Oval 22"/>
          <p:cNvSpPr txBox="1">
            <a:spLocks noChangeArrowheads="1"/>
          </p:cNvSpPr>
          <p:nvPr/>
        </p:nvSpPr>
        <p:spPr bwMode="auto">
          <a:xfrm>
            <a:off x="459470" y="3541536"/>
            <a:ext cx="8939283" cy="968992"/>
          </a:xfrm>
          <a:prstGeom prst="ellipse">
            <a:avLst/>
          </a:prstGeom>
          <a:gradFill rotWithShape="0">
            <a:gsLst>
              <a:gs pos="0">
                <a:srgbClr val="DD5FD1"/>
              </a:gs>
              <a:gs pos="100000">
                <a:srgbClr val="FFFF99"/>
              </a:gs>
            </a:gsLst>
            <a:path path="shape">
              <a:fillToRect l="50000" t="50000" r="50000" b="50000"/>
            </a:path>
          </a:gradFill>
          <a:ln w="9525">
            <a:solidFill>
              <a:schemeClr val="tx1"/>
            </a:solidFill>
            <a:round/>
            <a:headEnd/>
            <a:tailEnd/>
          </a:ln>
        </p:spPr>
        <p:txBody>
          <a:bodyPr vert="horz" wrap="none"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endParaRPr lang="ar-DZ" sz="2000" b="1" dirty="0" smtClean="0"/>
          </a:p>
          <a:p>
            <a:pPr marL="0" indent="0" algn="ctr">
              <a:buFont typeface="Arial"/>
              <a:buNone/>
            </a:pPr>
            <a:r>
              <a:rPr lang="ar-DZ" sz="2000" b="1" dirty="0" smtClean="0"/>
              <a:t>يراعي التشريعات النافذة المعمول بها </a:t>
            </a:r>
          </a:p>
          <a:p>
            <a:pPr marL="0" indent="0" algn="ctr">
              <a:buFont typeface="Arial"/>
              <a:buNone/>
            </a:pPr>
            <a:endParaRPr lang="ar-DZ" sz="1800" dirty="0" smtClean="0"/>
          </a:p>
        </p:txBody>
      </p:sp>
      <p:sp>
        <p:nvSpPr>
          <p:cNvPr id="10" name="Oval 22"/>
          <p:cNvSpPr txBox="1">
            <a:spLocks noChangeArrowheads="1"/>
          </p:cNvSpPr>
          <p:nvPr/>
        </p:nvSpPr>
        <p:spPr bwMode="auto">
          <a:xfrm>
            <a:off x="573206" y="4593165"/>
            <a:ext cx="8939283" cy="904293"/>
          </a:xfrm>
          <a:prstGeom prst="ellipse">
            <a:avLst/>
          </a:prstGeom>
          <a:gradFill rotWithShape="0">
            <a:gsLst>
              <a:gs pos="0">
                <a:srgbClr val="DD5FD1"/>
              </a:gs>
              <a:gs pos="100000">
                <a:srgbClr val="FFFF99"/>
              </a:gs>
            </a:gsLst>
            <a:path path="shape">
              <a:fillToRect l="50000" t="50000" r="50000" b="50000"/>
            </a:path>
          </a:gradFill>
          <a:ln w="9525">
            <a:solidFill>
              <a:schemeClr val="tx1"/>
            </a:solidFill>
            <a:round/>
            <a:headEnd/>
            <a:tailEnd/>
          </a:ln>
        </p:spPr>
        <p:txBody>
          <a:bodyPr vert="horz" wrap="none"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ar-DZ" sz="2000" b="1" dirty="0" smtClean="0"/>
              <a:t>يؤمن </a:t>
            </a:r>
            <a:r>
              <a:rPr lang="ar-DZ" sz="2000" b="1" dirty="0"/>
              <a:t>تحديد الوقت المناسب لاتخاذ القرار </a:t>
            </a:r>
            <a:r>
              <a:rPr lang="ar-DZ" sz="2000" b="1" dirty="0" smtClean="0"/>
              <a:t>وتنفيذه </a:t>
            </a:r>
            <a:endParaRPr lang="ar-DZ" sz="1800" dirty="0" smtClean="0"/>
          </a:p>
        </p:txBody>
      </p:sp>
      <p:sp>
        <p:nvSpPr>
          <p:cNvPr id="11" name="Oval 22"/>
          <p:cNvSpPr txBox="1">
            <a:spLocks noChangeArrowheads="1"/>
          </p:cNvSpPr>
          <p:nvPr/>
        </p:nvSpPr>
        <p:spPr bwMode="auto">
          <a:xfrm>
            <a:off x="459468" y="5580095"/>
            <a:ext cx="8939283" cy="939706"/>
          </a:xfrm>
          <a:prstGeom prst="ellipse">
            <a:avLst/>
          </a:prstGeom>
          <a:gradFill rotWithShape="0">
            <a:gsLst>
              <a:gs pos="0">
                <a:srgbClr val="DD5FD1"/>
              </a:gs>
              <a:gs pos="100000">
                <a:srgbClr val="FFFF99"/>
              </a:gs>
            </a:gsLst>
            <a:path path="shape">
              <a:fillToRect l="50000" t="50000" r="50000" b="50000"/>
            </a:path>
          </a:gradFill>
          <a:ln w="9525">
            <a:solidFill>
              <a:schemeClr val="tx1"/>
            </a:solidFill>
            <a:round/>
            <a:headEnd/>
            <a:tailEnd/>
          </a:ln>
        </p:spPr>
        <p:txBody>
          <a:bodyPr vert="horz" wrap="none"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endParaRPr lang="ar-DZ" sz="2000" b="1" dirty="0" smtClean="0"/>
          </a:p>
          <a:p>
            <a:pPr marL="0" indent="0" algn="ctr">
              <a:buFont typeface="Arial"/>
              <a:buNone/>
            </a:pPr>
            <a:r>
              <a:rPr lang="ar-DZ" sz="2000" b="1" dirty="0" smtClean="0"/>
              <a:t>يتيح المجال للتشارك في اتخاذ القرار من قبل الذين سيتأثرون به وفي عملية صنعه </a:t>
            </a:r>
          </a:p>
          <a:p>
            <a:pPr marL="0" indent="0" algn="ctr">
              <a:buFont typeface="Arial"/>
              <a:buNone/>
            </a:pPr>
            <a:endParaRPr lang="ar-DZ" sz="1800" dirty="0" smtClean="0"/>
          </a:p>
        </p:txBody>
      </p:sp>
      <p:sp>
        <p:nvSpPr>
          <p:cNvPr id="12" name="AutoShape 7"/>
          <p:cNvSpPr>
            <a:spLocks noChangeArrowheads="1"/>
          </p:cNvSpPr>
          <p:nvPr/>
        </p:nvSpPr>
        <p:spPr bwMode="auto">
          <a:xfrm rot="1692971">
            <a:off x="7519295" y="723872"/>
            <a:ext cx="5572132" cy="1500174"/>
          </a:xfrm>
          <a:prstGeom prst="irregularSeal2">
            <a:avLst/>
          </a:prstGeom>
          <a:gradFill rotWithShape="0">
            <a:gsLst>
              <a:gs pos="0">
                <a:schemeClr val="tx1"/>
              </a:gs>
              <a:gs pos="100000">
                <a:schemeClr val="accent1"/>
              </a:gs>
            </a:gsLst>
            <a:path path="shape">
              <a:fillToRect l="50000" t="50000" r="50000" b="50000"/>
            </a:path>
          </a:gradFill>
          <a:ln w="9525">
            <a:solidFill>
              <a:schemeClr val="tx1"/>
            </a:solidFill>
            <a:miter lim="800000"/>
            <a:headEnd/>
            <a:tailEnd/>
          </a:ln>
        </p:spPr>
        <p:txBody>
          <a:bodyPr wrap="none" anchor="ctr"/>
          <a:lstStyle/>
          <a:p>
            <a:pPr algn="ctr"/>
            <a:r>
              <a:rPr lang="ar-DZ" sz="2400" dirty="0" smtClean="0">
                <a:solidFill>
                  <a:schemeClr val="bg1"/>
                </a:solidFill>
              </a:rPr>
              <a:t>ويجب </a:t>
            </a:r>
            <a:r>
              <a:rPr lang="ar-DZ" sz="2400" dirty="0">
                <a:solidFill>
                  <a:schemeClr val="bg1"/>
                </a:solidFill>
              </a:rPr>
              <a:t>أن يتسم القرار </a:t>
            </a:r>
            <a:r>
              <a:rPr lang="ar-DZ" sz="2400" dirty="0" smtClean="0">
                <a:solidFill>
                  <a:schemeClr val="bg1"/>
                </a:solidFill>
              </a:rPr>
              <a:t>الاستراتيجي</a:t>
            </a:r>
          </a:p>
          <a:p>
            <a:pPr algn="ctr"/>
            <a:r>
              <a:rPr lang="ar-DZ" sz="2400" dirty="0" smtClean="0">
                <a:solidFill>
                  <a:schemeClr val="bg1"/>
                </a:solidFill>
              </a:rPr>
              <a:t> </a:t>
            </a:r>
            <a:r>
              <a:rPr lang="ar-DZ" sz="2400" dirty="0">
                <a:solidFill>
                  <a:schemeClr val="bg1"/>
                </a:solidFill>
              </a:rPr>
              <a:t>الفاعل بما يلي:</a:t>
            </a:r>
          </a:p>
        </p:txBody>
      </p:sp>
    </p:spTree>
    <p:extLst>
      <p:ext uri="{BB962C8B-B14F-4D97-AF65-F5344CB8AC3E}">
        <p14:creationId xmlns="" xmlns:p14="http://schemas.microsoft.com/office/powerpoint/2010/main" val="48100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wipe(down)">
                                      <p:cBhvr>
                                        <p:cTn id="11" dur="580">
                                          <p:stCondLst>
                                            <p:cond delay="0"/>
                                          </p:stCondLst>
                                        </p:cTn>
                                        <p:tgtEl>
                                          <p:spTgt spid="4">
                                            <p:bg/>
                                          </p:spTgt>
                                        </p:tgtEl>
                                      </p:cBhvr>
                                    </p:animEffect>
                                    <p:anim calcmode="lin" valueType="num">
                                      <p:cBhvr>
                                        <p:cTn id="12"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bg/>
                                          </p:spTgt>
                                        </p:tgtEl>
                                      </p:cBhvr>
                                      <p:to x="100000" y="60000"/>
                                    </p:animScale>
                                    <p:animScale>
                                      <p:cBhvr>
                                        <p:cTn id="18" dur="166" decel="50000">
                                          <p:stCondLst>
                                            <p:cond delay="676"/>
                                          </p:stCondLst>
                                        </p:cTn>
                                        <p:tgtEl>
                                          <p:spTgt spid="4">
                                            <p:bg/>
                                          </p:spTgt>
                                        </p:tgtEl>
                                      </p:cBhvr>
                                      <p:to x="100000" y="100000"/>
                                    </p:animScale>
                                    <p:animScale>
                                      <p:cBhvr>
                                        <p:cTn id="19" dur="26">
                                          <p:stCondLst>
                                            <p:cond delay="1312"/>
                                          </p:stCondLst>
                                        </p:cTn>
                                        <p:tgtEl>
                                          <p:spTgt spid="4">
                                            <p:bg/>
                                          </p:spTgt>
                                        </p:tgtEl>
                                      </p:cBhvr>
                                      <p:to x="100000" y="80000"/>
                                    </p:animScale>
                                    <p:animScale>
                                      <p:cBhvr>
                                        <p:cTn id="20" dur="166" decel="50000">
                                          <p:stCondLst>
                                            <p:cond delay="1338"/>
                                          </p:stCondLst>
                                        </p:cTn>
                                        <p:tgtEl>
                                          <p:spTgt spid="4">
                                            <p:bg/>
                                          </p:spTgt>
                                        </p:tgtEl>
                                      </p:cBhvr>
                                      <p:to x="100000" y="100000"/>
                                    </p:animScale>
                                    <p:animScale>
                                      <p:cBhvr>
                                        <p:cTn id="21" dur="26">
                                          <p:stCondLst>
                                            <p:cond delay="1642"/>
                                          </p:stCondLst>
                                        </p:cTn>
                                        <p:tgtEl>
                                          <p:spTgt spid="4">
                                            <p:bg/>
                                          </p:spTgt>
                                        </p:tgtEl>
                                      </p:cBhvr>
                                      <p:to x="100000" y="90000"/>
                                    </p:animScale>
                                    <p:animScale>
                                      <p:cBhvr>
                                        <p:cTn id="22" dur="166" decel="50000">
                                          <p:stCondLst>
                                            <p:cond delay="1668"/>
                                          </p:stCondLst>
                                        </p:cTn>
                                        <p:tgtEl>
                                          <p:spTgt spid="4">
                                            <p:bg/>
                                          </p:spTgt>
                                        </p:tgtEl>
                                      </p:cBhvr>
                                      <p:to x="100000" y="100000"/>
                                    </p:animScale>
                                    <p:animScale>
                                      <p:cBhvr>
                                        <p:cTn id="23" dur="26">
                                          <p:stCondLst>
                                            <p:cond delay="1808"/>
                                          </p:stCondLst>
                                        </p:cTn>
                                        <p:tgtEl>
                                          <p:spTgt spid="4">
                                            <p:bg/>
                                          </p:spTgt>
                                        </p:tgtEl>
                                      </p:cBhvr>
                                      <p:to x="100000" y="95000"/>
                                    </p:animScale>
                                    <p:animScale>
                                      <p:cBhvr>
                                        <p:cTn id="24" dur="166" decel="50000">
                                          <p:stCondLst>
                                            <p:cond delay="1834"/>
                                          </p:stCondLst>
                                        </p:cTn>
                                        <p:tgtEl>
                                          <p:spTgt spid="4">
                                            <p:bg/>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down)">
                                      <p:cBhvr>
                                        <p:cTn id="29" dur="580">
                                          <p:stCondLst>
                                            <p:cond delay="0"/>
                                          </p:stCondLst>
                                        </p:cTn>
                                        <p:tgtEl>
                                          <p:spTgt spid="4">
                                            <p:txEl>
                                              <p:pRg st="1" end="1"/>
                                            </p:txEl>
                                          </p:spTgt>
                                        </p:tgtEl>
                                      </p:cBhvr>
                                    </p:animEffect>
                                    <p:anim calcmode="lin" valueType="num">
                                      <p:cBhvr>
                                        <p:cTn id="3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xEl>
                                              <p:pRg st="1" end="1"/>
                                            </p:txEl>
                                          </p:spTgt>
                                        </p:tgtEl>
                                      </p:cBhvr>
                                      <p:to x="100000" y="60000"/>
                                    </p:animScale>
                                    <p:animScale>
                                      <p:cBhvr>
                                        <p:cTn id="36" dur="166" decel="50000">
                                          <p:stCondLst>
                                            <p:cond delay="676"/>
                                          </p:stCondLst>
                                        </p:cTn>
                                        <p:tgtEl>
                                          <p:spTgt spid="4">
                                            <p:txEl>
                                              <p:pRg st="1" end="1"/>
                                            </p:txEl>
                                          </p:spTgt>
                                        </p:tgtEl>
                                      </p:cBhvr>
                                      <p:to x="100000" y="100000"/>
                                    </p:animScale>
                                    <p:animScale>
                                      <p:cBhvr>
                                        <p:cTn id="37" dur="26">
                                          <p:stCondLst>
                                            <p:cond delay="1312"/>
                                          </p:stCondLst>
                                        </p:cTn>
                                        <p:tgtEl>
                                          <p:spTgt spid="4">
                                            <p:txEl>
                                              <p:pRg st="1" end="1"/>
                                            </p:txEl>
                                          </p:spTgt>
                                        </p:tgtEl>
                                      </p:cBhvr>
                                      <p:to x="100000" y="80000"/>
                                    </p:animScale>
                                    <p:animScale>
                                      <p:cBhvr>
                                        <p:cTn id="38" dur="166" decel="50000">
                                          <p:stCondLst>
                                            <p:cond delay="1338"/>
                                          </p:stCondLst>
                                        </p:cTn>
                                        <p:tgtEl>
                                          <p:spTgt spid="4">
                                            <p:txEl>
                                              <p:pRg st="1" end="1"/>
                                            </p:txEl>
                                          </p:spTgt>
                                        </p:tgtEl>
                                      </p:cBhvr>
                                      <p:to x="100000" y="100000"/>
                                    </p:animScale>
                                    <p:animScale>
                                      <p:cBhvr>
                                        <p:cTn id="39" dur="26">
                                          <p:stCondLst>
                                            <p:cond delay="1642"/>
                                          </p:stCondLst>
                                        </p:cTn>
                                        <p:tgtEl>
                                          <p:spTgt spid="4">
                                            <p:txEl>
                                              <p:pRg st="1" end="1"/>
                                            </p:txEl>
                                          </p:spTgt>
                                        </p:tgtEl>
                                      </p:cBhvr>
                                      <p:to x="100000" y="90000"/>
                                    </p:animScale>
                                    <p:animScale>
                                      <p:cBhvr>
                                        <p:cTn id="40" dur="166" decel="50000">
                                          <p:stCondLst>
                                            <p:cond delay="1668"/>
                                          </p:stCondLst>
                                        </p:cTn>
                                        <p:tgtEl>
                                          <p:spTgt spid="4">
                                            <p:txEl>
                                              <p:pRg st="1" end="1"/>
                                            </p:txEl>
                                          </p:spTgt>
                                        </p:tgtEl>
                                      </p:cBhvr>
                                      <p:to x="100000" y="100000"/>
                                    </p:animScale>
                                    <p:animScale>
                                      <p:cBhvr>
                                        <p:cTn id="41" dur="26">
                                          <p:stCondLst>
                                            <p:cond delay="1808"/>
                                          </p:stCondLst>
                                        </p:cTn>
                                        <p:tgtEl>
                                          <p:spTgt spid="4">
                                            <p:txEl>
                                              <p:pRg st="1" end="1"/>
                                            </p:txEl>
                                          </p:spTgt>
                                        </p:tgtEl>
                                      </p:cBhvr>
                                      <p:to x="100000" y="95000"/>
                                    </p:animScale>
                                    <p:animScale>
                                      <p:cBhvr>
                                        <p:cTn id="42" dur="166" decel="50000">
                                          <p:stCondLst>
                                            <p:cond delay="1834"/>
                                          </p:stCondLst>
                                        </p:cTn>
                                        <p:tgtEl>
                                          <p:spTgt spid="4">
                                            <p:txEl>
                                              <p:pRg st="1" end="1"/>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80">
                                          <p:stCondLst>
                                            <p:cond delay="0"/>
                                          </p:stCondLst>
                                        </p:cTn>
                                        <p:tgtEl>
                                          <p:spTgt spid="7"/>
                                        </p:tgtEl>
                                      </p:cBhvr>
                                    </p:animEffect>
                                    <p:anim calcmode="lin" valueType="num">
                                      <p:cBhvr>
                                        <p:cTn id="4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3" dur="26">
                                          <p:stCondLst>
                                            <p:cond delay="650"/>
                                          </p:stCondLst>
                                        </p:cTn>
                                        <p:tgtEl>
                                          <p:spTgt spid="7"/>
                                        </p:tgtEl>
                                      </p:cBhvr>
                                      <p:to x="100000" y="60000"/>
                                    </p:animScale>
                                    <p:animScale>
                                      <p:cBhvr>
                                        <p:cTn id="54" dur="166" decel="50000">
                                          <p:stCondLst>
                                            <p:cond delay="676"/>
                                          </p:stCondLst>
                                        </p:cTn>
                                        <p:tgtEl>
                                          <p:spTgt spid="7"/>
                                        </p:tgtEl>
                                      </p:cBhvr>
                                      <p:to x="100000" y="100000"/>
                                    </p:animScale>
                                    <p:animScale>
                                      <p:cBhvr>
                                        <p:cTn id="55" dur="26">
                                          <p:stCondLst>
                                            <p:cond delay="1312"/>
                                          </p:stCondLst>
                                        </p:cTn>
                                        <p:tgtEl>
                                          <p:spTgt spid="7"/>
                                        </p:tgtEl>
                                      </p:cBhvr>
                                      <p:to x="100000" y="80000"/>
                                    </p:animScale>
                                    <p:animScale>
                                      <p:cBhvr>
                                        <p:cTn id="56" dur="166" decel="50000">
                                          <p:stCondLst>
                                            <p:cond delay="1338"/>
                                          </p:stCondLst>
                                        </p:cTn>
                                        <p:tgtEl>
                                          <p:spTgt spid="7"/>
                                        </p:tgtEl>
                                      </p:cBhvr>
                                      <p:to x="100000" y="100000"/>
                                    </p:animScale>
                                    <p:animScale>
                                      <p:cBhvr>
                                        <p:cTn id="57" dur="26">
                                          <p:stCondLst>
                                            <p:cond delay="1642"/>
                                          </p:stCondLst>
                                        </p:cTn>
                                        <p:tgtEl>
                                          <p:spTgt spid="7"/>
                                        </p:tgtEl>
                                      </p:cBhvr>
                                      <p:to x="100000" y="90000"/>
                                    </p:animScale>
                                    <p:animScale>
                                      <p:cBhvr>
                                        <p:cTn id="58" dur="166" decel="50000">
                                          <p:stCondLst>
                                            <p:cond delay="1668"/>
                                          </p:stCondLst>
                                        </p:cTn>
                                        <p:tgtEl>
                                          <p:spTgt spid="7"/>
                                        </p:tgtEl>
                                      </p:cBhvr>
                                      <p:to x="100000" y="100000"/>
                                    </p:animScale>
                                    <p:animScale>
                                      <p:cBhvr>
                                        <p:cTn id="59" dur="26">
                                          <p:stCondLst>
                                            <p:cond delay="1808"/>
                                          </p:stCondLst>
                                        </p:cTn>
                                        <p:tgtEl>
                                          <p:spTgt spid="7"/>
                                        </p:tgtEl>
                                      </p:cBhvr>
                                      <p:to x="100000" y="95000"/>
                                    </p:animScale>
                                    <p:animScale>
                                      <p:cBhvr>
                                        <p:cTn id="60" dur="166" decel="50000">
                                          <p:stCondLst>
                                            <p:cond delay="1834"/>
                                          </p:stCondLst>
                                        </p:cTn>
                                        <p:tgtEl>
                                          <p:spTgt spid="7"/>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down)">
                                      <p:cBhvr>
                                        <p:cTn id="65" dur="580">
                                          <p:stCondLst>
                                            <p:cond delay="0"/>
                                          </p:stCondLst>
                                        </p:cTn>
                                        <p:tgtEl>
                                          <p:spTgt spid="8"/>
                                        </p:tgtEl>
                                      </p:cBhvr>
                                    </p:animEffect>
                                    <p:anim calcmode="lin" valueType="num">
                                      <p:cBhvr>
                                        <p:cTn id="6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1" dur="26">
                                          <p:stCondLst>
                                            <p:cond delay="650"/>
                                          </p:stCondLst>
                                        </p:cTn>
                                        <p:tgtEl>
                                          <p:spTgt spid="8"/>
                                        </p:tgtEl>
                                      </p:cBhvr>
                                      <p:to x="100000" y="60000"/>
                                    </p:animScale>
                                    <p:animScale>
                                      <p:cBhvr>
                                        <p:cTn id="72" dur="166" decel="50000">
                                          <p:stCondLst>
                                            <p:cond delay="676"/>
                                          </p:stCondLst>
                                        </p:cTn>
                                        <p:tgtEl>
                                          <p:spTgt spid="8"/>
                                        </p:tgtEl>
                                      </p:cBhvr>
                                      <p:to x="100000" y="100000"/>
                                    </p:animScale>
                                    <p:animScale>
                                      <p:cBhvr>
                                        <p:cTn id="73" dur="26">
                                          <p:stCondLst>
                                            <p:cond delay="1312"/>
                                          </p:stCondLst>
                                        </p:cTn>
                                        <p:tgtEl>
                                          <p:spTgt spid="8"/>
                                        </p:tgtEl>
                                      </p:cBhvr>
                                      <p:to x="100000" y="80000"/>
                                    </p:animScale>
                                    <p:animScale>
                                      <p:cBhvr>
                                        <p:cTn id="74" dur="166" decel="50000">
                                          <p:stCondLst>
                                            <p:cond delay="1338"/>
                                          </p:stCondLst>
                                        </p:cTn>
                                        <p:tgtEl>
                                          <p:spTgt spid="8"/>
                                        </p:tgtEl>
                                      </p:cBhvr>
                                      <p:to x="100000" y="100000"/>
                                    </p:animScale>
                                    <p:animScale>
                                      <p:cBhvr>
                                        <p:cTn id="75" dur="26">
                                          <p:stCondLst>
                                            <p:cond delay="1642"/>
                                          </p:stCondLst>
                                        </p:cTn>
                                        <p:tgtEl>
                                          <p:spTgt spid="8"/>
                                        </p:tgtEl>
                                      </p:cBhvr>
                                      <p:to x="100000" y="90000"/>
                                    </p:animScale>
                                    <p:animScale>
                                      <p:cBhvr>
                                        <p:cTn id="76" dur="166" decel="50000">
                                          <p:stCondLst>
                                            <p:cond delay="1668"/>
                                          </p:stCondLst>
                                        </p:cTn>
                                        <p:tgtEl>
                                          <p:spTgt spid="8"/>
                                        </p:tgtEl>
                                      </p:cBhvr>
                                      <p:to x="100000" y="100000"/>
                                    </p:animScale>
                                    <p:animScale>
                                      <p:cBhvr>
                                        <p:cTn id="77" dur="26">
                                          <p:stCondLst>
                                            <p:cond delay="1808"/>
                                          </p:stCondLst>
                                        </p:cTn>
                                        <p:tgtEl>
                                          <p:spTgt spid="8"/>
                                        </p:tgtEl>
                                      </p:cBhvr>
                                      <p:to x="100000" y="95000"/>
                                    </p:animScale>
                                    <p:animScale>
                                      <p:cBhvr>
                                        <p:cTn id="78" dur="166" decel="50000">
                                          <p:stCondLst>
                                            <p:cond delay="1834"/>
                                          </p:stCondLst>
                                        </p:cTn>
                                        <p:tgtEl>
                                          <p:spTgt spid="8"/>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down)">
                                      <p:cBhvr>
                                        <p:cTn id="83" dur="580">
                                          <p:stCondLst>
                                            <p:cond delay="0"/>
                                          </p:stCondLst>
                                        </p:cTn>
                                        <p:tgtEl>
                                          <p:spTgt spid="9"/>
                                        </p:tgtEl>
                                      </p:cBhvr>
                                    </p:animEffect>
                                    <p:anim calcmode="lin" valueType="num">
                                      <p:cBhvr>
                                        <p:cTn id="8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9" dur="26">
                                          <p:stCondLst>
                                            <p:cond delay="650"/>
                                          </p:stCondLst>
                                        </p:cTn>
                                        <p:tgtEl>
                                          <p:spTgt spid="9"/>
                                        </p:tgtEl>
                                      </p:cBhvr>
                                      <p:to x="100000" y="60000"/>
                                    </p:animScale>
                                    <p:animScale>
                                      <p:cBhvr>
                                        <p:cTn id="90" dur="166" decel="50000">
                                          <p:stCondLst>
                                            <p:cond delay="676"/>
                                          </p:stCondLst>
                                        </p:cTn>
                                        <p:tgtEl>
                                          <p:spTgt spid="9"/>
                                        </p:tgtEl>
                                      </p:cBhvr>
                                      <p:to x="100000" y="100000"/>
                                    </p:animScale>
                                    <p:animScale>
                                      <p:cBhvr>
                                        <p:cTn id="91" dur="26">
                                          <p:stCondLst>
                                            <p:cond delay="1312"/>
                                          </p:stCondLst>
                                        </p:cTn>
                                        <p:tgtEl>
                                          <p:spTgt spid="9"/>
                                        </p:tgtEl>
                                      </p:cBhvr>
                                      <p:to x="100000" y="80000"/>
                                    </p:animScale>
                                    <p:animScale>
                                      <p:cBhvr>
                                        <p:cTn id="92" dur="166" decel="50000">
                                          <p:stCondLst>
                                            <p:cond delay="1338"/>
                                          </p:stCondLst>
                                        </p:cTn>
                                        <p:tgtEl>
                                          <p:spTgt spid="9"/>
                                        </p:tgtEl>
                                      </p:cBhvr>
                                      <p:to x="100000" y="100000"/>
                                    </p:animScale>
                                    <p:animScale>
                                      <p:cBhvr>
                                        <p:cTn id="93" dur="26">
                                          <p:stCondLst>
                                            <p:cond delay="1642"/>
                                          </p:stCondLst>
                                        </p:cTn>
                                        <p:tgtEl>
                                          <p:spTgt spid="9"/>
                                        </p:tgtEl>
                                      </p:cBhvr>
                                      <p:to x="100000" y="90000"/>
                                    </p:animScale>
                                    <p:animScale>
                                      <p:cBhvr>
                                        <p:cTn id="94" dur="166" decel="50000">
                                          <p:stCondLst>
                                            <p:cond delay="1668"/>
                                          </p:stCondLst>
                                        </p:cTn>
                                        <p:tgtEl>
                                          <p:spTgt spid="9"/>
                                        </p:tgtEl>
                                      </p:cBhvr>
                                      <p:to x="100000" y="100000"/>
                                    </p:animScale>
                                    <p:animScale>
                                      <p:cBhvr>
                                        <p:cTn id="95" dur="26">
                                          <p:stCondLst>
                                            <p:cond delay="1808"/>
                                          </p:stCondLst>
                                        </p:cTn>
                                        <p:tgtEl>
                                          <p:spTgt spid="9"/>
                                        </p:tgtEl>
                                      </p:cBhvr>
                                      <p:to x="100000" y="95000"/>
                                    </p:animScale>
                                    <p:animScale>
                                      <p:cBhvr>
                                        <p:cTn id="96" dur="166" decel="50000">
                                          <p:stCondLst>
                                            <p:cond delay="1834"/>
                                          </p:stCondLst>
                                        </p:cTn>
                                        <p:tgtEl>
                                          <p:spTgt spid="9"/>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ipe(down)">
                                      <p:cBhvr>
                                        <p:cTn id="101" dur="580">
                                          <p:stCondLst>
                                            <p:cond delay="0"/>
                                          </p:stCondLst>
                                        </p:cTn>
                                        <p:tgtEl>
                                          <p:spTgt spid="10"/>
                                        </p:tgtEl>
                                      </p:cBhvr>
                                    </p:animEffect>
                                    <p:anim calcmode="lin" valueType="num">
                                      <p:cBhvr>
                                        <p:cTn id="10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7" dur="26">
                                          <p:stCondLst>
                                            <p:cond delay="650"/>
                                          </p:stCondLst>
                                        </p:cTn>
                                        <p:tgtEl>
                                          <p:spTgt spid="10"/>
                                        </p:tgtEl>
                                      </p:cBhvr>
                                      <p:to x="100000" y="60000"/>
                                    </p:animScale>
                                    <p:animScale>
                                      <p:cBhvr>
                                        <p:cTn id="108" dur="166" decel="50000">
                                          <p:stCondLst>
                                            <p:cond delay="676"/>
                                          </p:stCondLst>
                                        </p:cTn>
                                        <p:tgtEl>
                                          <p:spTgt spid="10"/>
                                        </p:tgtEl>
                                      </p:cBhvr>
                                      <p:to x="100000" y="100000"/>
                                    </p:animScale>
                                    <p:animScale>
                                      <p:cBhvr>
                                        <p:cTn id="109" dur="26">
                                          <p:stCondLst>
                                            <p:cond delay="1312"/>
                                          </p:stCondLst>
                                        </p:cTn>
                                        <p:tgtEl>
                                          <p:spTgt spid="10"/>
                                        </p:tgtEl>
                                      </p:cBhvr>
                                      <p:to x="100000" y="80000"/>
                                    </p:animScale>
                                    <p:animScale>
                                      <p:cBhvr>
                                        <p:cTn id="110" dur="166" decel="50000">
                                          <p:stCondLst>
                                            <p:cond delay="1338"/>
                                          </p:stCondLst>
                                        </p:cTn>
                                        <p:tgtEl>
                                          <p:spTgt spid="10"/>
                                        </p:tgtEl>
                                      </p:cBhvr>
                                      <p:to x="100000" y="100000"/>
                                    </p:animScale>
                                    <p:animScale>
                                      <p:cBhvr>
                                        <p:cTn id="111" dur="26">
                                          <p:stCondLst>
                                            <p:cond delay="1642"/>
                                          </p:stCondLst>
                                        </p:cTn>
                                        <p:tgtEl>
                                          <p:spTgt spid="10"/>
                                        </p:tgtEl>
                                      </p:cBhvr>
                                      <p:to x="100000" y="90000"/>
                                    </p:animScale>
                                    <p:animScale>
                                      <p:cBhvr>
                                        <p:cTn id="112" dur="166" decel="50000">
                                          <p:stCondLst>
                                            <p:cond delay="1668"/>
                                          </p:stCondLst>
                                        </p:cTn>
                                        <p:tgtEl>
                                          <p:spTgt spid="10"/>
                                        </p:tgtEl>
                                      </p:cBhvr>
                                      <p:to x="100000" y="100000"/>
                                    </p:animScale>
                                    <p:animScale>
                                      <p:cBhvr>
                                        <p:cTn id="113" dur="26">
                                          <p:stCondLst>
                                            <p:cond delay="1808"/>
                                          </p:stCondLst>
                                        </p:cTn>
                                        <p:tgtEl>
                                          <p:spTgt spid="10"/>
                                        </p:tgtEl>
                                      </p:cBhvr>
                                      <p:to x="100000" y="95000"/>
                                    </p:animScale>
                                    <p:animScale>
                                      <p:cBhvr>
                                        <p:cTn id="114" dur="166" decel="50000">
                                          <p:stCondLst>
                                            <p:cond delay="1834"/>
                                          </p:stCondLst>
                                        </p:cTn>
                                        <p:tgtEl>
                                          <p:spTgt spid="10"/>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grpId="0" nodeType="click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wipe(down)">
                                      <p:cBhvr>
                                        <p:cTn id="119" dur="580">
                                          <p:stCondLst>
                                            <p:cond delay="0"/>
                                          </p:stCondLst>
                                        </p:cTn>
                                        <p:tgtEl>
                                          <p:spTgt spid="11"/>
                                        </p:tgtEl>
                                      </p:cBhvr>
                                    </p:animEffect>
                                    <p:anim calcmode="lin" valueType="num">
                                      <p:cBhvr>
                                        <p:cTn id="1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5" dur="26">
                                          <p:stCondLst>
                                            <p:cond delay="650"/>
                                          </p:stCondLst>
                                        </p:cTn>
                                        <p:tgtEl>
                                          <p:spTgt spid="11"/>
                                        </p:tgtEl>
                                      </p:cBhvr>
                                      <p:to x="100000" y="60000"/>
                                    </p:animScale>
                                    <p:animScale>
                                      <p:cBhvr>
                                        <p:cTn id="126" dur="166" decel="50000">
                                          <p:stCondLst>
                                            <p:cond delay="676"/>
                                          </p:stCondLst>
                                        </p:cTn>
                                        <p:tgtEl>
                                          <p:spTgt spid="11"/>
                                        </p:tgtEl>
                                      </p:cBhvr>
                                      <p:to x="100000" y="100000"/>
                                    </p:animScale>
                                    <p:animScale>
                                      <p:cBhvr>
                                        <p:cTn id="127" dur="26">
                                          <p:stCondLst>
                                            <p:cond delay="1312"/>
                                          </p:stCondLst>
                                        </p:cTn>
                                        <p:tgtEl>
                                          <p:spTgt spid="11"/>
                                        </p:tgtEl>
                                      </p:cBhvr>
                                      <p:to x="100000" y="80000"/>
                                    </p:animScale>
                                    <p:animScale>
                                      <p:cBhvr>
                                        <p:cTn id="128" dur="166" decel="50000">
                                          <p:stCondLst>
                                            <p:cond delay="1338"/>
                                          </p:stCondLst>
                                        </p:cTn>
                                        <p:tgtEl>
                                          <p:spTgt spid="11"/>
                                        </p:tgtEl>
                                      </p:cBhvr>
                                      <p:to x="100000" y="100000"/>
                                    </p:animScale>
                                    <p:animScale>
                                      <p:cBhvr>
                                        <p:cTn id="129" dur="26">
                                          <p:stCondLst>
                                            <p:cond delay="1642"/>
                                          </p:stCondLst>
                                        </p:cTn>
                                        <p:tgtEl>
                                          <p:spTgt spid="11"/>
                                        </p:tgtEl>
                                      </p:cBhvr>
                                      <p:to x="100000" y="90000"/>
                                    </p:animScale>
                                    <p:animScale>
                                      <p:cBhvr>
                                        <p:cTn id="130" dur="166" decel="50000">
                                          <p:stCondLst>
                                            <p:cond delay="1668"/>
                                          </p:stCondLst>
                                        </p:cTn>
                                        <p:tgtEl>
                                          <p:spTgt spid="11"/>
                                        </p:tgtEl>
                                      </p:cBhvr>
                                      <p:to x="100000" y="100000"/>
                                    </p:animScale>
                                    <p:animScale>
                                      <p:cBhvr>
                                        <p:cTn id="131" dur="26">
                                          <p:stCondLst>
                                            <p:cond delay="1808"/>
                                          </p:stCondLst>
                                        </p:cTn>
                                        <p:tgtEl>
                                          <p:spTgt spid="11"/>
                                        </p:tgtEl>
                                      </p:cBhvr>
                                      <p:to x="100000" y="95000"/>
                                    </p:animScale>
                                    <p:animScale>
                                      <p:cBhvr>
                                        <p:cTn id="13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3760395" y="2483512"/>
            <a:ext cx="4517409" cy="2701499"/>
          </a:xfrm>
          <a:prstGeom prst="rect">
            <a:avLst/>
          </a:prstGeom>
          <a:noFill/>
          <a:ln w="9525">
            <a:noFill/>
            <a:miter lim="800000"/>
            <a:headEnd/>
            <a:tailEnd/>
          </a:ln>
        </p:spPr>
      </p:pic>
      <p:sp>
        <p:nvSpPr>
          <p:cNvPr id="5" name="Flowchart: Preparation 12"/>
          <p:cNvSpPr/>
          <p:nvPr/>
        </p:nvSpPr>
        <p:spPr>
          <a:xfrm>
            <a:off x="1389122" y="185783"/>
            <a:ext cx="8488907" cy="1007542"/>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3200" b="1" dirty="0" smtClean="0">
                <a:solidFill>
                  <a:schemeClr val="tx2"/>
                </a:solidFill>
              </a:rPr>
              <a:t>مؤشرات فاعلية القرار الاستراتيجي </a:t>
            </a:r>
            <a:endParaRPr lang="fr-FR" sz="3200" b="1" dirty="0">
              <a:solidFill>
                <a:schemeClr val="tx2"/>
              </a:solidFill>
            </a:endParaRPr>
          </a:p>
        </p:txBody>
      </p:sp>
      <p:sp>
        <p:nvSpPr>
          <p:cNvPr id="6" name="نجمة ذات 8 نقاط 5"/>
          <p:cNvSpPr/>
          <p:nvPr/>
        </p:nvSpPr>
        <p:spPr>
          <a:xfrm>
            <a:off x="8448839" y="2565778"/>
            <a:ext cx="3557898" cy="2565022"/>
          </a:xfrm>
          <a:prstGeom prst="star8">
            <a:avLst>
              <a:gd name="adj" fmla="val 41778"/>
            </a:avLst>
          </a:prstGeom>
          <a:ln/>
        </p:spPr>
        <p:style>
          <a:lnRef idx="1">
            <a:schemeClr val="accent4"/>
          </a:lnRef>
          <a:fillRef idx="2">
            <a:schemeClr val="accent4"/>
          </a:fillRef>
          <a:effectRef idx="1">
            <a:schemeClr val="accent4"/>
          </a:effectRef>
          <a:fontRef idx="minor">
            <a:schemeClr val="dk1"/>
          </a:fontRef>
        </p:style>
        <p:txBody>
          <a:bodyPr wrap="none" anchor="ctr"/>
          <a:lstStyle>
            <a:lvl1pPr lvl="0">
              <a:defRPr/>
            </a:lvl1pPr>
          </a:lstStyle>
          <a:p>
            <a:pPr algn="r"/>
            <a:r>
              <a:rPr lang="ar-DZ" dirty="0" smtClean="0"/>
              <a:t>.</a:t>
            </a:r>
            <a:r>
              <a:rPr lang="ar-DZ" sz="2400" b="1" dirty="0">
                <a:solidFill>
                  <a:schemeClr val="tx1"/>
                </a:solidFill>
              </a:rPr>
              <a:t>النوعية </a:t>
            </a:r>
            <a:r>
              <a:rPr lang="ar-DZ" sz="2400" b="1" dirty="0" smtClean="0">
                <a:solidFill>
                  <a:schemeClr val="tx1"/>
                </a:solidFill>
              </a:rPr>
              <a:t>الجيدة: </a:t>
            </a:r>
            <a:r>
              <a:rPr lang="ar-DZ" sz="2400" dirty="0" smtClean="0">
                <a:solidFill>
                  <a:schemeClr val="tx1"/>
                </a:solidFill>
              </a:rPr>
              <a:t>يقصد بها </a:t>
            </a:r>
          </a:p>
          <a:p>
            <a:pPr algn="r"/>
            <a:r>
              <a:rPr lang="ar-DZ" sz="2400" dirty="0" smtClean="0">
                <a:solidFill>
                  <a:schemeClr val="tx1"/>
                </a:solidFill>
              </a:rPr>
              <a:t>جودة القرار وكفاءته و</a:t>
            </a:r>
          </a:p>
          <a:p>
            <a:pPr algn="r"/>
            <a:r>
              <a:rPr lang="ar-DZ" sz="2400" dirty="0" smtClean="0">
                <a:solidFill>
                  <a:schemeClr val="tx1"/>
                </a:solidFill>
              </a:rPr>
              <a:t>انسجامه مع المعايير الفنية</a:t>
            </a:r>
          </a:p>
          <a:p>
            <a:pPr algn="r"/>
            <a:r>
              <a:rPr lang="ar-DZ" sz="2400" dirty="0" smtClean="0">
                <a:solidFill>
                  <a:schemeClr val="tx1"/>
                </a:solidFill>
              </a:rPr>
              <a:t>والاجرائية والاقتصادية  </a:t>
            </a:r>
            <a:endParaRPr lang="ar-DZ" sz="2400" dirty="0">
              <a:solidFill>
                <a:schemeClr val="tx1"/>
              </a:solidFill>
            </a:endParaRPr>
          </a:p>
        </p:txBody>
      </p:sp>
      <p:sp>
        <p:nvSpPr>
          <p:cNvPr id="7" name="نجمة ذات 8 نقاط 5"/>
          <p:cNvSpPr/>
          <p:nvPr/>
        </p:nvSpPr>
        <p:spPr>
          <a:xfrm>
            <a:off x="0" y="2483512"/>
            <a:ext cx="3589361" cy="2593075"/>
          </a:xfrm>
          <a:prstGeom prst="star8">
            <a:avLst>
              <a:gd name="adj" fmla="val 41778"/>
            </a:avLst>
          </a:prstGeom>
          <a:ln/>
        </p:spPr>
        <p:style>
          <a:lnRef idx="1">
            <a:schemeClr val="accent4"/>
          </a:lnRef>
          <a:fillRef idx="2">
            <a:schemeClr val="accent4"/>
          </a:fillRef>
          <a:effectRef idx="1">
            <a:schemeClr val="accent4"/>
          </a:effectRef>
          <a:fontRef idx="minor">
            <a:schemeClr val="dk1"/>
          </a:fontRef>
        </p:style>
        <p:txBody>
          <a:bodyPr wrap="none" anchor="ctr"/>
          <a:lstStyle>
            <a:lvl1pPr lvl="0">
              <a:defRPr/>
            </a:lvl1pPr>
          </a:lstStyle>
          <a:p>
            <a:pPr algn="r"/>
            <a:r>
              <a:rPr lang="ar-DZ" dirty="0" smtClean="0"/>
              <a:t>.</a:t>
            </a:r>
            <a:r>
              <a:rPr lang="ar-DZ" sz="2400" b="1" dirty="0" smtClean="0">
                <a:solidFill>
                  <a:schemeClr val="tx1"/>
                </a:solidFill>
              </a:rPr>
              <a:t>القبول: </a:t>
            </a:r>
            <a:r>
              <a:rPr lang="ar-DZ" sz="2400" dirty="0" smtClean="0">
                <a:solidFill>
                  <a:schemeClr val="tx1"/>
                </a:solidFill>
              </a:rPr>
              <a:t>يكون هنا من جانب </a:t>
            </a:r>
          </a:p>
          <a:p>
            <a:pPr algn="r"/>
            <a:r>
              <a:rPr lang="ar-DZ" sz="2400" dirty="0" smtClean="0">
                <a:solidFill>
                  <a:schemeClr val="tx1"/>
                </a:solidFill>
              </a:rPr>
              <a:t>العاملين من أجل اقناعهم</a:t>
            </a:r>
          </a:p>
          <a:p>
            <a:pPr algn="r"/>
            <a:r>
              <a:rPr lang="ar-DZ" sz="2400" dirty="0" smtClean="0">
                <a:solidFill>
                  <a:schemeClr val="tx1"/>
                </a:solidFill>
              </a:rPr>
              <a:t>بالقرار والعمل على تنفيذه </a:t>
            </a:r>
            <a:endParaRPr lang="ar-DZ" sz="2400" dirty="0">
              <a:solidFill>
                <a:schemeClr val="tx1"/>
              </a:solidFill>
            </a:endParaRPr>
          </a:p>
        </p:txBody>
      </p:sp>
      <p:sp>
        <p:nvSpPr>
          <p:cNvPr id="3" name="Flèche courbée vers la gauche 2"/>
          <p:cNvSpPr/>
          <p:nvPr/>
        </p:nvSpPr>
        <p:spPr>
          <a:xfrm rot="19906789">
            <a:off x="10427935" y="261272"/>
            <a:ext cx="861741" cy="2727719"/>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solidFill>
                <a:schemeClr val="tx1"/>
              </a:solidFill>
            </a:endParaRPr>
          </a:p>
        </p:txBody>
      </p:sp>
      <p:sp>
        <p:nvSpPr>
          <p:cNvPr id="8" name="Flèche courbée vers la droite 7"/>
          <p:cNvSpPr/>
          <p:nvPr/>
        </p:nvSpPr>
        <p:spPr>
          <a:xfrm rot="713867">
            <a:off x="175853" y="500962"/>
            <a:ext cx="853063" cy="2387412"/>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solidFill>
                <a:schemeClr val="tx1"/>
              </a:solidFill>
            </a:endParaRPr>
          </a:p>
        </p:txBody>
      </p:sp>
    </p:spTree>
    <p:extLst>
      <p:ext uri="{BB962C8B-B14F-4D97-AF65-F5344CB8AC3E}">
        <p14:creationId xmlns="" xmlns:p14="http://schemas.microsoft.com/office/powerpoint/2010/main" val="71294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par>
                                <p:cTn id="11" presetID="26"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par>
                                <p:cTn id="27" presetID="49" presetClass="entr" presetSubtype="0" decel="10000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2000" fill="hold"/>
                                        <p:tgtEl>
                                          <p:spTgt spid="6"/>
                                        </p:tgtEl>
                                        <p:attrNameLst>
                                          <p:attrName>ppt_w</p:attrName>
                                        </p:attrNameLst>
                                      </p:cBhvr>
                                      <p:tavLst>
                                        <p:tav tm="0">
                                          <p:val>
                                            <p:fltVal val="0"/>
                                          </p:val>
                                        </p:tav>
                                        <p:tav tm="100000">
                                          <p:val>
                                            <p:strVal val="#ppt_w"/>
                                          </p:val>
                                        </p:tav>
                                      </p:tavLst>
                                    </p:anim>
                                    <p:anim calcmode="lin" valueType="num">
                                      <p:cBhvr>
                                        <p:cTn id="30" dur="2000" fill="hold"/>
                                        <p:tgtEl>
                                          <p:spTgt spid="6"/>
                                        </p:tgtEl>
                                        <p:attrNameLst>
                                          <p:attrName>ppt_h</p:attrName>
                                        </p:attrNameLst>
                                      </p:cBhvr>
                                      <p:tavLst>
                                        <p:tav tm="0">
                                          <p:val>
                                            <p:fltVal val="0"/>
                                          </p:val>
                                        </p:tav>
                                        <p:tav tm="100000">
                                          <p:val>
                                            <p:strVal val="#ppt_h"/>
                                          </p:val>
                                        </p:tav>
                                      </p:tavLst>
                                    </p:anim>
                                    <p:anim calcmode="lin" valueType="num">
                                      <p:cBhvr>
                                        <p:cTn id="31" dur="2000" fill="hold"/>
                                        <p:tgtEl>
                                          <p:spTgt spid="6"/>
                                        </p:tgtEl>
                                        <p:attrNameLst>
                                          <p:attrName>style.rotation</p:attrName>
                                        </p:attrNameLst>
                                      </p:cBhvr>
                                      <p:tavLst>
                                        <p:tav tm="0">
                                          <p:val>
                                            <p:fltVal val="360"/>
                                          </p:val>
                                        </p:tav>
                                        <p:tav tm="100000">
                                          <p:val>
                                            <p:fltVal val="0"/>
                                          </p:val>
                                        </p:tav>
                                      </p:tavLst>
                                    </p:anim>
                                    <p:animEffect transition="in" filter="fade">
                                      <p:cBhvr>
                                        <p:cTn id="32" dur="2000"/>
                                        <p:tgtEl>
                                          <p:spTgt spid="6"/>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2000" fill="hold"/>
                                        <p:tgtEl>
                                          <p:spTgt spid="7"/>
                                        </p:tgtEl>
                                        <p:attrNameLst>
                                          <p:attrName>ppt_w</p:attrName>
                                        </p:attrNameLst>
                                      </p:cBhvr>
                                      <p:tavLst>
                                        <p:tav tm="0">
                                          <p:val>
                                            <p:fltVal val="0"/>
                                          </p:val>
                                        </p:tav>
                                        <p:tav tm="100000">
                                          <p:val>
                                            <p:strVal val="#ppt_w"/>
                                          </p:val>
                                        </p:tav>
                                      </p:tavLst>
                                    </p:anim>
                                    <p:anim calcmode="lin" valueType="num">
                                      <p:cBhvr>
                                        <p:cTn id="36" dur="2000" fill="hold"/>
                                        <p:tgtEl>
                                          <p:spTgt spid="7"/>
                                        </p:tgtEl>
                                        <p:attrNameLst>
                                          <p:attrName>ppt_h</p:attrName>
                                        </p:attrNameLst>
                                      </p:cBhvr>
                                      <p:tavLst>
                                        <p:tav tm="0">
                                          <p:val>
                                            <p:fltVal val="0"/>
                                          </p:val>
                                        </p:tav>
                                        <p:tav tm="100000">
                                          <p:val>
                                            <p:strVal val="#ppt_h"/>
                                          </p:val>
                                        </p:tav>
                                      </p:tavLst>
                                    </p:anim>
                                    <p:anim calcmode="lin" valueType="num">
                                      <p:cBhvr>
                                        <p:cTn id="37" dur="2000" fill="hold"/>
                                        <p:tgtEl>
                                          <p:spTgt spid="7"/>
                                        </p:tgtEl>
                                        <p:attrNameLst>
                                          <p:attrName>style.rotation</p:attrName>
                                        </p:attrNameLst>
                                      </p:cBhvr>
                                      <p:tavLst>
                                        <p:tav tm="0">
                                          <p:val>
                                            <p:fltVal val="360"/>
                                          </p:val>
                                        </p:tav>
                                        <p:tav tm="100000">
                                          <p:val>
                                            <p:fltVal val="0"/>
                                          </p:val>
                                        </p:tav>
                                      </p:tavLst>
                                    </p:anim>
                                    <p:animEffect transition="in" filter="fade">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5703.jpg"/>
          <p:cNvPicPr>
            <a:picLocks noGrp="1"/>
          </p:cNvPicPr>
          <p:nvPr>
            <p:ph idx="1"/>
          </p:nvPr>
        </p:nvPicPr>
        <p:blipFill>
          <a:blip r:embed="rId2"/>
          <a:stretch>
            <a:fillRect/>
          </a:stretch>
        </p:blipFill>
        <p:spPr>
          <a:xfrm>
            <a:off x="0" y="13648"/>
            <a:ext cx="12192000" cy="6857999"/>
          </a:xfrm>
          <a:prstGeom prst="rect">
            <a:avLst/>
          </a:prstGeom>
        </p:spPr>
      </p:pic>
      <p:sp>
        <p:nvSpPr>
          <p:cNvPr id="3" name="Ruban vers le bas 2"/>
          <p:cNvSpPr/>
          <p:nvPr/>
        </p:nvSpPr>
        <p:spPr>
          <a:xfrm>
            <a:off x="1610436" y="0"/>
            <a:ext cx="7137779" cy="736978"/>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3600" b="1" dirty="0" smtClean="0"/>
              <a:t>الخاتمة</a:t>
            </a:r>
            <a:endParaRPr lang="fr-FR" sz="3600" b="1" dirty="0"/>
          </a:p>
        </p:txBody>
      </p:sp>
      <p:sp>
        <p:nvSpPr>
          <p:cNvPr id="5" name="ZoneTexte 4"/>
          <p:cNvSpPr txBox="1"/>
          <p:nvPr/>
        </p:nvSpPr>
        <p:spPr>
          <a:xfrm>
            <a:off x="2497541" y="1661025"/>
            <a:ext cx="8081051" cy="2677656"/>
          </a:xfrm>
          <a:prstGeom prst="rect">
            <a:avLst/>
          </a:prstGeom>
          <a:noFill/>
        </p:spPr>
        <p:txBody>
          <a:bodyPr wrap="square" rtlCol="0">
            <a:spAutoFit/>
          </a:bodyPr>
          <a:lstStyle/>
          <a:p>
            <a:pPr lvl="3" algn="ctr" rtl="1"/>
            <a:r>
              <a:rPr lang="ar-DZ" sz="2800" dirty="0"/>
              <a:t>يعتبر القرار الاستراتيجي </a:t>
            </a:r>
            <a:r>
              <a:rPr lang="ar-DZ" sz="2800" dirty="0" smtClean="0"/>
              <a:t>ذو أهمية </a:t>
            </a:r>
            <a:r>
              <a:rPr lang="ar-DZ" sz="2800" dirty="0"/>
              <a:t>كبيرة </a:t>
            </a:r>
            <a:r>
              <a:rPr lang="ar-DZ" sz="2800" dirty="0" smtClean="0"/>
              <a:t>يبنى على </a:t>
            </a:r>
            <a:r>
              <a:rPr lang="ar-DZ" sz="2800" dirty="0"/>
              <a:t>أساس التنبؤ، </a:t>
            </a:r>
            <a:r>
              <a:rPr lang="ar-DZ" sz="2800" dirty="0" smtClean="0"/>
              <a:t>والاستشراف لمستقبل </a:t>
            </a:r>
            <a:r>
              <a:rPr lang="ar-DZ" sz="2800" dirty="0"/>
              <a:t>المنظمة، </a:t>
            </a:r>
            <a:r>
              <a:rPr lang="ar-DZ" sz="2800" dirty="0" smtClean="0"/>
              <a:t>وتوقع متطلباتها بتفعيل كافة المعطيات والموارد الإدارية</a:t>
            </a:r>
            <a:r>
              <a:rPr lang="ar-DZ" sz="2800" dirty="0"/>
              <a:t>،</a:t>
            </a:r>
            <a:r>
              <a:rPr lang="ar-DZ" sz="2800" dirty="0" smtClean="0"/>
              <a:t> </a:t>
            </a:r>
            <a:r>
              <a:rPr lang="ar-DZ" sz="2800" dirty="0"/>
              <a:t/>
            </a:r>
            <a:br>
              <a:rPr lang="ar-DZ" sz="2800" dirty="0"/>
            </a:br>
            <a:r>
              <a:rPr lang="ar-DZ" sz="2800" dirty="0" smtClean="0"/>
              <a:t>والعلمية والتقنية</a:t>
            </a:r>
            <a:r>
              <a:rPr lang="ar-DZ" sz="2800" dirty="0"/>
              <a:t>، </a:t>
            </a:r>
            <a:r>
              <a:rPr lang="ar-DZ" sz="2800" dirty="0" smtClean="0"/>
              <a:t>و يتطلب </a:t>
            </a:r>
            <a:r>
              <a:rPr lang="ar-DZ" sz="2800" dirty="0"/>
              <a:t>قيادة </a:t>
            </a:r>
            <a:r>
              <a:rPr lang="ar-DZ" sz="2800" dirty="0" smtClean="0"/>
              <a:t>كفؤة </a:t>
            </a:r>
            <a:r>
              <a:rPr lang="ar-DZ" sz="2800" dirty="0"/>
              <a:t>تمتاز </a:t>
            </a:r>
            <a:r>
              <a:rPr lang="ar-DZ" sz="2800" dirty="0" smtClean="0"/>
              <a:t>بالحيوية و</a:t>
            </a:r>
            <a:r>
              <a:rPr lang="ar-DZ" sz="2800" dirty="0"/>
              <a:t/>
            </a:r>
            <a:br>
              <a:rPr lang="ar-DZ" sz="2800" dirty="0"/>
            </a:br>
            <a:r>
              <a:rPr lang="ar-DZ" sz="2800" dirty="0" smtClean="0"/>
              <a:t>التطور وتحقيق الأهداف المحددة</a:t>
            </a:r>
            <a:r>
              <a:rPr lang="ar-DZ" sz="2800" dirty="0"/>
              <a:t/>
            </a:r>
            <a:br>
              <a:rPr lang="ar-DZ" sz="2800" dirty="0"/>
            </a:br>
            <a:endParaRPr lang="fr-FR" sz="2800" dirty="0"/>
          </a:p>
        </p:txBody>
      </p:sp>
    </p:spTree>
    <p:extLst>
      <p:ext uri="{BB962C8B-B14F-4D97-AF65-F5344CB8AC3E}">
        <p14:creationId xmlns="" xmlns:p14="http://schemas.microsoft.com/office/powerpoint/2010/main" val="122592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xit" presetSubtype="0" fill="hold" nodeType="clickEffect">
                                  <p:stCondLst>
                                    <p:cond delay="0"/>
                                  </p:stCondLst>
                                  <p:childTnLst>
                                    <p:animEffect transition="out" filter="wipe(down)">
                                      <p:cBhvr>
                                        <p:cTn id="10" dur="180" accel="50000">
                                          <p:stCondLst>
                                            <p:cond delay="1820"/>
                                          </p:stCondLst>
                                        </p:cTn>
                                        <p:tgtEl>
                                          <p:spTgt spid="5">
                                            <p:txEl>
                                              <p:pRg st="0" end="0"/>
                                            </p:txEl>
                                          </p:spTgt>
                                        </p:tgtEl>
                                      </p:cBhvr>
                                    </p:animEffect>
                                    <p:anim calcmode="lin" valueType="num">
                                      <p:cBhvr>
                                        <p:cTn id="11" dur="1822" tmFilter="0,0; 0.14,0.31; 0.43,0.73; 0.71,0.91; 1.0,1.0">
                                          <p:stCondLst>
                                            <p:cond delay="0"/>
                                          </p:stCondLst>
                                        </p:cTn>
                                        <p:tgtEl>
                                          <p:spTgt spid="5">
                                            <p:txEl>
                                              <p:pRg st="0" end="0"/>
                                            </p:txEl>
                                          </p:spTgt>
                                        </p:tgtEl>
                                        <p:attrNameLst>
                                          <p:attrName>ppt_x</p:attrName>
                                        </p:attrNameLst>
                                      </p:cBhvr>
                                      <p:tavLst>
                                        <p:tav tm="0">
                                          <p:val>
                                            <p:strVal val="ppt_x"/>
                                          </p:val>
                                        </p:tav>
                                        <p:tav tm="100000">
                                          <p:val>
                                            <p:strVal val="#ppt_x+0.25"/>
                                          </p:val>
                                        </p:tav>
                                      </p:tavLst>
                                    </p:anim>
                                    <p:anim calcmode="lin" valueType="num">
                                      <p:cBhvr>
                                        <p:cTn id="12" dur="178">
                                          <p:stCondLst>
                                            <p:cond delay="1822"/>
                                          </p:stCondLst>
                                        </p:cTn>
                                        <p:tgtEl>
                                          <p:spTgt spid="5">
                                            <p:txEl>
                                              <p:pRg st="0" end="0"/>
                                            </p:txEl>
                                          </p:spTgt>
                                        </p:tgtEl>
                                        <p:attrNameLst>
                                          <p:attrName>ppt_x</p:attrName>
                                        </p:attrNameLst>
                                      </p:cBhvr>
                                      <p:tavLst>
                                        <p:tav tm="0">
                                          <p:val>
                                            <p:strVal val="ppt_x"/>
                                          </p:val>
                                        </p:tav>
                                        <p:tav tm="100000">
                                          <p:val>
                                            <p:strVal val="ppt_x"/>
                                          </p:val>
                                        </p:tav>
                                      </p:tavLst>
                                    </p:anim>
                                    <p:anim calcmode="lin" valueType="num">
                                      <p:cBhvr>
                                        <p:cTn id="13" dur="664" tmFilter="0.0,0.0;0.25,0.07;0.50,0.2;0.75,0.467;1.0,1.0">
                                          <p:stCondLst>
                                            <p:cond delay="0"/>
                                          </p:stCondLst>
                                        </p:cTn>
                                        <p:tgtEl>
                                          <p:spTgt spid="5">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4" dur="664" tmFilter="0, 0; 0.125,0.2665; 0.25,0.4; 0.375,0.465; 0.5,0.5;  0.625,0.535; 0.75,0.6; 0.875,0.7335; 1,1">
                                          <p:stCondLst>
                                            <p:cond delay="664"/>
                                          </p:stCondLst>
                                        </p:cTn>
                                        <p:tgtEl>
                                          <p:spTgt spid="5">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 dur="332" tmFilter="0, 0; 0.125,0.2665; 0.25,0.4; 0.375,0.465; 0.5,0.5;  0.625,0.535; 0.75,0.6; 0.875,0.7335; 1,1">
                                          <p:stCondLst>
                                            <p:cond delay="1324"/>
                                          </p:stCondLst>
                                        </p:cTn>
                                        <p:tgtEl>
                                          <p:spTgt spid="5">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6" dur="164" tmFilter="0, 0; 0.125,0.2665; 0.25,0.4; 0.375,0.465; 0.5,0.5;  0.625,0.535; 0.75,0.6; 0.875,0.7335; 1,1">
                                          <p:stCondLst>
                                            <p:cond delay="1656"/>
                                          </p:stCondLst>
                                        </p:cTn>
                                        <p:tgtEl>
                                          <p:spTgt spid="5">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 dur="180" accel="50000">
                                          <p:stCondLst>
                                            <p:cond delay="1820"/>
                                          </p:stCondLst>
                                        </p:cTn>
                                        <p:tgtEl>
                                          <p:spTgt spid="5">
                                            <p:txEl>
                                              <p:pRg st="0" end="0"/>
                                            </p:txEl>
                                          </p:spTgt>
                                        </p:tgtEl>
                                        <p:attrNameLst>
                                          <p:attrName>ppt_y</p:attrName>
                                        </p:attrNameLst>
                                      </p:cBhvr>
                                      <p:tavLst>
                                        <p:tav tm="0">
                                          <p:val>
                                            <p:strVal val="ppt_y"/>
                                          </p:val>
                                        </p:tav>
                                        <p:tav tm="100000">
                                          <p:val>
                                            <p:strVal val="ppt_y+ppt_h"/>
                                          </p:val>
                                        </p:tav>
                                      </p:tavLst>
                                    </p:anim>
                                    <p:animScale>
                                      <p:cBhvr>
                                        <p:cTn id="18" dur="26">
                                          <p:stCondLst>
                                            <p:cond delay="620"/>
                                          </p:stCondLst>
                                        </p:cTn>
                                        <p:tgtEl>
                                          <p:spTgt spid="5">
                                            <p:txEl>
                                              <p:pRg st="0" end="0"/>
                                            </p:txEl>
                                          </p:spTgt>
                                        </p:tgtEl>
                                      </p:cBhvr>
                                      <p:to x="100000" y="60000"/>
                                    </p:animScale>
                                    <p:animScale>
                                      <p:cBhvr>
                                        <p:cTn id="19" dur="166" decel="50000">
                                          <p:stCondLst>
                                            <p:cond delay="646"/>
                                          </p:stCondLst>
                                        </p:cTn>
                                        <p:tgtEl>
                                          <p:spTgt spid="5">
                                            <p:txEl>
                                              <p:pRg st="0" end="0"/>
                                            </p:txEl>
                                          </p:spTgt>
                                        </p:tgtEl>
                                      </p:cBhvr>
                                      <p:to x="100000" y="100000"/>
                                    </p:animScale>
                                    <p:animScale>
                                      <p:cBhvr>
                                        <p:cTn id="20" dur="26">
                                          <p:stCondLst>
                                            <p:cond delay="1312"/>
                                          </p:stCondLst>
                                        </p:cTn>
                                        <p:tgtEl>
                                          <p:spTgt spid="5">
                                            <p:txEl>
                                              <p:pRg st="0" end="0"/>
                                            </p:txEl>
                                          </p:spTgt>
                                        </p:tgtEl>
                                      </p:cBhvr>
                                      <p:to x="100000" y="80000"/>
                                    </p:animScale>
                                    <p:animScale>
                                      <p:cBhvr>
                                        <p:cTn id="21" dur="166" decel="50000">
                                          <p:stCondLst>
                                            <p:cond delay="1338"/>
                                          </p:stCondLst>
                                        </p:cTn>
                                        <p:tgtEl>
                                          <p:spTgt spid="5">
                                            <p:txEl>
                                              <p:pRg st="0" end="0"/>
                                            </p:txEl>
                                          </p:spTgt>
                                        </p:tgtEl>
                                      </p:cBhvr>
                                      <p:to x="100000" y="100000"/>
                                    </p:animScale>
                                    <p:animScale>
                                      <p:cBhvr>
                                        <p:cTn id="22" dur="26">
                                          <p:stCondLst>
                                            <p:cond delay="1642"/>
                                          </p:stCondLst>
                                        </p:cTn>
                                        <p:tgtEl>
                                          <p:spTgt spid="5">
                                            <p:txEl>
                                              <p:pRg st="0" end="0"/>
                                            </p:txEl>
                                          </p:spTgt>
                                        </p:tgtEl>
                                      </p:cBhvr>
                                      <p:to x="100000" y="90000"/>
                                    </p:animScale>
                                    <p:animScale>
                                      <p:cBhvr>
                                        <p:cTn id="23" dur="166" decel="50000">
                                          <p:stCondLst>
                                            <p:cond delay="1668"/>
                                          </p:stCondLst>
                                        </p:cTn>
                                        <p:tgtEl>
                                          <p:spTgt spid="5">
                                            <p:txEl>
                                              <p:pRg st="0" end="0"/>
                                            </p:txEl>
                                          </p:spTgt>
                                        </p:tgtEl>
                                      </p:cBhvr>
                                      <p:to x="100000" y="100000"/>
                                    </p:animScale>
                                    <p:animScale>
                                      <p:cBhvr>
                                        <p:cTn id="24" dur="26">
                                          <p:stCondLst>
                                            <p:cond delay="1808"/>
                                          </p:stCondLst>
                                        </p:cTn>
                                        <p:tgtEl>
                                          <p:spTgt spid="5">
                                            <p:txEl>
                                              <p:pRg st="0" end="0"/>
                                            </p:txEl>
                                          </p:spTgt>
                                        </p:tgtEl>
                                      </p:cBhvr>
                                      <p:to x="100000" y="95000"/>
                                    </p:animScale>
                                    <p:animScale>
                                      <p:cBhvr>
                                        <p:cTn id="25" dur="166" decel="50000">
                                          <p:stCondLst>
                                            <p:cond delay="1834"/>
                                          </p:stCondLst>
                                        </p:cTn>
                                        <p:tgtEl>
                                          <p:spTgt spid="5">
                                            <p:txEl>
                                              <p:pRg st="0" end="0"/>
                                            </p:txEl>
                                          </p:spTgt>
                                        </p:tgtEl>
                                      </p:cBhvr>
                                      <p:to x="100000" y="100000"/>
                                    </p:animScale>
                                    <p:set>
                                      <p:cBhvr>
                                        <p:cTn id="26"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ar.mshariq.com/files/images/MSHARIQ-53612-1.jpg"/>
          <p:cNvPicPr>
            <a:picLocks noGrp="1"/>
          </p:cNvPicPr>
          <p:nvPr>
            <p:ph idx="1"/>
          </p:nvPr>
        </p:nvPicPr>
        <p:blipFill>
          <a:blip r:embed="rId2" cstate="print"/>
          <a:srcRect/>
          <a:stretch>
            <a:fillRect/>
          </a:stretch>
        </p:blipFill>
        <p:spPr bwMode="auto">
          <a:xfrm>
            <a:off x="125355" y="5317578"/>
            <a:ext cx="2318435" cy="1329956"/>
          </a:xfrm>
          <a:prstGeom prst="rect">
            <a:avLst/>
          </a:prstGeom>
          <a:noFill/>
        </p:spPr>
      </p:pic>
      <p:pic>
        <p:nvPicPr>
          <p:cNvPr id="5" name="Image 4" descr="http://radiorfm.tn/wp-content/uploads/2014/08/image3.jpg"/>
          <p:cNvPicPr/>
          <p:nvPr/>
        </p:nvPicPr>
        <p:blipFill>
          <a:blip r:embed="rId3"/>
          <a:srcRect/>
          <a:stretch>
            <a:fillRect/>
          </a:stretch>
        </p:blipFill>
        <p:spPr bwMode="auto">
          <a:xfrm>
            <a:off x="14489" y="3316406"/>
            <a:ext cx="2429301" cy="1863619"/>
          </a:xfrm>
          <a:prstGeom prst="rect">
            <a:avLst/>
          </a:prstGeom>
          <a:noFill/>
        </p:spPr>
      </p:pic>
      <p:pic>
        <p:nvPicPr>
          <p:cNvPr id="7" name="Picture 6"/>
          <p:cNvPicPr>
            <a:picLocks noChangeAspect="1" noChangeArrowheads="1"/>
          </p:cNvPicPr>
          <p:nvPr/>
        </p:nvPicPr>
        <p:blipFill>
          <a:blip r:embed="rId4"/>
          <a:srcRect/>
          <a:stretch>
            <a:fillRect/>
          </a:stretch>
        </p:blipFill>
        <p:spPr bwMode="auto">
          <a:xfrm>
            <a:off x="9475790" y="3515582"/>
            <a:ext cx="1714480" cy="2466974"/>
          </a:xfrm>
          <a:prstGeom prst="rect">
            <a:avLst/>
          </a:prstGeom>
          <a:noFill/>
          <a:ln w="12700" cap="sq">
            <a:noFill/>
            <a:miter lim="800000"/>
            <a:headEnd type="none" w="sm" len="sm"/>
            <a:tailEnd type="none" w="sm" len="sm"/>
          </a:ln>
        </p:spPr>
      </p:pic>
      <p:sp>
        <p:nvSpPr>
          <p:cNvPr id="3" name="ZoneTexte 2"/>
          <p:cNvSpPr txBox="1"/>
          <p:nvPr/>
        </p:nvSpPr>
        <p:spPr>
          <a:xfrm>
            <a:off x="682388" y="93795"/>
            <a:ext cx="10986448" cy="3539430"/>
          </a:xfrm>
          <a:prstGeom prst="rect">
            <a:avLst/>
          </a:prstGeom>
          <a:noFill/>
        </p:spPr>
        <p:txBody>
          <a:bodyPr wrap="square" rtlCol="0">
            <a:spAutoFit/>
          </a:bodyPr>
          <a:lstStyle/>
          <a:p>
            <a:pPr algn="ctr" rtl="1"/>
            <a:r>
              <a:rPr lang="ar-DZ" sz="3200" b="1" dirty="0" smtClean="0">
                <a:solidFill>
                  <a:srgbClr val="FF0000"/>
                </a:solidFill>
              </a:rPr>
              <a:t>قائمة المراجع:</a:t>
            </a:r>
          </a:p>
          <a:p>
            <a:pPr marL="342900" indent="-342900" algn="ctr" rtl="1">
              <a:buFont typeface="Wingdings" panose="05000000000000000000" pitchFamily="2" charset="2"/>
              <a:buChar char="ü"/>
            </a:pPr>
            <a:r>
              <a:rPr lang="ar-DZ" sz="2400" dirty="0" smtClean="0"/>
              <a:t>علاء فرحان طالب الدعمي وآخرون، المعرفة السوقية والقرارات الاستراتيجية، دار صفاء للطباعة والنشر والتوزيع، عمان، الأردن، الطبعة الاولى، 2011.</a:t>
            </a:r>
          </a:p>
          <a:p>
            <a:pPr marL="342900" indent="-342900" algn="ctr" rtl="1">
              <a:buFont typeface="Wingdings" panose="05000000000000000000" pitchFamily="2" charset="2"/>
              <a:buChar char="ü"/>
            </a:pPr>
            <a:r>
              <a:rPr lang="ar-DZ" sz="2400" dirty="0" smtClean="0"/>
              <a:t> فالتة اليمين، اليقظة وأهميتها </a:t>
            </a:r>
            <a:r>
              <a:rPr lang="ar-DZ" sz="2400" dirty="0"/>
              <a:t>في اتخاذ القرارات الإستراتيجية </a:t>
            </a:r>
            <a:r>
              <a:rPr lang="ar-DZ" sz="2400" dirty="0" smtClean="0"/>
              <a:t>، أطروحة دكتوراه، جامعة محمد خيضر بسكرة،2012 .</a:t>
            </a:r>
          </a:p>
          <a:p>
            <a:pPr marL="342900" indent="-342900" algn="ctr" rtl="1">
              <a:buFont typeface="Wingdings" panose="05000000000000000000" pitchFamily="2" charset="2"/>
              <a:buChar char="ü"/>
            </a:pPr>
            <a:r>
              <a:rPr lang="ar-DZ" sz="2400" dirty="0" smtClean="0"/>
              <a:t>  محمد </a:t>
            </a:r>
            <a:r>
              <a:rPr lang="ar-DZ" sz="2400" dirty="0"/>
              <a:t>هاني </a:t>
            </a:r>
            <a:r>
              <a:rPr lang="ar-DZ" sz="2400" dirty="0" smtClean="0"/>
              <a:t>محمد، الإدارة الاستراتيجية الحديثة، دار </a:t>
            </a:r>
            <a:r>
              <a:rPr lang="ar-DZ" sz="2400" dirty="0"/>
              <a:t>المعتز للنشر </a:t>
            </a:r>
            <a:r>
              <a:rPr lang="ar-DZ" sz="2400" dirty="0" smtClean="0"/>
              <a:t>والتوزيع، الأردن، عمان ،2014. </a:t>
            </a:r>
            <a:endParaRPr lang="ar-DZ" sz="2400" dirty="0"/>
          </a:p>
          <a:p>
            <a:pPr marL="342900" indent="-342900" algn="ctr" rtl="1">
              <a:buFont typeface="Wingdings" panose="05000000000000000000" pitchFamily="2" charset="2"/>
              <a:buChar char="ü"/>
            </a:pPr>
            <a:r>
              <a:rPr lang="ar-DZ" sz="2400" dirty="0"/>
              <a:t>طارق شريف يونس </a:t>
            </a:r>
            <a:r>
              <a:rPr lang="ar-DZ" sz="2400" dirty="0" smtClean="0"/>
              <a:t>محمد، أنماط </a:t>
            </a:r>
            <a:r>
              <a:rPr lang="ar-DZ" sz="2400" dirty="0"/>
              <a:t>التفكير </a:t>
            </a:r>
            <a:r>
              <a:rPr lang="ar-DZ" sz="2400" dirty="0" smtClean="0"/>
              <a:t>الاستراتيجي </a:t>
            </a:r>
            <a:r>
              <a:rPr lang="ar-DZ" sz="2400" dirty="0"/>
              <a:t>وأثرها في اختيار مخل اختيار </a:t>
            </a:r>
            <a:r>
              <a:rPr lang="ar-DZ" sz="2400" dirty="0" smtClean="0"/>
              <a:t>القرار، دار </a:t>
            </a:r>
            <a:r>
              <a:rPr lang="ar-DZ" sz="2400" dirty="0"/>
              <a:t>الكتاب </a:t>
            </a:r>
            <a:r>
              <a:rPr lang="ar-DZ" sz="2400" dirty="0" smtClean="0"/>
              <a:t>الثقافي، الأردن، 2012.</a:t>
            </a:r>
            <a:r>
              <a:rPr lang="ar-DZ" sz="2400" dirty="0"/>
              <a:t/>
            </a:r>
            <a:br>
              <a:rPr lang="ar-DZ" sz="2400" dirty="0"/>
            </a:br>
            <a:endParaRPr lang="fr-FR" sz="2400" dirty="0"/>
          </a:p>
        </p:txBody>
      </p:sp>
    </p:spTree>
    <p:extLst>
      <p:ext uri="{BB962C8B-B14F-4D97-AF65-F5344CB8AC3E}">
        <p14:creationId xmlns="" xmlns:p14="http://schemas.microsoft.com/office/powerpoint/2010/main" val="336966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endParaRPr lang="fr-FR" altLang="fr-FR" smtClean="0"/>
          </a:p>
        </p:txBody>
      </p:sp>
      <p:pic>
        <p:nvPicPr>
          <p:cNvPr id="23555" name="Picture 2" descr="C:\Users\admin\Desktop\-16-728.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0" y="0"/>
            <a:ext cx="12192000" cy="6858000"/>
          </a:xfrm>
          <a:noFill/>
        </p:spPr>
      </p:pic>
    </p:spTree>
    <p:extLst>
      <p:ext uri="{BB962C8B-B14F-4D97-AF65-F5344CB8AC3E}">
        <p14:creationId xmlns="" xmlns:p14="http://schemas.microsoft.com/office/powerpoint/2010/main" val="22779928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77421"/>
            <a:ext cx="10515600" cy="5999542"/>
          </a:xfrm>
        </p:spPr>
        <p:txBody>
          <a:bodyPr/>
          <a:lstStyle/>
          <a:p>
            <a:endParaRPr lang="ar-DZ" dirty="0"/>
          </a:p>
        </p:txBody>
      </p:sp>
      <p:pic>
        <p:nvPicPr>
          <p:cNvPr id="4" name="Picture 2" descr="C:\Users\admin\Desktop\-17-72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733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nan\Documents\44589.jpg"/>
          <p:cNvPicPr>
            <a:picLocks noGrp="1" noChangeAspect="1" noChangeArrowheads="1"/>
          </p:cNvPicPr>
          <p:nvPr>
            <p:ph idx="1"/>
          </p:nvPr>
        </p:nvPicPr>
        <p:blipFill>
          <a:blip r:embed="rId2"/>
          <a:srcRect/>
          <a:stretch>
            <a:fillRect/>
          </a:stretch>
        </p:blipFill>
        <p:spPr bwMode="auto">
          <a:xfrm>
            <a:off x="0" y="0"/>
            <a:ext cx="12192000" cy="6858000"/>
          </a:xfrm>
          <a:prstGeom prst="rect">
            <a:avLst/>
          </a:prstGeom>
          <a:noFill/>
        </p:spPr>
      </p:pic>
      <p:sp>
        <p:nvSpPr>
          <p:cNvPr id="5" name="ZoneTexte 4"/>
          <p:cNvSpPr txBox="1"/>
          <p:nvPr/>
        </p:nvSpPr>
        <p:spPr>
          <a:xfrm>
            <a:off x="900752" y="456247"/>
            <a:ext cx="10754436" cy="6401753"/>
          </a:xfrm>
          <a:prstGeom prst="rect">
            <a:avLst/>
          </a:prstGeom>
          <a:noFill/>
        </p:spPr>
        <p:txBody>
          <a:bodyPr wrap="square" rtlCol="0">
            <a:spAutoFit/>
          </a:bodyPr>
          <a:lstStyle/>
          <a:p>
            <a:pPr algn="r" rtl="1"/>
            <a:r>
              <a:rPr lang="ar-DZ" sz="2800" b="1" dirty="0" smtClean="0">
                <a:cs typeface="+mj-cs"/>
              </a:rPr>
              <a:t>مقدمة </a:t>
            </a:r>
            <a:endParaRPr lang="fr-FR" sz="2800" b="1" dirty="0" smtClean="0">
              <a:cs typeface="+mj-cs"/>
            </a:endParaRPr>
          </a:p>
          <a:p>
            <a:pPr algn="r" rtl="1"/>
            <a:r>
              <a:rPr lang="ar-DZ" sz="2800" b="1" i="1" u="sng" dirty="0" smtClean="0">
                <a:solidFill>
                  <a:srgbClr val="FF0000"/>
                </a:solidFill>
                <a:cs typeface="+mj-cs"/>
              </a:rPr>
              <a:t>المبحث الأول: </a:t>
            </a:r>
            <a:r>
              <a:rPr lang="ar-DZ" sz="2800" b="1" dirty="0" smtClean="0">
                <a:cs typeface="+mj-cs"/>
              </a:rPr>
              <a:t>ماهية القرارات الاستراتيجية </a:t>
            </a:r>
          </a:p>
          <a:p>
            <a:pPr algn="r" rtl="1"/>
            <a:r>
              <a:rPr lang="ar-DZ" sz="2800" b="1" dirty="0" smtClean="0">
                <a:cs typeface="+mj-cs"/>
              </a:rPr>
              <a:t>     المطلب الأول: مفهوم القرارات الاستراتيجية </a:t>
            </a:r>
          </a:p>
          <a:p>
            <a:pPr algn="r" rtl="1"/>
            <a:r>
              <a:rPr lang="ar-DZ" sz="2800" b="1" dirty="0">
                <a:cs typeface="+mj-cs"/>
              </a:rPr>
              <a:t> </a:t>
            </a:r>
            <a:r>
              <a:rPr lang="ar-DZ" sz="2800" b="1" dirty="0" smtClean="0">
                <a:cs typeface="+mj-cs"/>
              </a:rPr>
              <a:t>    المطلب الثاني: خصائص القرارات الاسترتيجية </a:t>
            </a:r>
          </a:p>
          <a:p>
            <a:pPr algn="r" rtl="1"/>
            <a:r>
              <a:rPr lang="ar-DZ" sz="2800" b="1" dirty="0" smtClean="0">
                <a:cs typeface="+mj-cs"/>
              </a:rPr>
              <a:t>     المطلب الثالث: أهمية </a:t>
            </a:r>
            <a:r>
              <a:rPr lang="ar-DZ" sz="2800" b="1" dirty="0"/>
              <a:t>القرارات الاسترتيجية </a:t>
            </a:r>
            <a:endParaRPr lang="ar-DZ" sz="2800" b="1" dirty="0" smtClean="0"/>
          </a:p>
          <a:p>
            <a:pPr algn="r" rtl="1"/>
            <a:r>
              <a:rPr lang="ar-DZ" sz="2800" b="1" i="1" u="sng" dirty="0" smtClean="0">
                <a:solidFill>
                  <a:srgbClr val="FF0000"/>
                </a:solidFill>
                <a:cs typeface="+mj-cs"/>
              </a:rPr>
              <a:t>المبحث الثاني: </a:t>
            </a:r>
            <a:r>
              <a:rPr lang="ar-DZ" sz="2800" b="1" i="1" u="sng" dirty="0">
                <a:solidFill>
                  <a:srgbClr val="FF0000"/>
                </a:solidFill>
                <a:cs typeface="+mj-cs"/>
              </a:rPr>
              <a:t> </a:t>
            </a:r>
            <a:r>
              <a:rPr lang="ar-DZ" sz="2800" b="1" i="1" dirty="0" smtClean="0">
                <a:cs typeface="+mj-cs"/>
              </a:rPr>
              <a:t>مفاهيم</a:t>
            </a:r>
            <a:r>
              <a:rPr lang="ar-DZ" sz="2800" b="1" i="1" u="sng" dirty="0" smtClean="0">
                <a:cs typeface="+mj-cs"/>
              </a:rPr>
              <a:t> </a:t>
            </a:r>
            <a:r>
              <a:rPr lang="ar-DZ" sz="2800" b="1" i="1" dirty="0" smtClean="0">
                <a:cs typeface="+mj-cs"/>
              </a:rPr>
              <a:t>الأساسية للقرارات الأساسية </a:t>
            </a:r>
            <a:endParaRPr lang="ar-DZ" sz="2800" b="1" i="1" dirty="0">
              <a:solidFill>
                <a:srgbClr val="FF0000"/>
              </a:solidFill>
              <a:cs typeface="+mj-cs"/>
            </a:endParaRPr>
          </a:p>
          <a:p>
            <a:pPr algn="r" rtl="1"/>
            <a:r>
              <a:rPr lang="ar-DZ" sz="2800" b="1" dirty="0">
                <a:cs typeface="+mj-cs"/>
              </a:rPr>
              <a:t> </a:t>
            </a:r>
            <a:r>
              <a:rPr lang="ar-DZ" sz="2800" b="1" dirty="0" smtClean="0">
                <a:cs typeface="+mj-cs"/>
              </a:rPr>
              <a:t>      المطلب الأول: مراحل القرارات الاستراتيجية</a:t>
            </a:r>
          </a:p>
          <a:p>
            <a:pPr algn="r" rtl="1"/>
            <a:r>
              <a:rPr lang="ar-DZ" sz="2800" b="1" dirty="0" smtClean="0">
                <a:cs typeface="+mj-cs"/>
              </a:rPr>
              <a:t>      </a:t>
            </a:r>
            <a:r>
              <a:rPr lang="ar-DZ" sz="2800" b="1" dirty="0">
                <a:cs typeface="+mj-cs"/>
              </a:rPr>
              <a:t>المطلب الثاني</a:t>
            </a:r>
            <a:r>
              <a:rPr lang="ar-DZ" sz="2800" b="1" dirty="0" smtClean="0">
                <a:cs typeface="+mj-cs"/>
              </a:rPr>
              <a:t>: العوامل </a:t>
            </a:r>
            <a:r>
              <a:rPr lang="ar-DZ" sz="2800" b="1" dirty="0">
                <a:cs typeface="+mj-cs"/>
              </a:rPr>
              <a:t>المؤثرة على </a:t>
            </a:r>
            <a:r>
              <a:rPr lang="ar-DZ" sz="2800" b="1" dirty="0"/>
              <a:t>القرارات الاسترتيجية </a:t>
            </a:r>
            <a:endParaRPr lang="ar-DZ" sz="2800" b="1" dirty="0" smtClean="0">
              <a:cs typeface="+mj-cs"/>
            </a:endParaRPr>
          </a:p>
          <a:p>
            <a:pPr algn="r" rtl="1"/>
            <a:r>
              <a:rPr lang="ar-DZ" sz="2800" b="1" dirty="0">
                <a:cs typeface="+mj-cs"/>
              </a:rPr>
              <a:t> </a:t>
            </a:r>
            <a:r>
              <a:rPr lang="ar-DZ" sz="2800" b="1" dirty="0" smtClean="0">
                <a:cs typeface="+mj-cs"/>
              </a:rPr>
              <a:t>     المطلب الثالث: نماذج</a:t>
            </a:r>
            <a:r>
              <a:rPr lang="ar-DZ" b="1" dirty="0" smtClean="0"/>
              <a:t> </a:t>
            </a:r>
            <a:r>
              <a:rPr lang="ar-DZ" sz="2800" b="1" dirty="0">
                <a:cs typeface="+mj-cs"/>
              </a:rPr>
              <a:t>القرارات </a:t>
            </a:r>
            <a:r>
              <a:rPr lang="ar-DZ" sz="2800" b="1" dirty="0" smtClean="0">
                <a:cs typeface="+mj-cs"/>
              </a:rPr>
              <a:t>الاستراتيجية</a:t>
            </a:r>
            <a:endParaRPr lang="fr-FR" sz="2800" b="1" dirty="0" smtClean="0">
              <a:cs typeface="+mj-cs"/>
            </a:endParaRPr>
          </a:p>
          <a:p>
            <a:pPr algn="r" rtl="1"/>
            <a:r>
              <a:rPr lang="ar-DZ" sz="2800" b="1" i="1" u="sng" dirty="0">
                <a:solidFill>
                  <a:srgbClr val="FF0000"/>
                </a:solidFill>
              </a:rPr>
              <a:t>المبحث </a:t>
            </a:r>
            <a:r>
              <a:rPr lang="ar-DZ" sz="2800" b="1" i="1" u="sng" dirty="0" smtClean="0">
                <a:solidFill>
                  <a:srgbClr val="FF0000"/>
                </a:solidFill>
              </a:rPr>
              <a:t>الثالث: </a:t>
            </a:r>
            <a:r>
              <a:rPr lang="ar-DZ" sz="2800" b="1" dirty="0"/>
              <a:t>فاعلية القرارات الاستراتيجية ومؤشراتها</a:t>
            </a:r>
          </a:p>
          <a:p>
            <a:pPr algn="r" rtl="1"/>
            <a:r>
              <a:rPr lang="ar-DZ" sz="2800" b="1" dirty="0"/>
              <a:t>     المطلب الأول: فاعلية القرارات </a:t>
            </a:r>
            <a:r>
              <a:rPr lang="ar-DZ" sz="2800" b="1" dirty="0" smtClean="0"/>
              <a:t>الاستراتيجية </a:t>
            </a:r>
            <a:endParaRPr lang="ar-DZ" sz="2800" b="1" dirty="0"/>
          </a:p>
          <a:p>
            <a:pPr algn="r" rtl="1"/>
            <a:r>
              <a:rPr lang="ar-DZ" sz="2800" b="1" dirty="0"/>
              <a:t>     المطلب الثاني: مؤشرات فاعلية القرارات </a:t>
            </a:r>
            <a:r>
              <a:rPr lang="ar-DZ" sz="2800" b="1" dirty="0" smtClean="0"/>
              <a:t>الاستراتيجية</a:t>
            </a:r>
            <a:endParaRPr lang="ar-DZ" sz="2800" b="1" dirty="0"/>
          </a:p>
          <a:p>
            <a:pPr algn="r" rtl="1"/>
            <a:r>
              <a:rPr lang="ar-DZ" sz="2800" b="1" dirty="0" smtClean="0">
                <a:cs typeface="+mj-cs"/>
              </a:rPr>
              <a:t>خاتمة </a:t>
            </a:r>
          </a:p>
          <a:p>
            <a:pPr algn="r" rtl="1"/>
            <a:r>
              <a:rPr lang="ar-DZ" sz="2800" b="1" dirty="0" smtClean="0">
                <a:cs typeface="+mj-cs"/>
              </a:rPr>
              <a:t>قائمة المراجع </a:t>
            </a:r>
            <a:endParaRPr lang="ar-DZ" sz="2800" b="1" dirty="0">
              <a:cs typeface="+mj-cs"/>
            </a:endParaRPr>
          </a:p>
          <a:p>
            <a:pPr algn="r" rtl="1"/>
            <a:endParaRPr lang="fr-FR" dirty="0"/>
          </a:p>
        </p:txBody>
      </p:sp>
      <p:sp>
        <p:nvSpPr>
          <p:cNvPr id="2" name="Explosion 2 1"/>
          <p:cNvSpPr/>
          <p:nvPr/>
        </p:nvSpPr>
        <p:spPr>
          <a:xfrm>
            <a:off x="3248168" y="0"/>
            <a:ext cx="5022376" cy="121465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b="1" i="1" u="sng" dirty="0">
                <a:solidFill>
                  <a:srgbClr val="FF0000"/>
                </a:solidFill>
              </a:rPr>
              <a:t>خطة البحث:</a:t>
            </a:r>
          </a:p>
        </p:txBody>
      </p:sp>
    </p:spTree>
    <p:extLst>
      <p:ext uri="{BB962C8B-B14F-4D97-AF65-F5344CB8AC3E}">
        <p14:creationId xmlns="" xmlns:p14="http://schemas.microsoft.com/office/powerpoint/2010/main" val="267966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additive="base">
                                        <p:cTn id="5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 calcmode="lin" valueType="num">
                                      <p:cBhvr additive="base">
                                        <p:cTn id="5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 calcmode="lin" valueType="num">
                                      <p:cBhvr additive="base">
                                        <p:cTn id="6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13" end="13"/>
                                            </p:txEl>
                                          </p:spTgt>
                                        </p:tgtEl>
                                        <p:attrNameLst>
                                          <p:attrName>style.visibility</p:attrName>
                                        </p:attrNameLst>
                                      </p:cBhvr>
                                      <p:to>
                                        <p:strVal val="visible"/>
                                      </p:to>
                                    </p:set>
                                    <p:anim calcmode="lin" valueType="num">
                                      <p:cBhvr additive="base">
                                        <p:cTn id="6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bh30_com3f3f743a49"/>
          <p:cNvPicPr>
            <a:picLocks noGrp="1"/>
          </p:cNvPicPr>
          <p:nvPr>
            <p:ph idx="1"/>
          </p:nvPr>
        </p:nvPicPr>
        <p:blipFill>
          <a:blip r:embed="rId2" cstate="print"/>
          <a:srcRect/>
          <a:stretch>
            <a:fillRect/>
          </a:stretch>
        </p:blipFill>
        <p:spPr>
          <a:xfrm>
            <a:off x="0" y="0"/>
            <a:ext cx="12192000" cy="6858000"/>
          </a:xfrm>
          <a:prstGeom prst="rect">
            <a:avLst/>
          </a:prstGeom>
          <a:pattFill prst="pct25">
            <a:fgClr>
              <a:schemeClr val="accent1"/>
            </a:fgClr>
            <a:bgClr>
              <a:schemeClr val="bg1"/>
            </a:bgClr>
          </a:pattFill>
          <a:ln>
            <a:noFill/>
          </a:ln>
        </p:spPr>
      </p:pic>
      <p:sp>
        <p:nvSpPr>
          <p:cNvPr id="5" name="Pensées 4"/>
          <p:cNvSpPr/>
          <p:nvPr/>
        </p:nvSpPr>
        <p:spPr>
          <a:xfrm>
            <a:off x="818864" y="239344"/>
            <a:ext cx="4485305" cy="1562160"/>
          </a:xfrm>
          <a:prstGeom prst="cloudCallout">
            <a:avLst/>
          </a:prstGeom>
        </p:spPr>
        <p:style>
          <a:lnRef idx="1">
            <a:schemeClr val="accent4"/>
          </a:lnRef>
          <a:fillRef idx="2">
            <a:schemeClr val="accent4"/>
          </a:fillRef>
          <a:effectRef idx="1">
            <a:schemeClr val="accent4"/>
          </a:effectRef>
          <a:fontRef idx="minor">
            <a:schemeClr val="dk1"/>
          </a:fontRef>
        </p:style>
        <p:txBody>
          <a:bodyPr lIns="124671" tIns="62335" rIns="124671" bIns="62335" rtlCol="0" anchor="ctr"/>
          <a:lstStyle/>
          <a:p>
            <a:pPr algn="ctr"/>
            <a:r>
              <a:rPr lang="ar-SA" sz="6500" dirty="0" smtClean="0"/>
              <a:t>المقدمة :</a:t>
            </a:r>
            <a:endParaRPr lang="fr-FR" sz="6500" dirty="0"/>
          </a:p>
        </p:txBody>
      </p:sp>
      <p:sp>
        <p:nvSpPr>
          <p:cNvPr id="8" name="ZoneTexte 7"/>
          <p:cNvSpPr txBox="1"/>
          <p:nvPr/>
        </p:nvSpPr>
        <p:spPr>
          <a:xfrm>
            <a:off x="818864" y="2775480"/>
            <a:ext cx="11067802" cy="3108543"/>
          </a:xfrm>
          <a:prstGeom prst="rect">
            <a:avLst/>
          </a:prstGeom>
          <a:solidFill>
            <a:schemeClr val="bg2"/>
          </a:solidFill>
          <a:ln>
            <a:gradFill>
              <a:gsLst>
                <a:gs pos="37000">
                  <a:schemeClr val="bg2"/>
                </a:gs>
                <a:gs pos="0">
                  <a:schemeClr val="accent1">
                    <a:lumMod val="5000"/>
                    <a:lumOff val="95000"/>
                  </a:schemeClr>
                </a:gs>
                <a:gs pos="39000">
                  <a:schemeClr val="tx2"/>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ar-DZ" sz="2800" b="1" dirty="0" smtClean="0"/>
              <a:t>تعد القرارات الاستراتيجية أحد أهم حلقات عملية صياغة الاستراتيجية، وتستند على ما تؤول عليه نتائج عملية التحليل الاستراتيجي التي تقوم بها المؤسسة، في محاولة ضبط علاقتها مع محيطها في الأمد البعيد، حيث يتم تكوين </a:t>
            </a:r>
            <a:r>
              <a:rPr lang="ar-DZ" sz="2800" b="1" dirty="0"/>
              <a:t>مجموعة</a:t>
            </a:r>
            <a:r>
              <a:rPr lang="ar-DZ" sz="2800" b="1" dirty="0" smtClean="0"/>
              <a:t> من الخيارات الاستراتيجية الممكنة. ويتشكل القرار الاستراتيجي بانتقاء أفضلها، في ضوء المتغيرات المتوقعة وغير المتوقعة أيضا، كونه يحدد أفضل المسارات والاتجاهات العامة التي تؤدي الى انتقال المؤسسة نحو وضعية أفضل مما هي عليه الآن. وعليه </a:t>
            </a:r>
          </a:p>
          <a:p>
            <a:pPr algn="ctr"/>
            <a:r>
              <a:rPr lang="ar-DZ" sz="2800" b="1" dirty="0" smtClean="0"/>
              <a:t>ما لمقصود  بالقرار الاستراتيجي ؟ وفيما تتمثل أهميته؟ </a:t>
            </a:r>
            <a:endParaRPr lang="fr-FR" sz="2800" b="1" dirty="0"/>
          </a:p>
        </p:txBody>
      </p:sp>
    </p:spTree>
    <p:extLst>
      <p:ext uri="{BB962C8B-B14F-4D97-AF65-F5344CB8AC3E}">
        <p14:creationId xmlns="" xmlns:p14="http://schemas.microsoft.com/office/powerpoint/2010/main" val="126980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Vertical)">
                                      <p:cBhvr>
                                        <p:cTn id="18" dur="500"/>
                                        <p:tgtEl>
                                          <p:spTgt spid="8">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barn(inVertical)">
                                      <p:cBhvr>
                                        <p:cTn id="2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8"/>
          <p:cNvGrpSpPr>
            <a:grpSpLocks/>
          </p:cNvGrpSpPr>
          <p:nvPr/>
        </p:nvGrpSpPr>
        <p:grpSpPr bwMode="auto">
          <a:xfrm flipH="1">
            <a:off x="2686671" y="559558"/>
            <a:ext cx="6357982" cy="1869743"/>
            <a:chOff x="1992" y="1008"/>
            <a:chExt cx="794" cy="872"/>
          </a:xfrm>
        </p:grpSpPr>
        <p:sp>
          <p:nvSpPr>
            <p:cNvPr id="5" name="Oval 69"/>
            <p:cNvSpPr>
              <a:spLocks noChangeArrowheads="1"/>
            </p:cNvSpPr>
            <p:nvPr/>
          </p:nvSpPr>
          <p:spPr bwMode="gray">
            <a:xfrm>
              <a:off x="2064" y="1008"/>
              <a:ext cx="722" cy="727"/>
            </a:xfrm>
            <a:prstGeom prst="ellipse">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grpSp>
          <p:nvGrpSpPr>
            <p:cNvPr id="6" name="Group 70"/>
            <p:cNvGrpSpPr>
              <a:grpSpLocks/>
            </p:cNvGrpSpPr>
            <p:nvPr/>
          </p:nvGrpSpPr>
          <p:grpSpPr bwMode="auto">
            <a:xfrm>
              <a:off x="1996" y="1028"/>
              <a:ext cx="770" cy="840"/>
              <a:chOff x="3847" y="1593"/>
              <a:chExt cx="1053" cy="1155"/>
            </a:xfrm>
          </p:grpSpPr>
          <p:pic>
            <p:nvPicPr>
              <p:cNvPr id="18" name="Picture 71" descr="circuler_1"/>
              <p:cNvPicPr>
                <a:picLocks noChangeAspect="1" noChangeArrowheads="1"/>
              </p:cNvPicPr>
              <p:nvPr/>
            </p:nvPicPr>
            <p:blipFill>
              <a:blip r:embed="rId2">
                <a:extLst/>
              </a:blip>
              <a:srcRect/>
              <a:stretch>
                <a:fillRect/>
              </a:stretch>
            </p:blipFill>
            <p:spPr bwMode="gray">
              <a:xfrm>
                <a:off x="3975" y="1593"/>
                <a:ext cx="925" cy="93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style>
              <a:lnRef idx="0">
                <a:schemeClr val="accent2"/>
              </a:lnRef>
              <a:fillRef idx="3">
                <a:schemeClr val="accent2"/>
              </a:fillRef>
              <a:effectRef idx="3">
                <a:schemeClr val="accent2"/>
              </a:effectRef>
              <a:fontRef idx="minor">
                <a:schemeClr val="lt1"/>
              </a:fontRef>
            </p:style>
          </p:pic>
          <p:sp>
            <p:nvSpPr>
              <p:cNvPr id="19" name="Oval 72"/>
              <p:cNvSpPr>
                <a:spLocks noChangeArrowheads="1"/>
              </p:cNvSpPr>
              <p:nvPr/>
            </p:nvSpPr>
            <p:spPr bwMode="gray">
              <a:xfrm>
                <a:off x="3847" y="1609"/>
                <a:ext cx="931" cy="937"/>
              </a:xfrm>
              <a:prstGeom prst="ellipse">
                <a:avLst/>
              </a:prstGeom>
              <a:ln/>
            </p:spPr>
            <p:style>
              <a:lnRef idx="0">
                <a:schemeClr val="accent1"/>
              </a:lnRef>
              <a:fillRef idx="3">
                <a:schemeClr val="accent1"/>
              </a:fillRef>
              <a:effectRef idx="3">
                <a:schemeClr val="accent1"/>
              </a:effectRef>
              <a:fontRef idx="minor">
                <a:schemeClr val="lt1"/>
              </a:fontRef>
            </p:style>
            <p:txBody>
              <a:bodyPr wrap="none" anchor="ctr"/>
              <a:lstStyle/>
              <a:p>
                <a:pPr fontAlgn="auto">
                  <a:spcBef>
                    <a:spcPts val="0"/>
                  </a:spcBef>
                  <a:spcAft>
                    <a:spcPts val="0"/>
                  </a:spcAft>
                  <a:defRPr/>
                </a:pPr>
                <a:endParaRPr lang="ar-EG" sz="23900" b="1" dirty="0">
                  <a:solidFill>
                    <a:srgbClr val="FF0000"/>
                  </a:solidFill>
                </a:endParaRPr>
              </a:p>
            </p:txBody>
          </p:sp>
          <p:pic>
            <p:nvPicPr>
              <p:cNvPr id="20" name="Picture 73" descr="light_shadow1"/>
              <p:cNvPicPr>
                <a:picLocks noChangeAspect="1" noChangeArrowheads="1"/>
              </p:cNvPicPr>
              <p:nvPr/>
            </p:nvPicPr>
            <p:blipFill>
              <a:blip r:embed="rId3">
                <a:extLst/>
              </a:blip>
              <a:srcRect t="14296"/>
              <a:stretch>
                <a:fillRect/>
              </a:stretch>
            </p:blipFill>
            <p:spPr bwMode="gray">
              <a:xfrm>
                <a:off x="3977" y="1838"/>
                <a:ext cx="682" cy="5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style>
              <a:lnRef idx="0">
                <a:schemeClr val="accent2"/>
              </a:lnRef>
              <a:fillRef idx="3">
                <a:schemeClr val="accent2"/>
              </a:fillRef>
              <a:effectRef idx="3">
                <a:schemeClr val="accent2"/>
              </a:effectRef>
              <a:fontRef idx="minor">
                <a:schemeClr val="lt1"/>
              </a:fontRef>
            </p:style>
          </p:pic>
          <p:grpSp>
            <p:nvGrpSpPr>
              <p:cNvPr id="21" name="Group 74"/>
              <p:cNvGrpSpPr>
                <a:grpSpLocks/>
              </p:cNvGrpSpPr>
              <p:nvPr/>
            </p:nvGrpSpPr>
            <p:grpSpPr bwMode="auto">
              <a:xfrm rot="-3733502" flipH="1" flipV="1">
                <a:off x="4249" y="2240"/>
                <a:ext cx="824" cy="191"/>
                <a:chOff x="2524" y="1060"/>
                <a:chExt cx="898" cy="236"/>
              </a:xfrm>
            </p:grpSpPr>
            <p:grpSp>
              <p:nvGrpSpPr>
                <p:cNvPr id="22" name="Group 75"/>
                <p:cNvGrpSpPr>
                  <a:grpSpLocks/>
                </p:cNvGrpSpPr>
                <p:nvPr/>
              </p:nvGrpSpPr>
              <p:grpSpPr bwMode="auto">
                <a:xfrm>
                  <a:off x="2524" y="1060"/>
                  <a:ext cx="742" cy="186"/>
                  <a:chOff x="1565" y="2568"/>
                  <a:chExt cx="1118" cy="279"/>
                </a:xfrm>
              </p:grpSpPr>
              <p:sp>
                <p:nvSpPr>
                  <p:cNvPr id="28" name="AutoShape 76"/>
                  <p:cNvSpPr>
                    <a:spLocks noChangeArrowheads="1"/>
                  </p:cNvSpPr>
                  <p:nvPr/>
                </p:nvSpPr>
                <p:spPr bwMode="gray">
                  <a:xfrm rot="5263130">
                    <a:off x="1859" y="2274"/>
                    <a:ext cx="227" cy="816"/>
                  </a:xfrm>
                  <a:prstGeom prst="moon">
                    <a:avLst>
                      <a:gd name="adj" fmla="val 49773"/>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sp>
                <p:nvSpPr>
                  <p:cNvPr id="29" name="AutoShape 77"/>
                  <p:cNvSpPr>
                    <a:spLocks noChangeArrowheads="1"/>
                  </p:cNvSpPr>
                  <p:nvPr/>
                </p:nvSpPr>
                <p:spPr bwMode="gray">
                  <a:xfrm rot="6078281">
                    <a:off x="1995" y="2274"/>
                    <a:ext cx="227" cy="816"/>
                  </a:xfrm>
                  <a:prstGeom prst="moon">
                    <a:avLst>
                      <a:gd name="adj" fmla="val 49773"/>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sp>
                <p:nvSpPr>
                  <p:cNvPr id="30" name="AutoShape 78"/>
                  <p:cNvSpPr>
                    <a:spLocks noChangeArrowheads="1"/>
                  </p:cNvSpPr>
                  <p:nvPr/>
                </p:nvSpPr>
                <p:spPr bwMode="gray">
                  <a:xfrm rot="6373927">
                    <a:off x="2071" y="2296"/>
                    <a:ext cx="227" cy="816"/>
                  </a:xfrm>
                  <a:prstGeom prst="moon">
                    <a:avLst>
                      <a:gd name="adj" fmla="val 49773"/>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sp>
                <p:nvSpPr>
                  <p:cNvPr id="31" name="AutoShape 79"/>
                  <p:cNvSpPr>
                    <a:spLocks noChangeArrowheads="1"/>
                  </p:cNvSpPr>
                  <p:nvPr/>
                </p:nvSpPr>
                <p:spPr bwMode="gray">
                  <a:xfrm rot="6906312">
                    <a:off x="2161" y="2326"/>
                    <a:ext cx="227" cy="816"/>
                  </a:xfrm>
                  <a:prstGeom prst="moon">
                    <a:avLst>
                      <a:gd name="adj" fmla="val 49773"/>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grpSp>
            <p:grpSp>
              <p:nvGrpSpPr>
                <p:cNvPr id="23" name="Group 80"/>
                <p:cNvGrpSpPr>
                  <a:grpSpLocks/>
                </p:cNvGrpSpPr>
                <p:nvPr/>
              </p:nvGrpSpPr>
              <p:grpSpPr bwMode="auto">
                <a:xfrm rot="1353540">
                  <a:off x="2680" y="1110"/>
                  <a:ext cx="742" cy="186"/>
                  <a:chOff x="1565" y="2568"/>
                  <a:chExt cx="1118" cy="279"/>
                </a:xfrm>
              </p:grpSpPr>
              <p:sp>
                <p:nvSpPr>
                  <p:cNvPr id="24" name="AutoShape 81"/>
                  <p:cNvSpPr>
                    <a:spLocks noChangeArrowheads="1"/>
                  </p:cNvSpPr>
                  <p:nvPr/>
                </p:nvSpPr>
                <p:spPr bwMode="gray">
                  <a:xfrm rot="5263130">
                    <a:off x="1859" y="2274"/>
                    <a:ext cx="227" cy="816"/>
                  </a:xfrm>
                  <a:prstGeom prst="moon">
                    <a:avLst>
                      <a:gd name="adj" fmla="val 49773"/>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sp>
                <p:nvSpPr>
                  <p:cNvPr id="25" name="AutoShape 82"/>
                  <p:cNvSpPr>
                    <a:spLocks noChangeArrowheads="1"/>
                  </p:cNvSpPr>
                  <p:nvPr/>
                </p:nvSpPr>
                <p:spPr bwMode="gray">
                  <a:xfrm rot="6078281">
                    <a:off x="1995" y="2274"/>
                    <a:ext cx="227" cy="816"/>
                  </a:xfrm>
                  <a:prstGeom prst="moon">
                    <a:avLst>
                      <a:gd name="adj" fmla="val 49773"/>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sp>
                <p:nvSpPr>
                  <p:cNvPr id="26" name="AutoShape 83"/>
                  <p:cNvSpPr>
                    <a:spLocks noChangeArrowheads="1"/>
                  </p:cNvSpPr>
                  <p:nvPr/>
                </p:nvSpPr>
                <p:spPr bwMode="gray">
                  <a:xfrm rot="6373927">
                    <a:off x="2071" y="2296"/>
                    <a:ext cx="227" cy="816"/>
                  </a:xfrm>
                  <a:prstGeom prst="moon">
                    <a:avLst>
                      <a:gd name="adj" fmla="val 49773"/>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sp>
                <p:nvSpPr>
                  <p:cNvPr id="27" name="AutoShape 84"/>
                  <p:cNvSpPr>
                    <a:spLocks noChangeArrowheads="1"/>
                  </p:cNvSpPr>
                  <p:nvPr/>
                </p:nvSpPr>
                <p:spPr bwMode="gray">
                  <a:xfrm rot="6906312">
                    <a:off x="2161" y="2326"/>
                    <a:ext cx="227" cy="816"/>
                  </a:xfrm>
                  <a:prstGeom prst="moon">
                    <a:avLst>
                      <a:gd name="adj" fmla="val 49773"/>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grpSp>
          </p:grpSp>
        </p:grpSp>
        <p:grpSp>
          <p:nvGrpSpPr>
            <p:cNvPr id="7" name="Group 85"/>
            <p:cNvGrpSpPr>
              <a:grpSpLocks/>
            </p:cNvGrpSpPr>
            <p:nvPr/>
          </p:nvGrpSpPr>
          <p:grpSpPr bwMode="auto">
            <a:xfrm rot="-3733502" flipH="1" flipV="1">
              <a:off x="2353" y="1488"/>
              <a:ext cx="526" cy="145"/>
              <a:chOff x="2530" y="1058"/>
              <a:chExt cx="892" cy="279"/>
            </a:xfrm>
          </p:grpSpPr>
          <p:grpSp>
            <p:nvGrpSpPr>
              <p:cNvPr id="8" name="Group 86"/>
              <p:cNvGrpSpPr>
                <a:grpSpLocks/>
              </p:cNvGrpSpPr>
              <p:nvPr/>
            </p:nvGrpSpPr>
            <p:grpSpPr bwMode="auto">
              <a:xfrm>
                <a:off x="2530" y="1058"/>
                <a:ext cx="742" cy="279"/>
                <a:chOff x="1565" y="2568"/>
                <a:chExt cx="1118" cy="419"/>
              </a:xfrm>
            </p:grpSpPr>
            <p:sp>
              <p:nvSpPr>
                <p:cNvPr id="14" name="AutoShape 87"/>
                <p:cNvSpPr>
                  <a:spLocks noChangeArrowheads="1"/>
                </p:cNvSpPr>
                <p:nvPr/>
              </p:nvSpPr>
              <p:spPr bwMode="gray">
                <a:xfrm rot="5263130">
                  <a:off x="1859" y="2274"/>
                  <a:ext cx="227" cy="816"/>
                </a:xfrm>
                <a:prstGeom prst="moon">
                  <a:avLst>
                    <a:gd name="adj" fmla="val 49773"/>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sp>
              <p:nvSpPr>
                <p:cNvPr id="15" name="AutoShape 88"/>
                <p:cNvSpPr>
                  <a:spLocks noChangeArrowheads="1"/>
                </p:cNvSpPr>
                <p:nvPr/>
              </p:nvSpPr>
              <p:spPr bwMode="gray">
                <a:xfrm rot="6078281">
                  <a:off x="1995" y="2274"/>
                  <a:ext cx="227" cy="816"/>
                </a:xfrm>
                <a:prstGeom prst="moon">
                  <a:avLst>
                    <a:gd name="adj" fmla="val 49773"/>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sp>
              <p:nvSpPr>
                <p:cNvPr id="16" name="AutoShape 89"/>
                <p:cNvSpPr>
                  <a:spLocks noChangeArrowheads="1"/>
                </p:cNvSpPr>
                <p:nvPr/>
              </p:nvSpPr>
              <p:spPr bwMode="gray">
                <a:xfrm rot="6373927">
                  <a:off x="2083" y="2539"/>
                  <a:ext cx="383" cy="513"/>
                </a:xfrm>
                <a:prstGeom prst="moon">
                  <a:avLst>
                    <a:gd name="adj" fmla="val 49773"/>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sp>
              <p:nvSpPr>
                <p:cNvPr id="17" name="AutoShape 90"/>
                <p:cNvSpPr>
                  <a:spLocks noChangeArrowheads="1"/>
                </p:cNvSpPr>
                <p:nvPr/>
              </p:nvSpPr>
              <p:spPr bwMode="gray">
                <a:xfrm rot="6906312">
                  <a:off x="2161" y="2326"/>
                  <a:ext cx="227" cy="816"/>
                </a:xfrm>
                <a:prstGeom prst="moon">
                  <a:avLst>
                    <a:gd name="adj" fmla="val 49773"/>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grpSp>
          <p:grpSp>
            <p:nvGrpSpPr>
              <p:cNvPr id="9" name="Group 91"/>
              <p:cNvGrpSpPr>
                <a:grpSpLocks/>
              </p:cNvGrpSpPr>
              <p:nvPr/>
            </p:nvGrpSpPr>
            <p:grpSpPr bwMode="auto">
              <a:xfrm rot="1353540">
                <a:off x="2680" y="1110"/>
                <a:ext cx="742" cy="186"/>
                <a:chOff x="1565" y="2568"/>
                <a:chExt cx="1118" cy="279"/>
              </a:xfrm>
            </p:grpSpPr>
            <p:sp>
              <p:nvSpPr>
                <p:cNvPr id="10" name="AutoShape 92"/>
                <p:cNvSpPr>
                  <a:spLocks noChangeArrowheads="1"/>
                </p:cNvSpPr>
                <p:nvPr/>
              </p:nvSpPr>
              <p:spPr bwMode="gray">
                <a:xfrm rot="5263130">
                  <a:off x="1859" y="2274"/>
                  <a:ext cx="227" cy="816"/>
                </a:xfrm>
                <a:prstGeom prst="moon">
                  <a:avLst>
                    <a:gd name="adj" fmla="val 49773"/>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sp>
              <p:nvSpPr>
                <p:cNvPr id="11" name="AutoShape 93"/>
                <p:cNvSpPr>
                  <a:spLocks noChangeArrowheads="1"/>
                </p:cNvSpPr>
                <p:nvPr/>
              </p:nvSpPr>
              <p:spPr bwMode="gray">
                <a:xfrm rot="6078281">
                  <a:off x="1995" y="2274"/>
                  <a:ext cx="227" cy="816"/>
                </a:xfrm>
                <a:prstGeom prst="moon">
                  <a:avLst>
                    <a:gd name="adj" fmla="val 49773"/>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sp>
              <p:nvSpPr>
                <p:cNvPr id="12" name="AutoShape 94"/>
                <p:cNvSpPr>
                  <a:spLocks noChangeArrowheads="1"/>
                </p:cNvSpPr>
                <p:nvPr/>
              </p:nvSpPr>
              <p:spPr bwMode="gray">
                <a:xfrm rot="6373927">
                  <a:off x="2071" y="2296"/>
                  <a:ext cx="227" cy="816"/>
                </a:xfrm>
                <a:prstGeom prst="moon">
                  <a:avLst>
                    <a:gd name="adj" fmla="val 49773"/>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sp>
              <p:nvSpPr>
                <p:cNvPr id="13" name="AutoShape 95"/>
                <p:cNvSpPr>
                  <a:spLocks noChangeArrowheads="1"/>
                </p:cNvSpPr>
                <p:nvPr/>
              </p:nvSpPr>
              <p:spPr bwMode="gray">
                <a:xfrm rot="6906312">
                  <a:off x="2161" y="2326"/>
                  <a:ext cx="227" cy="816"/>
                </a:xfrm>
                <a:prstGeom prst="moon">
                  <a:avLst>
                    <a:gd name="adj" fmla="val 49773"/>
                  </a:avLst>
                </a:prstGeom>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ar-EG" sz="11500" dirty="0"/>
                </a:p>
              </p:txBody>
            </p:sp>
          </p:grpSp>
        </p:grpSp>
      </p:grpSp>
      <p:sp>
        <p:nvSpPr>
          <p:cNvPr id="32" name="ZoneTexte 31"/>
          <p:cNvSpPr txBox="1"/>
          <p:nvPr/>
        </p:nvSpPr>
        <p:spPr>
          <a:xfrm>
            <a:off x="3758340" y="1228230"/>
            <a:ext cx="3974165" cy="584775"/>
          </a:xfrm>
          <a:prstGeom prst="rect">
            <a:avLst/>
          </a:prstGeom>
          <a:noFill/>
        </p:spPr>
        <p:txBody>
          <a:bodyPr wrap="none" rtlCol="0">
            <a:spAutoFit/>
          </a:bodyPr>
          <a:lstStyle/>
          <a:p>
            <a:pPr algn="ctr"/>
            <a:r>
              <a:rPr lang="ar-DZ" sz="3200" b="1" dirty="0" smtClean="0"/>
              <a:t>مفهوم القرارات الاستراتيجية</a:t>
            </a:r>
            <a:endParaRPr lang="fr-FR" sz="3200" b="1" dirty="0"/>
          </a:p>
        </p:txBody>
      </p:sp>
      <p:sp>
        <p:nvSpPr>
          <p:cNvPr id="37" name="Hexagone 36"/>
          <p:cNvSpPr/>
          <p:nvPr/>
        </p:nvSpPr>
        <p:spPr>
          <a:xfrm>
            <a:off x="313899" y="3520614"/>
            <a:ext cx="11081982" cy="2882469"/>
          </a:xfrm>
          <a:prstGeom prst="hex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2800" dirty="0" smtClean="0"/>
              <a:t>يكون القرار استراتيجيا إذا ترتب على نجاحه أو فشله تأثيرا جوهريا على أداء المؤسسة ويتطلب اتخاذ سلسلة متواصلة من القرارات التراتبية والأقل أهمية، لأنها تتعلق بالمواقف التي يوجهها متخذ القرار الاستراتيجي فهي الأكثر حساسية لتغيرات المحيط</a:t>
            </a:r>
          </a:p>
          <a:p>
            <a:pPr algn="ctr"/>
            <a:r>
              <a:rPr lang="ar-DZ" sz="2800" dirty="0" smtClean="0"/>
              <a:t> </a:t>
            </a:r>
            <a:endParaRPr lang="fr-FR" sz="2800" dirty="0"/>
          </a:p>
        </p:txBody>
      </p:sp>
      <p:pic>
        <p:nvPicPr>
          <p:cNvPr id="38" name="Picture 4" descr="نتيجة بحث الصور عن استراتيجية التكامل الأفقي"/>
          <p:cNvPicPr/>
          <p:nvPr/>
        </p:nvPicPr>
        <p:blipFill>
          <a:blip r:embed="rId4">
            <a:extLst>
              <a:ext uri="{28A0092B-C50C-407E-A947-70E740481C1C}">
                <a14:useLocalDpi xmlns="" xmlns:a14="http://schemas.microsoft.com/office/drawing/2010/main" val="0"/>
              </a:ext>
            </a:extLst>
          </a:blip>
          <a:srcRect b="6666"/>
          <a:stretch>
            <a:fillRect/>
          </a:stretch>
        </p:blipFill>
        <p:spPr bwMode="auto">
          <a:xfrm>
            <a:off x="7537307" y="1741286"/>
            <a:ext cx="4245743" cy="1759897"/>
          </a:xfrm>
          <a:prstGeom prst="rect">
            <a:avLst/>
          </a:prstGeom>
          <a:noFill/>
          <a:ln>
            <a:noFill/>
          </a:ln>
        </p:spPr>
      </p:pic>
    </p:spTree>
    <p:extLst>
      <p:ext uri="{BB962C8B-B14F-4D97-AF65-F5344CB8AC3E}">
        <p14:creationId xmlns="" xmlns:p14="http://schemas.microsoft.com/office/powerpoint/2010/main" val="389446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2000" fill="hold"/>
                                        <p:tgtEl>
                                          <p:spTgt spid="38"/>
                                        </p:tgtEl>
                                        <p:attrNameLst>
                                          <p:attrName>ppt_w</p:attrName>
                                        </p:attrNameLst>
                                      </p:cBhvr>
                                      <p:tavLst>
                                        <p:tav tm="0">
                                          <p:val>
                                            <p:fltVal val="0"/>
                                          </p:val>
                                        </p:tav>
                                        <p:tav tm="100000">
                                          <p:val>
                                            <p:strVal val="#ppt_w"/>
                                          </p:val>
                                        </p:tav>
                                      </p:tavLst>
                                    </p:anim>
                                    <p:anim calcmode="lin" valueType="num">
                                      <p:cBhvr>
                                        <p:cTn id="8" dur="2000" fill="hold"/>
                                        <p:tgtEl>
                                          <p:spTgt spid="38"/>
                                        </p:tgtEl>
                                        <p:attrNameLst>
                                          <p:attrName>ppt_h</p:attrName>
                                        </p:attrNameLst>
                                      </p:cBhvr>
                                      <p:tavLst>
                                        <p:tav tm="0">
                                          <p:val>
                                            <p:fltVal val="0"/>
                                          </p:val>
                                        </p:tav>
                                        <p:tav tm="100000">
                                          <p:val>
                                            <p:strVal val="#ppt_h"/>
                                          </p:val>
                                        </p:tav>
                                      </p:tavLst>
                                    </p:anim>
                                    <p:anim calcmode="lin" valueType="num">
                                      <p:cBhvr>
                                        <p:cTn id="9" dur="2000" fill="hold"/>
                                        <p:tgtEl>
                                          <p:spTgt spid="38"/>
                                        </p:tgtEl>
                                        <p:attrNameLst>
                                          <p:attrName>style.rotation</p:attrName>
                                        </p:attrNameLst>
                                      </p:cBhvr>
                                      <p:tavLst>
                                        <p:tav tm="0">
                                          <p:val>
                                            <p:fltVal val="360"/>
                                          </p:val>
                                        </p:tav>
                                        <p:tav tm="100000">
                                          <p:val>
                                            <p:fltVal val="0"/>
                                          </p:val>
                                        </p:tav>
                                      </p:tavLst>
                                    </p:anim>
                                    <p:animEffect transition="in" filter="fade">
                                      <p:cBhvr>
                                        <p:cTn id="10" dur="2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37">
                                            <p:txEl>
                                              <p:pRg st="0" end="0"/>
                                            </p:txEl>
                                          </p:spTgt>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37">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1741441434"/>
              </p:ext>
            </p:extLst>
          </p:nvPr>
        </p:nvGraphicFramePr>
        <p:xfrm>
          <a:off x="327545" y="218364"/>
          <a:ext cx="11300347" cy="6018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86276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 xmlns:p14="http://schemas.microsoft.com/office/powerpoint/2010/main" val="536533475"/>
              </p:ext>
            </p:extLst>
          </p:nvPr>
        </p:nvGraphicFramePr>
        <p:xfrm>
          <a:off x="655094" y="1746913"/>
          <a:ext cx="10931856" cy="4538392"/>
        </p:xfrm>
        <a:graphic>
          <a:graphicData uri="http://schemas.openxmlformats.org/drawingml/2006/table">
            <a:tbl>
              <a:tblPr firstRow="1" bandRow="1">
                <a:tableStyleId>{5940675A-B579-460E-94D1-54222C63F5DA}</a:tableStyleId>
              </a:tblPr>
              <a:tblGrid>
                <a:gridCol w="3643952"/>
                <a:gridCol w="3643952"/>
                <a:gridCol w="3643952"/>
              </a:tblGrid>
              <a:tr h="777922">
                <a:tc>
                  <a:txBody>
                    <a:bodyPr/>
                    <a:lstStyle/>
                    <a:p>
                      <a:pPr algn="r" rtl="1"/>
                      <a:r>
                        <a:rPr lang="ar-DZ" sz="2800" b="1" dirty="0" smtClean="0">
                          <a:solidFill>
                            <a:schemeClr val="bg1"/>
                          </a:solidFill>
                        </a:rPr>
                        <a:t>القرارات الإدارية </a:t>
                      </a:r>
                      <a:endParaRPr lang="fr-FR" sz="2800" b="1" dirty="0">
                        <a:solidFill>
                          <a:schemeClr val="bg1"/>
                        </a:solidFill>
                      </a:endParaRPr>
                    </a:p>
                  </a:txBody>
                  <a:tcPr>
                    <a:blipFill>
                      <a:blip r:embed="rId2"/>
                      <a:tile tx="0" ty="0" sx="100000" sy="100000" flip="none" algn="tl"/>
                    </a:blipFill>
                  </a:tcPr>
                </a:tc>
                <a:tc>
                  <a:txBody>
                    <a:bodyPr/>
                    <a:lstStyle/>
                    <a:p>
                      <a:pPr algn="r" rtl="1"/>
                      <a:r>
                        <a:rPr lang="ar-DZ" sz="2800" b="1" dirty="0" smtClean="0">
                          <a:solidFill>
                            <a:schemeClr val="bg1"/>
                          </a:solidFill>
                        </a:rPr>
                        <a:t>القرارات الاستراتيجية </a:t>
                      </a:r>
                      <a:endParaRPr lang="fr-FR" sz="2800" b="1" dirty="0">
                        <a:solidFill>
                          <a:schemeClr val="bg1"/>
                        </a:solidFill>
                      </a:endParaRPr>
                    </a:p>
                  </a:txBody>
                  <a:tcPr>
                    <a:blipFill>
                      <a:blip r:embed="rId2"/>
                      <a:tile tx="0" ty="0" sx="100000" sy="100000" flip="none" algn="tl"/>
                    </a:blipFill>
                  </a:tcPr>
                </a:tc>
                <a:tc>
                  <a:txBody>
                    <a:bodyPr/>
                    <a:lstStyle/>
                    <a:p>
                      <a:pPr algn="r" rtl="1"/>
                      <a:r>
                        <a:rPr lang="ar-DZ" sz="2800" b="1" dirty="0" smtClean="0">
                          <a:solidFill>
                            <a:schemeClr val="bg1"/>
                          </a:solidFill>
                        </a:rPr>
                        <a:t>الخصائص</a:t>
                      </a:r>
                      <a:r>
                        <a:rPr lang="ar-DZ" sz="2800" b="1" baseline="0" dirty="0" smtClean="0">
                          <a:solidFill>
                            <a:schemeClr val="bg1"/>
                          </a:solidFill>
                        </a:rPr>
                        <a:t> </a:t>
                      </a:r>
                      <a:endParaRPr lang="fr-FR" sz="2800" b="1" dirty="0">
                        <a:solidFill>
                          <a:schemeClr val="bg1"/>
                        </a:solidFill>
                      </a:endParaRPr>
                    </a:p>
                  </a:txBody>
                  <a:tcPr>
                    <a:blipFill>
                      <a:blip r:embed="rId2"/>
                      <a:tile tx="0" ty="0" sx="100000" sy="100000" flip="none" algn="tl"/>
                    </a:blipFill>
                  </a:tcPr>
                </a:tc>
              </a:tr>
              <a:tr h="537210">
                <a:tc>
                  <a:txBody>
                    <a:bodyPr/>
                    <a:lstStyle/>
                    <a:p>
                      <a:pPr algn="r" rtl="1"/>
                      <a:r>
                        <a:rPr lang="ar-DZ" sz="2400" b="1" dirty="0" smtClean="0"/>
                        <a:t>روتينية</a:t>
                      </a:r>
                      <a:r>
                        <a:rPr lang="ar-DZ" sz="2400" b="1" baseline="0" dirty="0" smtClean="0"/>
                        <a:t> هيكلية </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lgn="r" rtl="1"/>
                      <a:r>
                        <a:rPr lang="ar-DZ" sz="2400" b="1" dirty="0" smtClean="0"/>
                        <a:t>غير روتينية غير هيكلية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lgn="r" rtl="1"/>
                      <a:r>
                        <a:rPr lang="ar-DZ" sz="2400" b="1" dirty="0" smtClean="0"/>
                        <a:t>طبيعة القرار</a:t>
                      </a:r>
                      <a:r>
                        <a:rPr lang="ar-DZ" sz="2400" b="1" baseline="0" dirty="0" smtClean="0"/>
                        <a:t>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37210">
                <a:tc>
                  <a:txBody>
                    <a:bodyPr/>
                    <a:lstStyle/>
                    <a:p>
                      <a:pPr algn="r" rtl="1"/>
                      <a:r>
                        <a:rPr lang="ar-DZ" sz="2400" b="1" dirty="0" smtClean="0"/>
                        <a:t>جزئية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lgn="r" rtl="1"/>
                      <a:r>
                        <a:rPr lang="ar-DZ" sz="2400" b="1" dirty="0" smtClean="0"/>
                        <a:t>شاملة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lgn="r" rtl="1"/>
                      <a:r>
                        <a:rPr lang="ar-DZ" sz="2400" b="1" dirty="0" smtClean="0"/>
                        <a:t>نطاق القرار</a:t>
                      </a:r>
                      <a:r>
                        <a:rPr lang="ar-DZ" sz="2400" b="1" baseline="0" dirty="0" smtClean="0"/>
                        <a:t>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37210">
                <a:tc>
                  <a:txBody>
                    <a:bodyPr/>
                    <a:lstStyle/>
                    <a:p>
                      <a:pPr algn="r" rtl="1"/>
                      <a:r>
                        <a:rPr lang="ar-DZ" sz="2400" b="1" dirty="0" smtClean="0"/>
                        <a:t>دقيقة (لتكرارها)</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lgn="r" rtl="1"/>
                      <a:r>
                        <a:rPr lang="ar-DZ" sz="2400" b="1" dirty="0" smtClean="0"/>
                        <a:t>محدودة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lgn="r" rtl="1"/>
                      <a:r>
                        <a:rPr lang="ar-DZ" sz="2400" b="1" dirty="0" smtClean="0"/>
                        <a:t>دقة المعلومات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37210">
                <a:tc>
                  <a:txBody>
                    <a:bodyPr/>
                    <a:lstStyle/>
                    <a:p>
                      <a:pPr algn="r" rtl="1"/>
                      <a:r>
                        <a:rPr lang="ar-DZ" sz="2400" b="1" dirty="0" smtClean="0"/>
                        <a:t>هادئة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lgn="r" rtl="1"/>
                      <a:r>
                        <a:rPr lang="ar-DZ" sz="2400" b="1" dirty="0" smtClean="0"/>
                        <a:t>متغيرة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lgn="r" rtl="1"/>
                      <a:r>
                        <a:rPr lang="ar-DZ" sz="2400" b="1" dirty="0" smtClean="0"/>
                        <a:t>الظروف البيئية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37210">
                <a:tc>
                  <a:txBody>
                    <a:bodyPr/>
                    <a:lstStyle/>
                    <a:p>
                      <a:pPr algn="r" rtl="1"/>
                      <a:r>
                        <a:rPr lang="ar-DZ" sz="2400" b="1" dirty="0" smtClean="0"/>
                        <a:t>مبرمجة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lgn="r" rtl="1"/>
                      <a:r>
                        <a:rPr lang="ar-DZ" sz="2400" b="1" dirty="0" smtClean="0"/>
                        <a:t>غير</a:t>
                      </a:r>
                      <a:r>
                        <a:rPr lang="ar-DZ" sz="2400" b="1" baseline="0" dirty="0" smtClean="0"/>
                        <a:t> مبرمجة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lgn="r" rtl="1"/>
                      <a:r>
                        <a:rPr lang="ar-DZ" sz="2400" b="1" dirty="0" smtClean="0"/>
                        <a:t>بنا</a:t>
                      </a:r>
                      <a:r>
                        <a:rPr lang="ar-DZ" sz="2400" b="1" baseline="0" dirty="0" smtClean="0"/>
                        <a:t>ء الخطوات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37210">
                <a:tc>
                  <a:txBody>
                    <a:bodyPr/>
                    <a:lstStyle/>
                    <a:p>
                      <a:pPr algn="r" rtl="1"/>
                      <a:r>
                        <a:rPr lang="ar-DZ" sz="2400" b="1" dirty="0" smtClean="0"/>
                        <a:t>نظامي طبيعي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lgn="r" rtl="1"/>
                      <a:r>
                        <a:rPr lang="ar-DZ" sz="2400" b="1" dirty="0" smtClean="0"/>
                        <a:t>مسيطر</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lgn="r" rtl="1"/>
                      <a:r>
                        <a:rPr lang="ar-DZ" sz="2400" b="1" dirty="0" smtClean="0"/>
                        <a:t>شخصية متخذ القرار</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37210">
                <a:tc>
                  <a:txBody>
                    <a:bodyPr/>
                    <a:lstStyle/>
                    <a:p>
                      <a:pPr algn="r" rtl="1"/>
                      <a:r>
                        <a:rPr lang="ar-DZ" sz="2400" b="1" dirty="0" smtClean="0"/>
                        <a:t>لا تخضع للمناقشة والجدال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lgn="r" rtl="1"/>
                      <a:r>
                        <a:rPr lang="ar-DZ" sz="2400" b="1" dirty="0" smtClean="0"/>
                        <a:t>ذات طبيعة جدلية حوارية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algn="r" rtl="1"/>
                      <a:r>
                        <a:rPr lang="ar-DZ" sz="2400" b="1" dirty="0" smtClean="0"/>
                        <a:t>المناقشة</a:t>
                      </a:r>
                      <a:r>
                        <a:rPr lang="ar-DZ" sz="2400" b="1" baseline="0" dirty="0" smtClean="0"/>
                        <a:t> </a:t>
                      </a:r>
                      <a:endParaRPr lang="fr-FR"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bl>
          </a:graphicData>
        </a:graphic>
      </p:graphicFrame>
      <p:sp>
        <p:nvSpPr>
          <p:cNvPr id="5" name="Ellipse 4"/>
          <p:cNvSpPr/>
          <p:nvPr/>
        </p:nvSpPr>
        <p:spPr>
          <a:xfrm>
            <a:off x="150126" y="259307"/>
            <a:ext cx="11027390" cy="144666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3200" b="1" i="1" dirty="0" smtClean="0">
                <a:effectLst>
                  <a:outerShdw blurRad="38100" dist="38100" dir="2700000" algn="tl">
                    <a:srgbClr val="000000">
                      <a:alpha val="43137"/>
                    </a:srgbClr>
                  </a:outerShdw>
                </a:effectLst>
              </a:rPr>
              <a:t>خصائص </a:t>
            </a:r>
            <a:r>
              <a:rPr lang="ar-DZ" sz="3200" b="1" i="1" dirty="0">
                <a:effectLst>
                  <a:outerShdw blurRad="38100" dist="38100" dir="2700000" algn="tl">
                    <a:srgbClr val="000000">
                      <a:alpha val="43137"/>
                    </a:srgbClr>
                  </a:outerShdw>
                </a:effectLst>
              </a:rPr>
              <a:t>القرارات الإستراتيجية مقارنة بخصائص القرارات </a:t>
            </a:r>
            <a:r>
              <a:rPr lang="ar-DZ" sz="3200" b="1" i="1" dirty="0" smtClean="0">
                <a:effectLst>
                  <a:outerShdw blurRad="38100" dist="38100" dir="2700000" algn="tl">
                    <a:srgbClr val="000000">
                      <a:alpha val="43137"/>
                    </a:srgbClr>
                  </a:outerShdw>
                </a:effectLst>
              </a:rPr>
              <a:t>الإدارية</a:t>
            </a:r>
            <a:endParaRPr lang="fr-FR" sz="3200" i="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5868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rot="1519667">
            <a:off x="8311486" y="391351"/>
            <a:ext cx="4967785" cy="1405719"/>
          </a:xfrm>
          <a:prstGeom prst="irregularSeal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400" b="1" dirty="0" smtClean="0">
                <a:solidFill>
                  <a:schemeClr val="tx1"/>
                </a:solidFill>
                <a:cs typeface="+mj-cs"/>
              </a:rPr>
              <a:t>أهمية القرارات الاستراتيجية </a:t>
            </a:r>
            <a:endParaRPr lang="fr-FR" sz="2400" b="1" dirty="0">
              <a:solidFill>
                <a:schemeClr val="tx1"/>
              </a:solidFill>
              <a:cs typeface="+mj-cs"/>
            </a:endParaRPr>
          </a:p>
        </p:txBody>
      </p:sp>
      <p:sp>
        <p:nvSpPr>
          <p:cNvPr id="6" name="Organigramme : Terminateur 5"/>
          <p:cNvSpPr/>
          <p:nvPr/>
        </p:nvSpPr>
        <p:spPr>
          <a:xfrm>
            <a:off x="-2" y="1223749"/>
            <a:ext cx="10331355" cy="1132765"/>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2800" dirty="0">
                <a:cs typeface="+mj-cs"/>
              </a:rPr>
              <a:t>يعد القرار الاستراتيجي جوهر العملية الإدارية ووسيلتها الأساسية في اكتشاف الأهداف الجديدة أو تعديل الأهداف الحالية</a:t>
            </a:r>
            <a:r>
              <a:rPr lang="ar-DZ" sz="2000" dirty="0"/>
              <a:t>.</a:t>
            </a:r>
          </a:p>
        </p:txBody>
      </p:sp>
      <p:sp>
        <p:nvSpPr>
          <p:cNvPr id="7" name="Organigramme : Terminateur 6"/>
          <p:cNvSpPr/>
          <p:nvPr/>
        </p:nvSpPr>
        <p:spPr>
          <a:xfrm>
            <a:off x="391882" y="2551971"/>
            <a:ext cx="10331355" cy="1132765"/>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2800" dirty="0">
                <a:cs typeface="+mj-cs"/>
              </a:rPr>
              <a:t>يعد من المواضيع المهمة لها تأثير أساسي فعال في عمل المنظمات</a:t>
            </a:r>
            <a:endParaRPr lang="fr-FR" sz="2800" dirty="0">
              <a:cs typeface="+mj-cs"/>
            </a:endParaRPr>
          </a:p>
        </p:txBody>
      </p:sp>
      <p:sp>
        <p:nvSpPr>
          <p:cNvPr id="8" name="Organigramme : Terminateur 7"/>
          <p:cNvSpPr/>
          <p:nvPr/>
        </p:nvSpPr>
        <p:spPr>
          <a:xfrm>
            <a:off x="1059546" y="3894710"/>
            <a:ext cx="10331355" cy="1132765"/>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2800" dirty="0">
                <a:cs typeface="+mj-cs"/>
              </a:rPr>
              <a:t>يتعلق بالمدى البعيد والآراء المستقبلية</a:t>
            </a:r>
            <a:r>
              <a:rPr lang="ar-DZ" sz="2400" dirty="0">
                <a:cs typeface="+mj-cs"/>
              </a:rPr>
              <a:t>.</a:t>
            </a:r>
          </a:p>
          <a:p>
            <a:pPr algn="just" rtl="1"/>
            <a:endParaRPr lang="ar-DZ" dirty="0"/>
          </a:p>
        </p:txBody>
      </p:sp>
      <p:sp>
        <p:nvSpPr>
          <p:cNvPr id="9" name="Organigramme : Terminateur 8"/>
          <p:cNvSpPr/>
          <p:nvPr/>
        </p:nvSpPr>
        <p:spPr>
          <a:xfrm>
            <a:off x="1843315" y="5268574"/>
            <a:ext cx="10331355" cy="1132765"/>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2800" dirty="0">
                <a:cs typeface="+mj-cs"/>
              </a:rPr>
              <a:t>زيادة الأرباح وتهيئة الفرص المتاحة</a:t>
            </a:r>
            <a:endParaRPr lang="fr-FR" sz="2800" dirty="0">
              <a:cs typeface="+mj-cs"/>
            </a:endParaRPr>
          </a:p>
        </p:txBody>
      </p:sp>
    </p:spTree>
    <p:extLst>
      <p:ext uri="{BB962C8B-B14F-4D97-AF65-F5344CB8AC3E}">
        <p14:creationId xmlns="" xmlns:p14="http://schemas.microsoft.com/office/powerpoint/2010/main" val="10598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Terminateur 3"/>
          <p:cNvSpPr/>
          <p:nvPr/>
        </p:nvSpPr>
        <p:spPr>
          <a:xfrm>
            <a:off x="1797921" y="4976880"/>
            <a:ext cx="10331355" cy="1132765"/>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2800" dirty="0">
                <a:cs typeface="+mj-cs"/>
              </a:rPr>
              <a:t>تسمح بإجراء التنبؤ حول الخصائص المستقبلية البيئية بهدف تقييم الفرص والمخاطر وملائمتها بعناصر القوة والضعف داخل المؤسسة</a:t>
            </a:r>
          </a:p>
        </p:txBody>
      </p:sp>
      <p:sp>
        <p:nvSpPr>
          <p:cNvPr id="5" name="Organigramme : Terminateur 4"/>
          <p:cNvSpPr/>
          <p:nvPr/>
        </p:nvSpPr>
        <p:spPr>
          <a:xfrm>
            <a:off x="1536659" y="3674656"/>
            <a:ext cx="10331355" cy="1132765"/>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2800" dirty="0">
                <a:cs typeface="+mj-cs"/>
              </a:rPr>
              <a:t>يمكن المنظمة من مواصلة أنشطتها الإدارية بكفاءة وفعالية</a:t>
            </a:r>
          </a:p>
        </p:txBody>
      </p:sp>
      <p:sp>
        <p:nvSpPr>
          <p:cNvPr id="6" name="Organigramme : Terminateur 5"/>
          <p:cNvSpPr/>
          <p:nvPr/>
        </p:nvSpPr>
        <p:spPr>
          <a:xfrm>
            <a:off x="898033" y="2301950"/>
            <a:ext cx="10331355" cy="1132765"/>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2800" dirty="0">
                <a:cs typeface="+mj-cs"/>
              </a:rPr>
              <a:t>لها دور مركزي وجوهري للتأثير في حياة المنظمة ومخرجاتها التي تؤثر في ما بعد على العاملين فيها</a:t>
            </a:r>
          </a:p>
        </p:txBody>
      </p:sp>
      <p:sp>
        <p:nvSpPr>
          <p:cNvPr id="7" name="Organigramme : Terminateur 6"/>
          <p:cNvSpPr/>
          <p:nvPr/>
        </p:nvSpPr>
        <p:spPr>
          <a:xfrm>
            <a:off x="0" y="929244"/>
            <a:ext cx="10331355" cy="1132765"/>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2800" dirty="0" smtClean="0">
                <a:cs typeface="+mj-cs"/>
              </a:rPr>
              <a:t>أنه قرار </a:t>
            </a:r>
            <a:r>
              <a:rPr lang="ar-DZ" sz="2800" dirty="0">
                <a:cs typeface="+mj-cs"/>
              </a:rPr>
              <a:t>انتقاء </a:t>
            </a:r>
            <a:r>
              <a:rPr lang="ar-DZ" sz="2800" dirty="0" smtClean="0">
                <a:cs typeface="+mj-cs"/>
              </a:rPr>
              <a:t>الاستراتيجية </a:t>
            </a:r>
            <a:r>
              <a:rPr lang="ar-DZ" sz="2800" dirty="0">
                <a:cs typeface="+mj-cs"/>
              </a:rPr>
              <a:t>من بين </a:t>
            </a:r>
            <a:r>
              <a:rPr lang="ar-DZ" sz="2800" dirty="0" smtClean="0">
                <a:cs typeface="+mj-cs"/>
              </a:rPr>
              <a:t>الاستراتيجيات </a:t>
            </a:r>
            <a:r>
              <a:rPr lang="ar-DZ" sz="2800" dirty="0">
                <a:cs typeface="+mj-cs"/>
              </a:rPr>
              <a:t>التي تساهم في بلوغ أهداف </a:t>
            </a:r>
            <a:r>
              <a:rPr lang="ar-DZ" sz="2800" dirty="0" smtClean="0">
                <a:cs typeface="+mj-cs"/>
              </a:rPr>
              <a:t>المنظمة بشكل أفضل</a:t>
            </a:r>
            <a:r>
              <a:rPr lang="ar-DZ" sz="2000" dirty="0" smtClean="0"/>
              <a:t>.</a:t>
            </a:r>
            <a:endParaRPr lang="ar-DZ" sz="2000" dirty="0"/>
          </a:p>
        </p:txBody>
      </p:sp>
      <p:sp>
        <p:nvSpPr>
          <p:cNvPr id="8" name="Explosion 2 7"/>
          <p:cNvSpPr/>
          <p:nvPr/>
        </p:nvSpPr>
        <p:spPr>
          <a:xfrm rot="2287817">
            <a:off x="8902652" y="-124042"/>
            <a:ext cx="4245442" cy="2050180"/>
          </a:xfrm>
          <a:prstGeom prst="irregularSeal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800" b="1" dirty="0" smtClean="0">
                <a:cs typeface="+mj-cs"/>
              </a:rPr>
              <a:t>أهمية القرارات الاستراتيجية </a:t>
            </a:r>
            <a:endParaRPr lang="fr-FR" sz="2800" b="1" dirty="0">
              <a:cs typeface="+mj-cs"/>
            </a:endParaRPr>
          </a:p>
        </p:txBody>
      </p:sp>
    </p:spTree>
    <p:extLst>
      <p:ext uri="{BB962C8B-B14F-4D97-AF65-F5344CB8AC3E}">
        <p14:creationId xmlns="" xmlns:p14="http://schemas.microsoft.com/office/powerpoint/2010/main" val="160124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 xmlns:p14="http://schemas.microsoft.com/office/powerpoint/2010/main" val="75681667"/>
              </p:ext>
            </p:extLst>
          </p:nvPr>
        </p:nvGraphicFramePr>
        <p:xfrm>
          <a:off x="1460500" y="1428736"/>
          <a:ext cx="9347200" cy="4992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مربع نص 3"/>
          <p:cNvSpPr txBox="1"/>
          <p:nvPr/>
        </p:nvSpPr>
        <p:spPr>
          <a:xfrm>
            <a:off x="1460310" y="357167"/>
            <a:ext cx="8421904" cy="584775"/>
          </a:xfrm>
          <a:prstGeom prst="rect">
            <a:avLst/>
          </a:prstGeom>
          <a:solidFill>
            <a:schemeClr val="accent2">
              <a:lumMod val="60000"/>
              <a:lumOff val="40000"/>
            </a:schemeClr>
          </a:solidFill>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rtlCol="1">
            <a:spAutoFit/>
          </a:bodyPr>
          <a:lstStyle/>
          <a:p>
            <a:pPr algn="ctr" rtl="1"/>
            <a:r>
              <a:rPr lang="ar-DZ" sz="3200" b="1" spc="300" dirty="0">
                <a:solidFill>
                  <a:schemeClr val="tx1"/>
                </a:solidFill>
                <a:latin typeface="Simplified Arabic" pitchFamily="18" charset="-78"/>
                <a:cs typeface="Simplified Arabic" pitchFamily="18" charset="-78"/>
              </a:rPr>
              <a:t>مراحل صنع القرار الاستراتيجي </a:t>
            </a:r>
          </a:p>
        </p:txBody>
      </p:sp>
    </p:spTree>
    <p:extLst>
      <p:ext uri="{BB962C8B-B14F-4D97-AF65-F5344CB8AC3E}">
        <p14:creationId xmlns="" xmlns:p14="http://schemas.microsoft.com/office/powerpoint/2010/main" val="374625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nodeType="clickEffect">
                                  <p:stCondLst>
                                    <p:cond delay="0"/>
                                  </p:stCondLst>
                                  <p:childTnLst>
                                    <p:anim calcmode="lin" valueType="num">
                                      <p:cBhvr>
                                        <p:cTn id="12" dur="500"/>
                                        <p:tgtEl>
                                          <p:spTgt spid="4">
                                            <p:txEl>
                                              <p:pRg st="0" end="0"/>
                                            </p:txEl>
                                          </p:spTgt>
                                        </p:tgtEl>
                                        <p:attrNameLst>
                                          <p:attrName>ppt_w</p:attrName>
                                        </p:attrNameLst>
                                      </p:cBhvr>
                                      <p:tavLst>
                                        <p:tav tm="0">
                                          <p:val>
                                            <p:strVal val="ppt_w"/>
                                          </p:val>
                                        </p:tav>
                                        <p:tav tm="100000">
                                          <p:val>
                                            <p:fltVal val="0"/>
                                          </p:val>
                                        </p:tav>
                                      </p:tavLst>
                                    </p:anim>
                                    <p:anim calcmode="lin" valueType="num">
                                      <p:cBhvr>
                                        <p:cTn id="13" dur="500"/>
                                        <p:tgtEl>
                                          <p:spTgt spid="4">
                                            <p:txEl>
                                              <p:pRg st="0" end="0"/>
                                            </p:txEl>
                                          </p:spTgt>
                                        </p:tgtEl>
                                        <p:attrNameLst>
                                          <p:attrName>ppt_h</p:attrName>
                                        </p:attrNameLst>
                                      </p:cBhvr>
                                      <p:tavLst>
                                        <p:tav tm="0">
                                          <p:val>
                                            <p:strVal val="ppt_h"/>
                                          </p:val>
                                        </p:tav>
                                        <p:tav tm="100000">
                                          <p:val>
                                            <p:fltVal val="0"/>
                                          </p:val>
                                        </p:tav>
                                      </p:tavLst>
                                    </p:anim>
                                    <p:animEffect transition="out" filter="fade">
                                      <p:cBhvr>
                                        <p:cTn id="14" dur="500"/>
                                        <p:tgtEl>
                                          <p:spTgt spid="4">
                                            <p:txEl>
                                              <p:pRg st="0" end="0"/>
                                            </p:txEl>
                                          </p:spTgt>
                                        </p:tgtEl>
                                      </p:cBhvr>
                                    </p:animEffect>
                                    <p:set>
                                      <p:cBhvr>
                                        <p:cTn id="15"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Rétrospective">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648</TotalTime>
  <Words>774</Words>
  <Application>Microsoft Office PowerPoint</Application>
  <PresentationFormat>Personnalisé</PresentationFormat>
  <Paragraphs>134</Paragraphs>
  <Slides>18</Slides>
  <Notes>1</Notes>
  <HiddenSlides>0</HiddenSlides>
  <MMClips>0</MMClips>
  <ScaleCrop>false</ScaleCrop>
  <HeadingPairs>
    <vt:vector size="4" baseType="variant">
      <vt:variant>
        <vt:lpstr>Thème</vt:lpstr>
      </vt:variant>
      <vt:variant>
        <vt:i4>3</vt:i4>
      </vt:variant>
      <vt:variant>
        <vt:lpstr>Titres des diapositives</vt:lpstr>
      </vt:variant>
      <vt:variant>
        <vt:i4>18</vt:i4>
      </vt:variant>
    </vt:vector>
  </HeadingPairs>
  <TitlesOfParts>
    <vt:vector size="21" baseType="lpstr">
      <vt:lpstr>Rétrospective</vt:lpstr>
      <vt:lpstr>1_سمة Office</vt:lpstr>
      <vt:lpstr>3_سمة Office</vt:lpstr>
      <vt:lpstr>القرارات الاستراتيجية وأهميتها  </vt:lpstr>
      <vt:lpstr>Diapositive 2</vt:lpstr>
      <vt:lpstr>Diapositive 3</vt:lpstr>
      <vt:lpstr>Diapositive 4</vt:lpstr>
      <vt:lpstr>Diapositive 5</vt:lpstr>
      <vt:lpstr>Diapositive 6</vt:lpstr>
      <vt:lpstr>Diapositive 7</vt:lpstr>
      <vt:lpstr>Diapositive 8</vt:lpstr>
      <vt:lpstr>Diapositive 9</vt:lpstr>
      <vt:lpstr>العوامل المؤثرة على القرارات الاستراتيجية</vt:lpstr>
      <vt:lpstr>نماذج صناعة القرارات الإستراتيجية </vt:lpstr>
      <vt:lpstr>Diapositive 12</vt:lpstr>
      <vt:lpstr>Diapositive 13</vt:lpstr>
      <vt:lpstr>Diapositive 14</vt:lpstr>
      <vt:lpstr>Diapositive 15</vt:lpstr>
      <vt:lpstr>Diapositive 16</vt:lpstr>
      <vt:lpstr>Diapositive 17</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elassyl</dc:creator>
  <cp:lastModifiedBy>BIK</cp:lastModifiedBy>
  <cp:revision>67</cp:revision>
  <dcterms:created xsi:type="dcterms:W3CDTF">2019-02-22T16:15:31Z</dcterms:created>
  <dcterms:modified xsi:type="dcterms:W3CDTF">2020-02-23T13:36:22Z</dcterms:modified>
</cp:coreProperties>
</file>