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8A175-E5AE-47E2-8959-9480005B29C7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CFB1-9C6E-499E-A614-B4B243460F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CCFB1-9C6E-499E-A614-B4B243460F9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DA9B37-CF09-4634-ADEE-8E91147ED42F}" type="datetimeFigureOut">
              <a:rPr lang="fr-FR" smtClean="0"/>
              <a:pPr/>
              <a:t>18/02/2019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D7DBF1A-BD58-476E-B756-7233510F6A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E15\Documents\بسملة 30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928802"/>
            <a:ext cx="6181754" cy="292895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7929586" y="5715016"/>
            <a:ext cx="857256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2400" dirty="0" smtClean="0">
                <a:solidFill>
                  <a:schemeClr val="tx1"/>
                </a:solidFill>
              </a:rPr>
              <a:t>10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" name="Légende encadrée 3 2"/>
          <p:cNvSpPr/>
          <p:nvPr/>
        </p:nvSpPr>
        <p:spPr>
          <a:xfrm>
            <a:off x="3000364" y="285728"/>
            <a:ext cx="3714776" cy="571504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35723"/>
              <a:gd name="adj8" fmla="val 46623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ملاحظات هامة جدا</a:t>
            </a:r>
            <a:endParaRPr lang="fr-FR" sz="44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1142984"/>
            <a:ext cx="8643998" cy="54292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1-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للطالب الحرية في عمل نسخة من بحثه أو تلخيص مذاخلته، كما يمنع منعا باتا تداول بحث واحد بين الطلبة للقراءة.</a:t>
            </a:r>
          </a:p>
          <a:p>
            <a:pPr algn="just" rtl="1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2-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تقدم نسخة كاملة من البحث للأستاذ قبل شروع الطلبة في الإلقاء، وفي حالة عدم تقديم نسخة من البحث لا يسمح للطلبة بعرض بحثهم، في حين يقوم الأستاذ بشرح موضوع البحث ، كما أن علامة الطلبة في المقياس تتوقف على الفرض الفجائي والحضور </a:t>
            </a: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(تتراوح بين 1 </a:t>
            </a:r>
            <a:r>
              <a:rPr lang="ar-DZ" sz="2800" b="1" dirty="0" err="1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8 نقاط).</a:t>
            </a:r>
          </a:p>
          <a:p>
            <a:pPr algn="just" rtl="1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3-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في حالة غياب الطلبة المعنيون بعرض البحث يعتبر البحث منجزا، بعد أن يقوم الأستاذ بشرح موضوع البحث للطلبة الحاضرين، </a:t>
            </a:r>
            <a:r>
              <a:rPr lang="ar-DZ" sz="28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لا يسمح بأية حال من الأحوال بإعادة البحث في وقت أخر، كما أن علامة الطلبة في المقياس تتوقف على الفرض الفجائي والحضور </a:t>
            </a: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(تتراوح بين 1 </a:t>
            </a:r>
            <a:r>
              <a:rPr lang="ar-DZ" sz="2800" b="1" dirty="0" err="1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8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 8 نقاط)</a:t>
            </a:r>
          </a:p>
          <a:p>
            <a:pPr algn="just" rtl="1"/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4-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لا يسمح للطالب الدخول الى قاعة العرض بعد مرور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(10د) 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إذا كانت الحصة على الساعة 08:00 صباحا </a:t>
            </a:r>
            <a:r>
              <a:rPr lang="ar-DZ" sz="28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(5د) </a:t>
            </a:r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في باقي الحصص، ويعتبر الطالب المتأخر غائبا.</a:t>
            </a:r>
            <a:endParaRPr lang="fr-FR" sz="28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2928926" y="142852"/>
            <a:ext cx="3429024" cy="642942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rgbClr val="00B050"/>
                </a:solidFill>
                <a:latin typeface="Urdu Typesetting" pitchFamily="66" charset="-78"/>
                <a:cs typeface="Urdu Typesetting" pitchFamily="66" charset="-78"/>
              </a:rPr>
              <a:t>محاور مقياس علم الحركة</a:t>
            </a:r>
            <a:endParaRPr lang="fr-FR" sz="3600" b="1" dirty="0">
              <a:solidFill>
                <a:srgbClr val="00B05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2" y="1000108"/>
          <a:ext cx="8715436" cy="5588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618"/>
                <a:gridCol w="785818"/>
              </a:tblGrid>
              <a:tr h="528637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latin typeface="Urdu Typesetting" pitchFamily="66" charset="-78"/>
                          <a:cs typeface="Urdu Typesetting" pitchFamily="66" charset="-78"/>
                        </a:rPr>
                        <a:t>الموضوع</a:t>
                      </a:r>
                      <a:endParaRPr lang="fr-FR" sz="2800" dirty="0"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latin typeface="Urdu Typesetting" pitchFamily="66" charset="-78"/>
                          <a:cs typeface="Urdu Typesetting" pitchFamily="66" charset="-78"/>
                        </a:rPr>
                        <a:t>العدد</a:t>
                      </a:r>
                      <a:r>
                        <a:rPr lang="ar-DZ" sz="2800" baseline="0" dirty="0" smtClean="0">
                          <a:latin typeface="Urdu Typesetting" pitchFamily="66" charset="-78"/>
                          <a:cs typeface="Urdu Typesetting" pitchFamily="66" charset="-78"/>
                        </a:rPr>
                        <a:t> </a:t>
                      </a:r>
                      <a:endParaRPr lang="fr-FR" sz="2800" dirty="0"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02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01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1593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02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8796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03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04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1494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05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06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1494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07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08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09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10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solidFill>
                            <a:srgbClr val="0070C0"/>
                          </a:solidFill>
                          <a:latin typeface="Urdu Typesetting" pitchFamily="66" charset="-78"/>
                          <a:cs typeface="Urdu Typesetting" pitchFamily="66" charset="-78"/>
                        </a:rPr>
                        <a:t>11</a:t>
                      </a:r>
                      <a:endParaRPr lang="fr-FR" sz="2400" b="1" dirty="0">
                        <a:solidFill>
                          <a:srgbClr val="0070C0"/>
                        </a:solidFill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8000" dirty="0" smtClean="0">
                <a:latin typeface="Urdu Typesetting" pitchFamily="66" charset="-78"/>
                <a:cs typeface="Urdu Typesetting" pitchFamily="66" charset="-78"/>
              </a:rPr>
              <a:t>شكرا على طيب المتابعة </a:t>
            </a:r>
            <a:r>
              <a:rPr lang="ar-DZ" sz="8000" dirty="0" err="1" smtClean="0">
                <a:latin typeface="Urdu Typesetting" pitchFamily="66" charset="-78"/>
                <a:cs typeface="Urdu Typesetting" pitchFamily="66" charset="-78"/>
              </a:rPr>
              <a:t>و</a:t>
            </a:r>
            <a:r>
              <a:rPr lang="ar-DZ" sz="8000" dirty="0" smtClean="0">
                <a:latin typeface="Urdu Typesetting" pitchFamily="66" charset="-78"/>
                <a:cs typeface="Urdu Typesetting" pitchFamily="66" charset="-78"/>
              </a:rPr>
              <a:t> الإصغاء</a:t>
            </a:r>
            <a:endParaRPr lang="fr-FR" sz="8000" dirty="0" smtClean="0">
              <a:latin typeface="Urdu Typesetting" pitchFamily="66" charset="-78"/>
              <a:cs typeface="Urdu Typesetting" pitchFamily="66" charset="-78"/>
            </a:endParaRP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571736" y="285728"/>
            <a:ext cx="4143404" cy="12144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وزارة التعليم العالي </a:t>
            </a:r>
            <a:r>
              <a:rPr lang="ar-DZ" sz="24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البحث العلمي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جامعة محـمد خيضر – بسكرة – 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معهد التربية البدنية و الرياضية</a:t>
            </a:r>
            <a:endParaRPr lang="fr-FR" sz="2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3714744" y="1857364"/>
            <a:ext cx="1714512" cy="71438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rgbClr val="C00000"/>
                </a:solidFill>
                <a:cs typeface="Diwany6 Normal" pitchFamily="2" charset="-78"/>
              </a:rPr>
              <a:t>مقيـــــاس</a:t>
            </a:r>
            <a:endParaRPr lang="fr-FR" sz="3200" b="1" dirty="0">
              <a:solidFill>
                <a:srgbClr val="C00000"/>
              </a:solidFill>
              <a:cs typeface="Diwany6 Normal" pitchFamily="2" charset="-78"/>
            </a:endParaRPr>
          </a:p>
        </p:txBody>
      </p:sp>
      <p:sp>
        <p:nvSpPr>
          <p:cNvPr id="4" name="Rogner un rectangle avec un coin diagonal 3"/>
          <p:cNvSpPr/>
          <p:nvPr/>
        </p:nvSpPr>
        <p:spPr>
          <a:xfrm>
            <a:off x="2071670" y="2928934"/>
            <a:ext cx="5214974" cy="1643074"/>
          </a:xfrm>
          <a:prstGeom prst="snip2Diag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88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علم الحركـة</a:t>
            </a:r>
            <a:endParaRPr lang="fr-FR" sz="8800" b="1" dirty="0">
              <a:solidFill>
                <a:srgbClr val="0070C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ogner un rectangle à un seul coin 4"/>
          <p:cNvSpPr/>
          <p:nvPr/>
        </p:nvSpPr>
        <p:spPr>
          <a:xfrm>
            <a:off x="785786" y="5214950"/>
            <a:ext cx="2571768" cy="785818"/>
          </a:xfrm>
          <a:prstGeom prst="snip1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الأستاذ: بن شعيب أحمد</a:t>
            </a:r>
            <a:endParaRPr lang="fr-FR" sz="2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ogner un rectangle à un seul coin 5"/>
          <p:cNvSpPr/>
          <p:nvPr/>
        </p:nvSpPr>
        <p:spPr>
          <a:xfrm>
            <a:off x="5929322" y="5214950"/>
            <a:ext cx="2357454" cy="785818"/>
          </a:xfrm>
          <a:prstGeom prst="snip1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2400" dirty="0" smtClean="0">
                <a:solidFill>
                  <a:schemeClr val="tx1"/>
                </a:solidFill>
                <a:cs typeface="Diwany6 Normal" pitchFamily="2" charset="-78"/>
              </a:rPr>
              <a:t> </a:t>
            </a:r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المستوي:</a:t>
            </a:r>
            <a:r>
              <a:rPr lang="fr-FR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الثالثة </a:t>
            </a:r>
            <a:r>
              <a:rPr lang="ar-DZ" sz="24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ليسانس</a:t>
            </a:r>
            <a:endParaRPr lang="fr-FR" sz="24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714744" y="1785926"/>
            <a:ext cx="1857388" cy="7858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الموضوع</a:t>
            </a:r>
            <a:endParaRPr lang="fr-FR" sz="4000" b="1" dirty="0">
              <a:solidFill>
                <a:srgbClr val="00B05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643042" y="2786058"/>
            <a:ext cx="6286544" cy="214314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rgbClr val="0070C0"/>
                </a:solidFill>
                <a:latin typeface="Urdu Typesetting" pitchFamily="66" charset="-78"/>
                <a:cs typeface="Urdu Typesetting" pitchFamily="66" charset="-78"/>
              </a:rPr>
              <a:t>طريقة اعداد البحوث </a:t>
            </a:r>
            <a:r>
              <a:rPr lang="ar-DZ" sz="6600" b="1" dirty="0" smtClean="0">
                <a:solidFill>
                  <a:srgbClr val="0070C0"/>
                </a:solidFill>
                <a:latin typeface="Urdu Typesetting" pitchFamily="66" charset="-78"/>
                <a:cs typeface="Urdu Typesetting" pitchFamily="66" charset="-78"/>
              </a:rPr>
              <a:t>و</a:t>
            </a:r>
            <a:r>
              <a:rPr lang="ar-DZ" sz="6600" b="1" dirty="0" smtClean="0">
                <a:solidFill>
                  <a:srgbClr val="0070C0"/>
                </a:solidFill>
                <a:latin typeface="Urdu Typesetting" pitchFamily="66" charset="-78"/>
                <a:cs typeface="Urdu Typesetting" pitchFamily="66" charset="-78"/>
              </a:rPr>
              <a:t> أسس التقييم</a:t>
            </a:r>
            <a:endParaRPr lang="fr-FR" sz="6600" b="1" dirty="0">
              <a:solidFill>
                <a:srgbClr val="0070C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00171"/>
              <a:gd name="adj8" fmla="val -97376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800" b="1" dirty="0" smtClean="0">
                <a:solidFill>
                  <a:schemeClr val="bg1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3600" b="1" dirty="0" smtClean="0">
                <a:solidFill>
                  <a:schemeClr val="bg1"/>
                </a:solidFill>
                <a:latin typeface="Urdu Typesetting" pitchFamily="66" charset="-78"/>
                <a:cs typeface="Urdu Typesetting" pitchFamily="66" charset="-78"/>
              </a:rPr>
              <a:t>1</a:t>
            </a:r>
            <a:endParaRPr lang="fr-FR" sz="4800" b="1" dirty="0">
              <a:solidFill>
                <a:schemeClr val="bg1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2143108" y="2571744"/>
            <a:ext cx="3571900" cy="1928826"/>
          </a:xfrm>
          <a:prstGeom prst="round2Diag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واجهة البحث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928794" y="2428868"/>
            <a:ext cx="5143536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u="sng" dirty="0" smtClean="0">
                <a:solidFill>
                  <a:srgbClr val="0070C0"/>
                </a:solidFill>
                <a:latin typeface="Urdu Typesetting" pitchFamily="66" charset="-78"/>
                <a:cs typeface="Urdu Typesetting" pitchFamily="66" charset="-78"/>
              </a:rPr>
              <a:t>أولا: </a:t>
            </a:r>
            <a:r>
              <a:rPr lang="ar-DZ" sz="6600" dirty="0" smtClean="0">
                <a:solidFill>
                  <a:srgbClr val="00B050"/>
                </a:solidFill>
                <a:latin typeface="Urdu Typesetting" pitchFamily="66" charset="-78"/>
                <a:cs typeface="Urdu Typesetting" pitchFamily="66" charset="-78"/>
              </a:rPr>
              <a:t>طريقة اعداد البحث</a:t>
            </a:r>
            <a:endParaRPr lang="fr-FR" sz="6600" dirty="0">
              <a:solidFill>
                <a:srgbClr val="00B05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3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00171"/>
              <a:gd name="adj8" fmla="val -97376"/>
            </a:avLst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rgbClr val="00B050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4000" b="1" dirty="0" smtClean="0">
                <a:solidFill>
                  <a:srgbClr val="00B050"/>
                </a:solidFill>
                <a:latin typeface="Urdu Typesetting" pitchFamily="66" charset="-78"/>
                <a:cs typeface="Urdu Typesetting" pitchFamily="66" charset="-78"/>
              </a:rPr>
              <a:t>2</a:t>
            </a:r>
            <a:endParaRPr lang="fr-FR" sz="4800" b="1" dirty="0">
              <a:solidFill>
                <a:srgbClr val="00B05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2143108" y="2571744"/>
            <a:ext cx="3571900" cy="1928826"/>
          </a:xfrm>
          <a:prstGeom prst="round2Diag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خطة البحث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4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00171"/>
              <a:gd name="adj8" fmla="val -97376"/>
            </a:avLst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chemeClr val="bg1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4000" b="1" dirty="0" smtClean="0">
                <a:solidFill>
                  <a:schemeClr val="bg1"/>
                </a:solidFill>
                <a:latin typeface="Urdu Typesetting" pitchFamily="66" charset="-78"/>
                <a:cs typeface="Urdu Typesetting" pitchFamily="66" charset="-78"/>
              </a:rPr>
              <a:t>3</a:t>
            </a:r>
            <a:endParaRPr lang="fr-FR" sz="4800" b="1" dirty="0">
              <a:solidFill>
                <a:schemeClr val="bg1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2143108" y="2571744"/>
            <a:ext cx="3571900" cy="1928826"/>
          </a:xfrm>
          <a:prstGeom prst="round2Diag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الترقيم في المتن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5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25234"/>
              <a:gd name="adj8" fmla="val -93438"/>
            </a:avLst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40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4</a:t>
            </a:r>
            <a:endParaRPr lang="fr-FR" sz="4800" b="1" dirty="0">
              <a:solidFill>
                <a:srgbClr val="C0000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1142976" y="2786058"/>
            <a:ext cx="4643470" cy="1928826"/>
          </a:xfrm>
          <a:prstGeom prst="round2Diag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التهميش في المتـن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6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00171"/>
              <a:gd name="adj8" fmla="val -97376"/>
            </a:avLst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40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5</a:t>
            </a:r>
            <a:endParaRPr lang="fr-FR" sz="4800" b="1" dirty="0">
              <a:solidFill>
                <a:srgbClr val="C0000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1142976" y="2571744"/>
            <a:ext cx="4572032" cy="1928826"/>
          </a:xfrm>
          <a:prstGeom prst="round2Diag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المصادر و المراجع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7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égende encadrée 3 1"/>
          <p:cNvSpPr/>
          <p:nvPr/>
        </p:nvSpPr>
        <p:spPr>
          <a:xfrm>
            <a:off x="6786578" y="1000108"/>
            <a:ext cx="1071570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00171"/>
              <a:gd name="adj8" fmla="val -127571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1-</a:t>
            </a:r>
            <a:r>
              <a:rPr lang="ar-DZ" sz="4000" b="1" dirty="0" smtClean="0">
                <a:solidFill>
                  <a:srgbClr val="C00000"/>
                </a:solidFill>
                <a:latin typeface="Urdu Typesetting" pitchFamily="66" charset="-78"/>
                <a:cs typeface="Urdu Typesetting" pitchFamily="66" charset="-78"/>
              </a:rPr>
              <a:t>6</a:t>
            </a:r>
            <a:endParaRPr lang="fr-FR" sz="4800" b="1" dirty="0">
              <a:solidFill>
                <a:srgbClr val="C0000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Arrondir un rectangle avec un coin diagonal 2"/>
          <p:cNvSpPr/>
          <p:nvPr/>
        </p:nvSpPr>
        <p:spPr>
          <a:xfrm>
            <a:off x="1571604" y="2571744"/>
            <a:ext cx="3857652" cy="1928826"/>
          </a:xfrm>
          <a:prstGeom prst="round2Diag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الملاحق</a:t>
            </a:r>
            <a:endParaRPr lang="fr-FR" sz="6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8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928794" y="2357430"/>
            <a:ext cx="5143536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6600" u="sng" dirty="0" smtClean="0">
                <a:solidFill>
                  <a:srgbClr val="0070C0"/>
                </a:solidFill>
                <a:latin typeface="Urdu Typesetting" pitchFamily="66" charset="-78"/>
                <a:cs typeface="Urdu Typesetting" pitchFamily="66" charset="-78"/>
              </a:rPr>
              <a:t>ثانيا: </a:t>
            </a:r>
            <a:r>
              <a:rPr lang="ar-DZ" sz="6600" dirty="0" smtClean="0">
                <a:solidFill>
                  <a:srgbClr val="00B050"/>
                </a:solidFill>
                <a:latin typeface="Urdu Typesetting" pitchFamily="66" charset="-78"/>
                <a:cs typeface="Urdu Typesetting" pitchFamily="66" charset="-78"/>
              </a:rPr>
              <a:t>طريقة تقييم البحث</a:t>
            </a:r>
            <a:endParaRPr lang="fr-FR" sz="6600" dirty="0">
              <a:solidFill>
                <a:srgbClr val="00B050"/>
              </a:solidFill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Légende encadrée 3 2"/>
          <p:cNvSpPr/>
          <p:nvPr/>
        </p:nvSpPr>
        <p:spPr>
          <a:xfrm>
            <a:off x="3000364" y="285728"/>
            <a:ext cx="3429024" cy="785818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243135"/>
              <a:gd name="adj8" fmla="val 51547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نموذج لوثيقة التقييم</a:t>
            </a:r>
            <a:endParaRPr lang="fr-FR" sz="48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3" y="2214554"/>
          <a:ext cx="8715436" cy="2606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132"/>
                <a:gridCol w="928694"/>
                <a:gridCol w="928694"/>
                <a:gridCol w="928694"/>
                <a:gridCol w="928694"/>
                <a:gridCol w="928694"/>
                <a:gridCol w="1071570"/>
                <a:gridCol w="1500198"/>
                <a:gridCol w="50006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latin typeface="Traditional Arabic" pitchFamily="18" charset="-78"/>
                          <a:cs typeface="Traditional Arabic" pitchFamily="18" charset="-78"/>
                        </a:rPr>
                        <a:t>العلامة/20</a:t>
                      </a:r>
                      <a:endParaRPr lang="fr-FR" sz="2000" b="1" dirty="0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latin typeface="Traditional Arabic" pitchFamily="18" charset="-78"/>
                          <a:cs typeface="Traditional Arabic" pitchFamily="18" charset="-78"/>
                        </a:rPr>
                        <a:t>المراقبة المستمرة (3ن)</a:t>
                      </a:r>
                      <a:endParaRPr lang="fr-FR" sz="2000" b="1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latin typeface="Traditional Arabic" pitchFamily="18" charset="-78"/>
                          <a:cs typeface="Traditional Arabic" pitchFamily="18" charset="-78"/>
                        </a:rPr>
                        <a:t>الفرض الفجائي (6ن)</a:t>
                      </a:r>
                      <a:endParaRPr lang="fr-FR" sz="2000" b="1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latin typeface="Traditional Arabic" pitchFamily="18" charset="-78"/>
                          <a:cs typeface="Traditional Arabic" pitchFamily="18" charset="-78"/>
                        </a:rPr>
                        <a:t>سؤال في البحث (2ن)</a:t>
                      </a:r>
                      <a:endParaRPr lang="fr-FR" sz="2000" b="1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latin typeface="Traditional Arabic" pitchFamily="18" charset="-78"/>
                          <a:cs typeface="Traditional Arabic" pitchFamily="18" charset="-78"/>
                        </a:rPr>
                        <a:t>عرض  البحث (3ن)</a:t>
                      </a:r>
                      <a:endParaRPr lang="fr-FR" sz="2000" b="1" dirty="0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latin typeface="Traditional Arabic" pitchFamily="18" charset="-78"/>
                          <a:cs typeface="Traditional Arabic" pitchFamily="18" charset="-78"/>
                        </a:rPr>
                        <a:t>محتوى البحث (3ن)</a:t>
                      </a:r>
                      <a:endParaRPr lang="fr-FR" sz="2000" b="1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منهجية </a:t>
                      </a:r>
                      <a:r>
                        <a:rPr lang="ar-DZ" sz="2000" b="1" dirty="0">
                          <a:latin typeface="Traditional Arabic" pitchFamily="18" charset="-78"/>
                          <a:cs typeface="Traditional Arabic" pitchFamily="18" charset="-78"/>
                        </a:rPr>
                        <a:t>البحث (3ن)</a:t>
                      </a:r>
                      <a:endParaRPr lang="fr-FR" sz="2000" b="1" dirty="0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latin typeface="Traditional Arabic" pitchFamily="18" charset="-78"/>
                          <a:cs typeface="Traditional Arabic" pitchFamily="18" charset="-78"/>
                        </a:rPr>
                        <a:t>الاسم و اللقب</a:t>
                      </a:r>
                      <a:endParaRPr lang="fr-FR" sz="2000" b="1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latin typeface="Traditional Arabic" pitchFamily="18" charset="-78"/>
                          <a:cs typeface="Traditional Arabic" pitchFamily="18" charset="-78"/>
                        </a:rPr>
                        <a:t>الرقم</a:t>
                      </a:r>
                      <a:endParaRPr lang="fr-FR" sz="2000" b="1" dirty="0">
                        <a:latin typeface="Traditional Arabic" pitchFamily="18" charset="-78"/>
                        <a:ea typeface="Calibri"/>
                        <a:cs typeface="Traditional Arabic" pitchFamily="18" charset="-78"/>
                      </a:endParaRPr>
                    </a:p>
                  </a:txBody>
                  <a:tcPr marL="68580" marR="68580" marT="0" marB="0" vert="vert270" anchor="ctr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Urdu Typesetting" pitchFamily="66" charset="-78"/>
                          <a:cs typeface="Urdu Typesetting" pitchFamily="66" charset="-78"/>
                        </a:rPr>
                        <a:t>01</a:t>
                      </a:r>
                      <a:endParaRPr lang="fr-FR" sz="2400" b="1" dirty="0"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Urdu Typesetting" pitchFamily="66" charset="-78"/>
                          <a:cs typeface="Urdu Typesetting" pitchFamily="66" charset="-78"/>
                        </a:rPr>
                        <a:t>02</a:t>
                      </a:r>
                      <a:endParaRPr lang="fr-FR" sz="2400" b="1" dirty="0"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Urdu Typesetting" pitchFamily="66" charset="-78"/>
                          <a:cs typeface="Urdu Typesetting" pitchFamily="66" charset="-78"/>
                        </a:rPr>
                        <a:t>03</a:t>
                      </a:r>
                      <a:endParaRPr lang="fr-FR" sz="2400" b="1" dirty="0">
                        <a:latin typeface="Urdu Typesetting" pitchFamily="66" charset="-78"/>
                        <a:cs typeface="Urdu Typesetting" pitchFamily="66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llipse 4"/>
          <p:cNvSpPr/>
          <p:nvPr/>
        </p:nvSpPr>
        <p:spPr>
          <a:xfrm>
            <a:off x="8143900" y="5715016"/>
            <a:ext cx="571504" cy="50006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9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382</TotalTime>
  <Words>307</Words>
  <Application>Microsoft Office PowerPoint</Application>
  <PresentationFormat>Affichage à l'écran (4:3)</PresentationFormat>
  <Paragraphs>65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E15</dc:creator>
  <cp:lastModifiedBy>E15</cp:lastModifiedBy>
  <cp:revision>24</cp:revision>
  <dcterms:created xsi:type="dcterms:W3CDTF">2017-09-22T16:00:20Z</dcterms:created>
  <dcterms:modified xsi:type="dcterms:W3CDTF">2019-02-18T12:35:32Z</dcterms:modified>
</cp:coreProperties>
</file>