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notesMasterIdLst>
    <p:notesMasterId r:id="rId3"/>
  </p:notesMasterIdLst>
  <p:sldIdLst>
    <p:sldId id="270" r:id="rId2"/>
  </p:sldIdLst>
  <p:sldSz cx="9144000" cy="6858000" type="screen4x3"/>
  <p:notesSz cx="9144000" cy="6858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417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4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12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-2838" y="-102"/>
      </p:cViewPr>
      <p:guideLst>
        <p:guide orient="horz" pos="2160"/>
        <p:guide pos="288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6B0CD6-F1F9-4060-8D1B-23AF6A47AFDF}" type="datetimeFigureOut">
              <a:rPr lang="fr-FR" smtClean="0"/>
              <a:pPr/>
              <a:t>21/03/2020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DA0CF3-E8A5-413F-AC06-9E6B7F544E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DA0CF3-E8A5-413F-AC06-9E6B7F544EF1}" type="slidenum">
              <a:rPr lang="fr-FR" smtClean="0"/>
              <a:pPr/>
              <a:t>1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21/03/2020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21/03/2020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21/03/2020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21/03/2020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21/03/2020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21/03/2020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21/03/2020</a:t>
            </a:fld>
            <a:endParaRPr lang="fr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21/03/2020</a:t>
            </a:fld>
            <a:endParaRPr lang="fr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21/03/2020</a:t>
            </a:fld>
            <a:endParaRPr lang="fr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21/03/2020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21/03/2020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AA309A6D-C09C-4548-B29A-6CF363A7E532}" type="datetimeFigureOut">
              <a:rPr lang="fr-FR" smtClean="0"/>
              <a:pPr/>
              <a:t>21/03/2020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MA" sz="4000" b="1" dirty="0" smtClean="0">
                <a:solidFill>
                  <a:srgbClr val="FF0000"/>
                </a:solidFill>
                <a:latin typeface="Algerian" pitchFamily="82" charset="0"/>
              </a:rPr>
              <a:t>الكتابة بالعربية</a:t>
            </a:r>
            <a:r>
              <a:rPr lang="ar-MA" dirty="0" smtClean="0">
                <a:solidFill>
                  <a:srgbClr val="FF0000"/>
                </a:solidFill>
              </a:rPr>
              <a:t/>
            </a:r>
            <a:br>
              <a:rPr lang="ar-MA" dirty="0" smtClean="0">
                <a:solidFill>
                  <a:srgbClr val="FF0000"/>
                </a:solidFill>
              </a:rPr>
            </a:br>
            <a:endParaRPr lang="fr-FR" dirty="0">
              <a:solidFill>
                <a:srgbClr val="FF0000"/>
              </a:solidFill>
            </a:endParaRPr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3" cstate="print"/>
          <a:srcRect t="-2431" r="73426" b="39931"/>
          <a:stretch>
            <a:fillRect/>
          </a:stretch>
        </p:blipFill>
        <p:spPr bwMode="auto">
          <a:xfrm>
            <a:off x="0" y="642918"/>
            <a:ext cx="3428992" cy="4929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4" cstate="print"/>
          <a:srcRect l="11017" t="11309" r="53321" b="10937"/>
          <a:stretch>
            <a:fillRect/>
          </a:stretch>
        </p:blipFill>
        <p:spPr bwMode="auto">
          <a:xfrm>
            <a:off x="3500430" y="1428712"/>
            <a:ext cx="5643570" cy="542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orizon">
  <a:themeElements>
    <a:clrScheme name="Horizon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Horizon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Horizon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246</TotalTime>
  <Words>3</Words>
  <Application>Microsoft Office PowerPoint</Application>
  <PresentationFormat>Affichage à l'écran (4:3)</PresentationFormat>
  <Paragraphs>2</Paragraphs>
  <Slides>1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Horizon</vt:lpstr>
      <vt:lpstr>الكتابة بالعربية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Khalil</dc:creator>
  <cp:lastModifiedBy>ADMIN</cp:lastModifiedBy>
  <cp:revision>13</cp:revision>
  <dcterms:created xsi:type="dcterms:W3CDTF">2019-02-06T01:56:59Z</dcterms:created>
  <dcterms:modified xsi:type="dcterms:W3CDTF">2020-03-21T12:27:48Z</dcterms:modified>
</cp:coreProperties>
</file>