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297277"/>
            <a:ext cx="9144000" cy="4263445"/>
          </a:xfrm>
        </p:spPr>
        <p:txBody>
          <a:bodyPr>
            <a:normAutofit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الخامسة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sz="4400" b="1" dirty="0">
                <a:solidFill>
                  <a:srgbClr val="C00000"/>
                </a:solidFill>
              </a:rPr>
              <a:t>طرق العلاج وسبل محاربة ظاهرة الفساد 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8369" y="2208137"/>
            <a:ext cx="10178378" cy="33606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استراتيجية مكافحة الفساد 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المحاسبة 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المساءلة 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الشفافية </a:t>
            </a:r>
            <a:endParaRPr lang="en-GB" sz="2800" dirty="0"/>
          </a:p>
          <a:p>
            <a:pPr marL="457200" lvl="0" indent="-457200" algn="r" rtl="1">
              <a:buFont typeface="+mj-lt"/>
              <a:buAutoNum type="arabicPeriod"/>
            </a:pPr>
            <a:r>
              <a:rPr lang="ar-DZ" sz="2800" b="1" dirty="0"/>
              <a:t>النزاهة</a:t>
            </a:r>
            <a:endParaRPr lang="en-GB" sz="2800" dirty="0"/>
          </a:p>
          <a:p>
            <a:pPr marL="457200" indent="-457200" algn="r" rtl="1">
              <a:buFont typeface="+mj-lt"/>
              <a:buAutoNum type="arabicPeriod"/>
            </a:pPr>
            <a:r>
              <a:rPr lang="ar-DZ" sz="2800" b="1" dirty="0"/>
              <a:t>الاصلاح الهيكلي والسياسي والتربوي والاجتماعي...</a:t>
            </a:r>
            <a:endParaRPr lang="en-GB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25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الخامسة طرق العلاج وسبل محاربة ظاهرة الفساد 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20</cp:revision>
  <dcterms:created xsi:type="dcterms:W3CDTF">2020-04-15T12:27:46Z</dcterms:created>
  <dcterms:modified xsi:type="dcterms:W3CDTF">2020-06-09T15:53:07Z</dcterms:modified>
  <cp:contentStatus/>
</cp:coreProperties>
</file>