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176" y="1297277"/>
            <a:ext cx="9144000" cy="4263445"/>
          </a:xfrm>
        </p:spPr>
        <p:txBody>
          <a:bodyPr>
            <a:normAutofit/>
          </a:bodyPr>
          <a:lstStyle/>
          <a:p>
            <a:r>
              <a:rPr lang="ar-DZ" dirty="0">
                <a:solidFill>
                  <a:srgbClr val="C00000"/>
                </a:solidFill>
              </a:rPr>
              <a:t>المحاضرة الخامسة</a:t>
            </a:r>
            <a:br>
              <a:rPr lang="ar-DZ" dirty="0">
                <a:solidFill>
                  <a:srgbClr val="C00000"/>
                </a:solidFill>
              </a:rPr>
            </a:br>
            <a:r>
              <a:rPr lang="ar-DZ" sz="4400" b="1" dirty="0">
                <a:solidFill>
                  <a:srgbClr val="C00000"/>
                </a:solidFill>
              </a:rPr>
              <a:t>طرق العلاج وسبل محاربة ظاهرة الفساد </a:t>
            </a:r>
            <a:br>
              <a:rPr lang="ar-DZ" dirty="0">
                <a:solidFill>
                  <a:srgbClr val="C00000"/>
                </a:solidFill>
              </a:rPr>
            </a:br>
            <a:br>
              <a:rPr lang="ar-DZ" dirty="0">
                <a:solidFill>
                  <a:srgbClr val="C00000"/>
                </a:solidFill>
              </a:rPr>
            </a:br>
            <a:r>
              <a:rPr lang="ar-DZ" sz="4000" dirty="0">
                <a:solidFill>
                  <a:srgbClr val="C00000"/>
                </a:solidFill>
                <a:highlight>
                  <a:srgbClr val="FFFF00"/>
                </a:highlight>
              </a:rPr>
              <a:t>تم تناولها بالمدرج قبل جائحة المرض كوفيد </a:t>
            </a:r>
            <a:r>
              <a:rPr lang="ar-DZ" sz="4400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br>
              <a:rPr lang="ar-DZ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176" y="5028542"/>
            <a:ext cx="9144000" cy="416762"/>
          </a:xfrm>
        </p:spPr>
        <p:txBody>
          <a:bodyPr>
            <a:normAutofit lnSpcReduction="10000"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6015" y="816568"/>
            <a:ext cx="6518144" cy="6556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DZ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العناصر التي تم تناولها في المحاضرة</a:t>
            </a:r>
            <a:endParaRPr lang="en-GB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369" y="2208137"/>
            <a:ext cx="10178378" cy="33606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استراتيجية مكافحة الفساد </a:t>
            </a:r>
            <a:endParaRPr lang="en-GB" sz="28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المحاسبة </a:t>
            </a:r>
            <a:endParaRPr lang="en-GB" sz="28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المساءلة </a:t>
            </a:r>
            <a:endParaRPr lang="en-GB" sz="28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الشفافية </a:t>
            </a:r>
            <a:endParaRPr lang="en-GB" sz="28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النزاهة</a:t>
            </a:r>
            <a:endParaRPr lang="en-GB" sz="2800" dirty="0"/>
          </a:p>
          <a:p>
            <a:pPr marL="457200" indent="-457200" algn="r" rtl="1">
              <a:buFont typeface="+mj-lt"/>
              <a:buAutoNum type="arabicPeriod"/>
            </a:pPr>
            <a:r>
              <a:rPr lang="ar-DZ" sz="2800" b="1" dirty="0"/>
              <a:t>الاصلاح الهيكلي والسياسي والتربوي والاجتماعي...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1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المحاضرة الخامسة طرق العلاج وسبل محاربة ظاهرة الفساد   تم تناولها بالمدرج قبل جائحة المرض كوفيد 19 </vt:lpstr>
      <vt:lpstr>العناصر التي تم تناولها في المحاضرة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20</cp:revision>
  <dcterms:created xsi:type="dcterms:W3CDTF">2020-04-15T12:27:46Z</dcterms:created>
  <dcterms:modified xsi:type="dcterms:W3CDTF">2020-06-09T15:53:07Z</dcterms:modified>
  <cp:contentStatus/>
</cp:coreProperties>
</file>