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8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495AC-E825-47CC-B1D7-1D1894D9F163}" type="datetimeFigureOut">
              <a:rPr lang="fr-FR" smtClean="0"/>
              <a:t>10/04/2020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78D65-D6CC-447E-AF61-28E0BA539866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11560" y="764704"/>
            <a:ext cx="7772400" cy="1470025"/>
          </a:xfrm>
        </p:spPr>
        <p:txBody>
          <a:bodyPr/>
          <a:lstStyle/>
          <a:p>
            <a:r>
              <a:rPr lang="fr-FR" b="1" u="sng" dirty="0" smtClean="0"/>
              <a:t>Les chenaux</a:t>
            </a:r>
            <a:endParaRPr lang="fr-FR" b="1" u="sng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400800" cy="1752600"/>
          </a:xfrm>
        </p:spPr>
        <p:txBody>
          <a:bodyPr>
            <a:normAutofit/>
          </a:bodyPr>
          <a:lstStyle/>
          <a:p>
            <a:r>
              <a:rPr lang="fr-FR" b="1" dirty="0" smtClean="0"/>
              <a:t>Les chéneaux sont des dispositifs d’évacuation des eaux pluviales, utilisés dans les toitures inclinées</a:t>
            </a:r>
            <a:endParaRPr lang="fr-F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800" b="1" dirty="0" smtClean="0"/>
              <a:t>Chéneau </a:t>
            </a:r>
            <a:r>
              <a:rPr lang="fr-FR" sz="2800" b="1" dirty="0" smtClean="0"/>
              <a:t>confectionné</a:t>
            </a:r>
            <a:r>
              <a:rPr lang="fr-FR" sz="2800" b="1" dirty="0"/>
              <a:t> </a:t>
            </a:r>
            <a:r>
              <a:rPr lang="fr-FR" sz="2800" b="1" dirty="0" smtClean="0"/>
              <a:t>en tôle avant usage</a:t>
            </a:r>
            <a:endParaRPr lang="fr-FR" sz="2800" b="1" dirty="0"/>
          </a:p>
        </p:txBody>
      </p:sp>
      <p:pic>
        <p:nvPicPr>
          <p:cNvPr id="4" name="Espace réservé du contenu 3" descr="cheneau-a-emboiter-1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09018" y="1600200"/>
            <a:ext cx="4525963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/>
              <a:t>Vue  sur un chéneau en tôle</a:t>
            </a:r>
            <a:endParaRPr lang="fr-FR" sz="3600" b="1" dirty="0"/>
          </a:p>
        </p:txBody>
      </p:sp>
      <p:pic>
        <p:nvPicPr>
          <p:cNvPr id="4" name="Espace réservé du contenu 3" descr="5e3549837d8ce5015542920573b9b44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3600" b="1" dirty="0" smtClean="0"/>
              <a:t>Confection d’un chéneau sur </a:t>
            </a:r>
            <a:br>
              <a:rPr lang="fr-FR" sz="3600" b="1" dirty="0" smtClean="0"/>
            </a:br>
            <a:r>
              <a:rPr lang="fr-FR" sz="3600" b="1" dirty="0" smtClean="0"/>
              <a:t>une toiture inclinée</a:t>
            </a:r>
            <a:endParaRPr lang="fr-FR" sz="3600" b="1" dirty="0"/>
          </a:p>
        </p:txBody>
      </p:sp>
      <p:pic>
        <p:nvPicPr>
          <p:cNvPr id="4" name="Espace réservé du contenu 3" descr="a4a26aba7d69717157f17cc3a5f647a5e5c1735d_comment-poser-du-cheneau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3500" y="1720056"/>
            <a:ext cx="6477000" cy="428625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Confection d’un chéneau sur </a:t>
            </a:r>
            <a:br>
              <a:rPr lang="fr-FR" b="1" dirty="0" smtClean="0"/>
            </a:br>
            <a:r>
              <a:rPr lang="fr-FR" b="1" dirty="0" smtClean="0"/>
              <a:t>une toiture inclinée</a:t>
            </a:r>
            <a:endParaRPr lang="fr-FR" dirty="0"/>
          </a:p>
        </p:txBody>
      </p:sp>
      <p:pic>
        <p:nvPicPr>
          <p:cNvPr id="4" name="Espace réservé du contenu 3" descr="3263610530_1_5_YvIOs6i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75656" y="1916832"/>
            <a:ext cx="6120680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Apparence extérieure d’un chéneau</a:t>
            </a:r>
            <a:endParaRPr lang="fr-FR" b="1" dirty="0"/>
          </a:p>
        </p:txBody>
      </p:sp>
      <p:pic>
        <p:nvPicPr>
          <p:cNvPr id="4" name="Espace réservé du contenu 3" descr="1200px-Dakgoot_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Apparence extérieure d’un chéneau</a:t>
            </a:r>
            <a:endParaRPr lang="fr-FR" dirty="0"/>
          </a:p>
        </p:txBody>
      </p:sp>
      <p:pic>
        <p:nvPicPr>
          <p:cNvPr id="4" name="Espace réservé du contenu 3" descr="concept_alu_-_chenelat_-_detail-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34242" y="1958180"/>
            <a:ext cx="6385758" cy="3991099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téléchargement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5616" y="1052736"/>
            <a:ext cx="6768752" cy="505053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/>
              <a:t>Évacuation des eaux à partir d’un chéneau</a:t>
            </a:r>
            <a:endParaRPr lang="fr-FR" sz="3600" b="1" dirty="0"/>
          </a:p>
        </p:txBody>
      </p:sp>
      <p:pic>
        <p:nvPicPr>
          <p:cNvPr id="4" name="Espace réservé du contenu 3" descr="CHxMXV3XAAAFdg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/>
              <a:t>Insertion d’un chéneau entre deux IPE</a:t>
            </a:r>
            <a:endParaRPr lang="fr-FR" sz="3200" dirty="0"/>
          </a:p>
        </p:txBody>
      </p:sp>
      <p:pic>
        <p:nvPicPr>
          <p:cNvPr id="4" name="Espace réservé du contenu 3" descr="G121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/>
              <a:t>Revêtement d’un chéneau en bitume</a:t>
            </a:r>
            <a:endParaRPr lang="fr-FR" sz="3200" b="1" dirty="0"/>
          </a:p>
        </p:txBody>
      </p:sp>
      <p:pic>
        <p:nvPicPr>
          <p:cNvPr id="4" name="Espace réservé du contenu 3" descr="images (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8" y="1702942"/>
            <a:ext cx="4248471" cy="4248471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/>
              <a:t>Chéneau central entre deux pentes</a:t>
            </a:r>
            <a:endParaRPr lang="fr-FR" sz="3200" b="1" dirty="0"/>
          </a:p>
        </p:txBody>
      </p:sp>
      <p:pic>
        <p:nvPicPr>
          <p:cNvPr id="4" name="Espace réservé du contenu 3" descr="images (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31640" y="2204864"/>
            <a:ext cx="6120995" cy="4021737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/>
              <a:t>Réalisation d’un chéneau entre deux bâtiments à structures différentes</a:t>
            </a:r>
            <a:endParaRPr lang="fr-FR" sz="3200" b="1" dirty="0"/>
          </a:p>
        </p:txBody>
      </p:sp>
      <p:pic>
        <p:nvPicPr>
          <p:cNvPr id="4" name="Espace réservé du contenu 3" descr="IMAG0385jpg_597f46295081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91680" y="1600200"/>
            <a:ext cx="4896544" cy="4525963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unnam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35696" y="664580"/>
            <a:ext cx="4672214" cy="5461583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Voici différents détails de fixation de chéneaux</a:t>
            </a:r>
            <a:endParaRPr lang="fr-FR" b="1" dirty="0"/>
          </a:p>
        </p:txBody>
      </p:sp>
      <p:pic>
        <p:nvPicPr>
          <p:cNvPr id="4" name="Espace réservé du contenu 3" descr="Visuel-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19383" y="2060848"/>
            <a:ext cx="6742103" cy="3384376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a5e84515c31de0111e5ed39757208a0c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731727" y="466362"/>
            <a:ext cx="7296657" cy="5482917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ch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26232" y="1052737"/>
            <a:ext cx="6086391" cy="5112568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ages (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802842"/>
            <a:ext cx="6768752" cy="564062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avis-cheneau-622608capture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8117763" cy="5256584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ages (2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268760"/>
            <a:ext cx="7818135" cy="4176463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age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1268760"/>
            <a:ext cx="7971012" cy="3960440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panneaux-toitures-cheneaux-gouttieres-isolants-kingspan-154295_1m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7919926" cy="4730477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img_ex8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764704"/>
            <a:ext cx="7508696" cy="5184576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ce réservé du contenu 4" descr="schema-toit-maisons-solcor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836712"/>
            <a:ext cx="8367127" cy="4752528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téléchargement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87624" y="1124744"/>
            <a:ext cx="7421176" cy="3951535"/>
          </a:xfr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3" descr="Visuel-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71600" y="1844824"/>
            <a:ext cx="7396498" cy="3720132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4" name="Espace réservé du contenu 3" descr="Visuel-6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827584" y="1844824"/>
            <a:ext cx="7746244" cy="3888431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2996952"/>
            <a:ext cx="8229600" cy="1143000"/>
          </a:xfrm>
        </p:spPr>
        <p:txBody>
          <a:bodyPr/>
          <a:lstStyle/>
          <a:p>
            <a:r>
              <a:rPr lang="fr-FR" b="1" dirty="0" smtClean="0"/>
              <a:t>Merci pour votre attention</a:t>
            </a:r>
            <a:endParaRPr lang="fr-FR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88</Words>
  <Application>Microsoft Office PowerPoint</Application>
  <PresentationFormat>Affichage à l'écran (4:3)</PresentationFormat>
  <Paragraphs>15</Paragraphs>
  <Slides>28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29" baseType="lpstr">
      <vt:lpstr>Thème Office</vt:lpstr>
      <vt:lpstr>Les chenaux</vt:lpstr>
      <vt:lpstr>Chéneau confectionné en tôle avant usage</vt:lpstr>
      <vt:lpstr>Vue  sur un chéneau en tôle</vt:lpstr>
      <vt:lpstr>Confection d’un chéneau sur  une toiture inclinée</vt:lpstr>
      <vt:lpstr>Confection d’un chéneau sur  une toiture inclinée</vt:lpstr>
      <vt:lpstr>Apparence extérieure d’un chéneau</vt:lpstr>
      <vt:lpstr>Apparence extérieure d’un chéneau</vt:lpstr>
      <vt:lpstr>Diapositive 8</vt:lpstr>
      <vt:lpstr>Évacuation des eaux à partir d’un chéneau</vt:lpstr>
      <vt:lpstr>Insertion d’un chéneau entre deux IPE</vt:lpstr>
      <vt:lpstr>Revêtement d’un chéneau en bitume</vt:lpstr>
      <vt:lpstr>Chéneau central entre deux pentes</vt:lpstr>
      <vt:lpstr>Réalisation d’un chéneau entre deux bâtiments à structures différentes</vt:lpstr>
      <vt:lpstr>Diapositive 14</vt:lpstr>
      <vt:lpstr>Voici différents détails de fixation de chéneaux</vt:lpstr>
      <vt:lpstr>Diapositive 16</vt:lpstr>
      <vt:lpstr>Diapositive 17</vt:lpstr>
      <vt:lpstr>Diapositive 18</vt:lpstr>
      <vt:lpstr>Diapositive 19</vt:lpstr>
      <vt:lpstr>Diapositive 20</vt:lpstr>
      <vt:lpstr>Diapositive 21</vt:lpstr>
      <vt:lpstr>Diapositive 22</vt:lpstr>
      <vt:lpstr>Diapositive 23</vt:lpstr>
      <vt:lpstr>Diapositive 24</vt:lpstr>
      <vt:lpstr>Diapositive 25</vt:lpstr>
      <vt:lpstr>Diapositive 26</vt:lpstr>
      <vt:lpstr>Diapositive 27</vt:lpstr>
      <vt:lpstr>Merci pour votre attention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chénaux</dc:title>
  <dc:creator>MSI MICRO</dc:creator>
  <cp:lastModifiedBy>MSI MICRO</cp:lastModifiedBy>
  <cp:revision>4</cp:revision>
  <dcterms:created xsi:type="dcterms:W3CDTF">2020-04-10T10:42:51Z</dcterms:created>
  <dcterms:modified xsi:type="dcterms:W3CDTF">2020-04-10T13:46:57Z</dcterms:modified>
</cp:coreProperties>
</file>