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diagrams/colors22.xml" ContentType="application/vnd.openxmlformats-officedocument.drawingml.diagramColors+xml"/>
  <Override PartName="/ppt/slides/slide36.xml" ContentType="application/vnd.openxmlformats-officedocument.presentationml.slide+xml"/>
  <Override PartName="/ppt/diagrams/colors11.xml" ContentType="application/vnd.openxmlformats-officedocument.drawingml.diagramColors+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diagrams/quickStyle17.xml" ContentType="application/vnd.openxmlformats-officedocument.drawingml.diagramStyle+xml"/>
  <Override PartName="/ppt/diagrams/data20.xml" ContentType="application/vnd.openxmlformats-officedocument.drawingml.diagramData+xml"/>
  <Override PartName="/ppt/diagrams/drawing18.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layout13.xml" ContentType="application/vnd.openxmlformats-officedocument.drawingml.diagramLayout+xml"/>
  <Override PartName="/ppt/diagrams/quickStyle20.xml" ContentType="application/vnd.openxmlformats-officedocument.drawingml.diagramStyle+xml"/>
  <Override PartName="/ppt/diagrams/drawing7.xml" ContentType="application/vnd.ms-office.drawingml.diagramDrawing+xml"/>
  <Override PartName="/ppt/diagrams/drawing21.xml" ContentType="application/vnd.ms-office.drawingml.diagramDrawing+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colors16.xml" ContentType="application/vnd.openxmlformats-officedocument.drawingml.diagramColors+xml"/>
  <Override PartName="/ppt/diagrams/data18.xml" ContentType="application/vnd.openxmlformats-officedocument.drawingml.diagramData+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diagrams/colors12.xml" ContentType="application/vnd.openxmlformats-officedocument.drawingml.diagramColors+xml"/>
  <Override PartName="/ppt/diagrams/layout20.xml" ContentType="application/vnd.openxmlformats-officedocument.drawingml.diagramLayout+xml"/>
  <Override PartName="/ppt/diagrams/colors23.xml" ContentType="application/vnd.openxmlformats-officedocument.drawingml.diagramColors+xml"/>
  <Override PartName="/ppt/diagrams/drawing3.xml" ContentType="application/vnd.ms-office.drawingml.diagramDrawing+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diagrams/data21.xml" ContentType="application/vnd.openxmlformats-officedocument.drawingml.diagramData+xml"/>
  <Override PartName="/ppt/diagrams/drawing19.xml" ContentType="application/vnd.ms-office.drawingml.diagramDrawing+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layout18.xml" ContentType="application/vnd.openxmlformats-officedocument.drawingml.diagramLayout+xml"/>
  <Override PartName="/ppt/diagrams/drawing15.xml" ContentType="application/vnd.ms-office.drawingml.diagramDrawing+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diagrams/drawing11.xml" ContentType="application/vnd.ms-office.drawingml.diagramDrawing+xml"/>
  <Override PartName="/ppt/diagrams/drawing22.xml" ContentType="application/vnd.ms-office.drawingml.diagramDrawing+xml"/>
  <Override PartName="/ppt/slides/slide49.xml" ContentType="application/vnd.openxmlformats-officedocument.presentationml.slide+xml"/>
  <Override PartName="/ppt/diagrams/data19.xml" ContentType="application/vnd.openxmlformats-officedocument.drawingml.diagramData+xml"/>
  <Override PartName="/ppt/diagrams/layout21.xml" ContentType="application/vnd.openxmlformats-officedocument.drawingml.diagramLayout+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Override PartName="/ppt/diagrams/data22.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layout19.xml" ContentType="application/vnd.openxmlformats-officedocument.drawingml.diagramLayout+xml"/>
  <Override PartName="/ppt/diagrams/drawing16.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diagrams/layout15.xml" ContentType="application/vnd.openxmlformats-officedocument.drawingml.diagramLayout+xml"/>
  <Override PartName="/ppt/diagrams/quickStyle22.xml" ContentType="application/vnd.openxmlformats-officedocument.drawingml.diagramStyle+xml"/>
  <Override PartName="/ppt/diagrams/drawing23.xml" ContentType="application/vnd.ms-office.drawingml.diagramDrawing+xml"/>
  <Override PartName="/ppt/diagrams/drawing9.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drawing13.xml" ContentType="application/vnd.ms-office.drawingml.diagramDrawing+xml"/>
  <Override PartName="/ppt/diagrams/layout23.xml" ContentType="application/vnd.openxmlformats-officedocument.drawingml.diagramLayout+xml"/>
  <Override PartName="/ppt/diagrams/drawing6.xml" ContentType="application/vnd.ms-office.drawingml.diagramDrawing+xml"/>
  <Override PartName="/ppt/diagrams/drawing20.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slides/slide29.xml" ContentType="application/vnd.openxmlformats-officedocument.presentationml.slide+xml"/>
  <Override PartName="/ppt/diagrams/data17.xml" ContentType="application/vnd.openxmlformats-officedocument.drawingml.diagramData+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52" r:id="rId1"/>
  </p:sldMasterIdLst>
  <p:sldIdLst>
    <p:sldId id="256" r:id="rId2"/>
    <p:sldId id="321" r:id="rId3"/>
    <p:sldId id="257" r:id="rId4"/>
    <p:sldId id="258" r:id="rId5"/>
    <p:sldId id="259" r:id="rId6"/>
    <p:sldId id="260" r:id="rId7"/>
    <p:sldId id="261" r:id="rId8"/>
    <p:sldId id="262" r:id="rId9"/>
    <p:sldId id="263" r:id="rId10"/>
    <p:sldId id="264" r:id="rId11"/>
    <p:sldId id="265" r:id="rId12"/>
    <p:sldId id="266" r:id="rId13"/>
    <p:sldId id="267" r:id="rId14"/>
    <p:sldId id="269" r:id="rId15"/>
    <p:sldId id="270" r:id="rId16"/>
    <p:sldId id="273" r:id="rId17"/>
    <p:sldId id="271" r:id="rId18"/>
    <p:sldId id="274" r:id="rId19"/>
    <p:sldId id="275" r:id="rId20"/>
    <p:sldId id="276" r:id="rId21"/>
    <p:sldId id="277" r:id="rId22"/>
    <p:sldId id="278" r:id="rId23"/>
    <p:sldId id="297" r:id="rId24"/>
    <p:sldId id="298" r:id="rId25"/>
    <p:sldId id="279" r:id="rId26"/>
    <p:sldId id="280" r:id="rId27"/>
    <p:sldId id="281" r:id="rId28"/>
    <p:sldId id="282" r:id="rId29"/>
    <p:sldId id="283" r:id="rId30"/>
    <p:sldId id="284" r:id="rId31"/>
    <p:sldId id="285" r:id="rId32"/>
    <p:sldId id="286" r:id="rId33"/>
    <p:sldId id="288" r:id="rId34"/>
    <p:sldId id="287" r:id="rId35"/>
    <p:sldId id="289" r:id="rId36"/>
    <p:sldId id="290" r:id="rId37"/>
    <p:sldId id="291" r:id="rId38"/>
    <p:sldId id="292" r:id="rId39"/>
    <p:sldId id="293" r:id="rId40"/>
    <p:sldId id="294" r:id="rId41"/>
    <p:sldId id="295" r:id="rId42"/>
    <p:sldId id="296"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iagrams/_rels/data23.xml.rels><?xml version="1.0" encoding="UTF-8" standalone="yes"?>
<Relationships xmlns="http://schemas.openxmlformats.org/package/2006/relationships"><Relationship Id="rId1" Type="http://schemas.openxmlformats.org/officeDocument/2006/relationships/image" Target="../media/image2.jpeg"/></Relationships>
</file>

<file path=ppt/diagrams/_rels/drawing23.xml.rels><?xml version="1.0" encoding="UTF-8" standalone="yes"?>
<Relationships xmlns="http://schemas.openxmlformats.org/package/2006/relationships"><Relationship Id="rId1" Type="http://schemas.openxmlformats.org/officeDocument/2006/relationships/image" Target="../media/image21.jpeg"/></Relationships>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6BDE1A-45AA-47C8-A8F5-48CF883606EB}" type="doc">
      <dgm:prSet loTypeId="urn:microsoft.com/office/officeart/2005/8/layout/chevron2" loCatId="process" qsTypeId="urn:microsoft.com/office/officeart/2005/8/quickstyle/3d2" qsCatId="3D" csTypeId="urn:microsoft.com/office/officeart/2005/8/colors/accent6_3" csCatId="accent6" phldr="1"/>
      <dgm:spPr/>
      <dgm:t>
        <a:bodyPr/>
        <a:lstStyle/>
        <a:p>
          <a:endParaRPr lang="fr-FR"/>
        </a:p>
      </dgm:t>
    </dgm:pt>
    <dgm:pt modelId="{6B7202F8-3AE5-409E-BF24-FEA143E9908C}">
      <dgm:prSet phldrT="[Texte]"/>
      <dgm:spPr/>
      <dgm:t>
        <a:bodyPr/>
        <a:lstStyle/>
        <a:p>
          <a:r>
            <a:rPr lang="fr-FR" dirty="0" smtClean="0"/>
            <a:t>4</a:t>
          </a:r>
          <a:endParaRPr lang="fr-FR" dirty="0"/>
        </a:p>
      </dgm:t>
    </dgm:pt>
    <dgm:pt modelId="{EAA5A289-34A0-4C04-9D10-11D733930309}" type="sibTrans" cxnId="{A7B3DCE9-6330-4D40-868B-F994F3BCB48C}">
      <dgm:prSet/>
      <dgm:spPr/>
      <dgm:t>
        <a:bodyPr/>
        <a:lstStyle/>
        <a:p>
          <a:endParaRPr lang="fr-FR"/>
        </a:p>
      </dgm:t>
    </dgm:pt>
    <dgm:pt modelId="{6B8E52D3-8B56-472B-A1AF-57C4E3526141}" type="parTrans" cxnId="{A7B3DCE9-6330-4D40-868B-F994F3BCB48C}">
      <dgm:prSet/>
      <dgm:spPr/>
      <dgm:t>
        <a:bodyPr/>
        <a:lstStyle/>
        <a:p>
          <a:endParaRPr lang="fr-FR"/>
        </a:p>
      </dgm:t>
    </dgm:pt>
    <dgm:pt modelId="{C768CAEA-8364-4732-BA64-5BB358768FA5}">
      <dgm:prSet phldrT="[Texte]"/>
      <dgm:spPr/>
      <dgm:t>
        <a:bodyPr/>
        <a:lstStyle/>
        <a:p>
          <a:r>
            <a:rPr lang="fr-FR" dirty="0" smtClean="0"/>
            <a:t>3</a:t>
          </a:r>
          <a:endParaRPr lang="fr-FR" dirty="0"/>
        </a:p>
      </dgm:t>
    </dgm:pt>
    <dgm:pt modelId="{58089D30-8552-4BFF-A088-DD3A85906407}" type="sibTrans" cxnId="{758EACAC-0632-40D8-846F-D8E4507A6C98}">
      <dgm:prSet/>
      <dgm:spPr/>
      <dgm:t>
        <a:bodyPr/>
        <a:lstStyle/>
        <a:p>
          <a:endParaRPr lang="fr-FR"/>
        </a:p>
      </dgm:t>
    </dgm:pt>
    <dgm:pt modelId="{D55877C1-FAC8-41F9-B3FA-3C76A05C3C75}" type="parTrans" cxnId="{758EACAC-0632-40D8-846F-D8E4507A6C98}">
      <dgm:prSet/>
      <dgm:spPr/>
      <dgm:t>
        <a:bodyPr/>
        <a:lstStyle/>
        <a:p>
          <a:endParaRPr lang="fr-FR"/>
        </a:p>
      </dgm:t>
    </dgm:pt>
    <dgm:pt modelId="{A8053C64-C2DE-4C67-9EAA-D357CD359A46}">
      <dgm:prSet phldrT="[Texte]" custT="1"/>
      <dgm:spPr/>
      <dgm:t>
        <a:bodyPr/>
        <a:lstStyle/>
        <a:p>
          <a:pPr rtl="1"/>
          <a:r>
            <a:rPr lang="ar-DZ" sz="2800" dirty="0" smtClean="0"/>
            <a:t>المقارنة على مستوى المؤسسة، وما بين المؤسسات  عبر مختلف الدول.</a:t>
          </a:r>
          <a:endParaRPr lang="fr-FR" sz="900" dirty="0"/>
        </a:p>
      </dgm:t>
    </dgm:pt>
    <dgm:pt modelId="{835F8131-A7FF-4FAA-BF08-FF33C17F2D76}">
      <dgm:prSet/>
      <dgm:spPr/>
      <dgm:t>
        <a:bodyPr/>
        <a:lstStyle/>
        <a:p>
          <a:pPr rtl="1"/>
          <a:r>
            <a:rPr lang="fr-FR" dirty="0" smtClean="0"/>
            <a:t>2</a:t>
          </a:r>
          <a:endParaRPr lang="fr-FR" dirty="0"/>
        </a:p>
      </dgm:t>
    </dgm:pt>
    <dgm:pt modelId="{4C9FC304-029B-48DA-93C1-BDFCF1CC1417}" type="sibTrans" cxnId="{75E51B4B-9979-420C-8D12-E9D1464D506C}">
      <dgm:prSet/>
      <dgm:spPr/>
      <dgm:t>
        <a:bodyPr/>
        <a:lstStyle/>
        <a:p>
          <a:endParaRPr lang="fr-FR"/>
        </a:p>
      </dgm:t>
    </dgm:pt>
    <dgm:pt modelId="{54295B28-03C2-4A01-8352-633CA248FA8D}" type="parTrans" cxnId="{75E51B4B-9979-420C-8D12-E9D1464D506C}">
      <dgm:prSet/>
      <dgm:spPr/>
      <dgm:t>
        <a:bodyPr/>
        <a:lstStyle/>
        <a:p>
          <a:endParaRPr lang="fr-FR"/>
        </a:p>
      </dgm:t>
    </dgm:pt>
    <dgm:pt modelId="{32AB5841-6704-431C-9325-495509DB9902}" type="sibTrans" cxnId="{229EC0E0-7C5E-4287-86DC-011CFC539C85}">
      <dgm:prSet/>
      <dgm:spPr/>
      <dgm:t>
        <a:bodyPr/>
        <a:lstStyle/>
        <a:p>
          <a:endParaRPr lang="fr-FR"/>
        </a:p>
      </dgm:t>
    </dgm:pt>
    <dgm:pt modelId="{6432BD03-A553-48AF-9EE5-1BEB0DD04C71}" type="parTrans" cxnId="{229EC0E0-7C5E-4287-86DC-011CFC539C85}">
      <dgm:prSet/>
      <dgm:spPr/>
      <dgm:t>
        <a:bodyPr/>
        <a:lstStyle/>
        <a:p>
          <a:endParaRPr lang="fr-FR"/>
        </a:p>
      </dgm:t>
    </dgm:pt>
    <dgm:pt modelId="{61672209-160F-40E5-9363-B50DDB1BA4D4}">
      <dgm:prSet phldrT="[Texte]"/>
      <dgm:spPr/>
      <dgm:t>
        <a:bodyPr/>
        <a:lstStyle/>
        <a:p>
          <a:pPr rtl="1"/>
          <a:r>
            <a:rPr lang="fr-FR" dirty="0" smtClean="0"/>
            <a:t>1</a:t>
          </a:r>
          <a:endParaRPr lang="fr-FR" dirty="0"/>
        </a:p>
      </dgm:t>
    </dgm:pt>
    <dgm:pt modelId="{974DBB69-3F13-40D9-8ABC-FFD5ACB4AF4F}" type="sibTrans" cxnId="{22EAA25B-2F9B-4BE3-BAD4-C685F16C3BFF}">
      <dgm:prSet/>
      <dgm:spPr/>
      <dgm:t>
        <a:bodyPr/>
        <a:lstStyle/>
        <a:p>
          <a:endParaRPr lang="fr-FR"/>
        </a:p>
      </dgm:t>
    </dgm:pt>
    <dgm:pt modelId="{EA9615A7-D2BA-427F-940D-82F65C69BEB1}" type="parTrans" cxnId="{22EAA25B-2F9B-4BE3-BAD4-C685F16C3BFF}">
      <dgm:prSet/>
      <dgm:spPr/>
      <dgm:t>
        <a:bodyPr/>
        <a:lstStyle/>
        <a:p>
          <a:endParaRPr lang="fr-FR"/>
        </a:p>
      </dgm:t>
    </dgm:pt>
    <dgm:pt modelId="{36E55A6A-6D66-4D74-BEE4-1C79F71C4991}">
      <dgm:prSet custT="1"/>
      <dgm:spPr/>
      <dgm:t>
        <a:bodyPr/>
        <a:lstStyle/>
        <a:p>
          <a:pPr rtl="1"/>
          <a:r>
            <a:rPr lang="ar-DZ" sz="2400" dirty="0" smtClean="0"/>
            <a:t>الرفع أكثر من الشفافية والقابلية للمقارنة للقوائم المالية التي تعدها المؤسسات ،خاصة تلك المقيمة بالبورصة</a:t>
          </a:r>
          <a:endParaRPr lang="fr-FR" sz="2400" dirty="0"/>
        </a:p>
      </dgm:t>
    </dgm:pt>
    <dgm:pt modelId="{433BB8CD-073E-4F19-8D53-C98A69B3B86B}" type="parTrans" cxnId="{C3BF53A0-8C01-4937-9D42-A697C2684E14}">
      <dgm:prSet/>
      <dgm:spPr/>
      <dgm:t>
        <a:bodyPr/>
        <a:lstStyle/>
        <a:p>
          <a:endParaRPr lang="fr-FR"/>
        </a:p>
      </dgm:t>
    </dgm:pt>
    <dgm:pt modelId="{B05E556F-31D5-47D0-8BB7-63CED6E56E05}" type="sibTrans" cxnId="{C3BF53A0-8C01-4937-9D42-A697C2684E14}">
      <dgm:prSet/>
      <dgm:spPr/>
      <dgm:t>
        <a:bodyPr/>
        <a:lstStyle/>
        <a:p>
          <a:endParaRPr lang="fr-FR"/>
        </a:p>
      </dgm:t>
    </dgm:pt>
    <dgm:pt modelId="{09E793D3-26ED-4938-AFE8-139472AE7187}">
      <dgm:prSet custT="1"/>
      <dgm:spPr/>
      <dgm:t>
        <a:bodyPr/>
        <a:lstStyle/>
        <a:p>
          <a:pPr rtl="1"/>
          <a:r>
            <a:rPr lang="ar-DZ" sz="2400" dirty="0" smtClean="0"/>
            <a:t>تسهيل تقييم المؤسسات عبر مختلف البورصات.</a:t>
          </a:r>
          <a:endParaRPr lang="fr-FR" sz="2400" dirty="0"/>
        </a:p>
      </dgm:t>
    </dgm:pt>
    <dgm:pt modelId="{B8F050D1-54DD-4556-9A70-8500B2E1B265}" type="parTrans" cxnId="{5CEF56F0-2660-41F0-BDEA-09C7963A18D0}">
      <dgm:prSet/>
      <dgm:spPr/>
      <dgm:t>
        <a:bodyPr/>
        <a:lstStyle/>
        <a:p>
          <a:endParaRPr lang="fr-FR"/>
        </a:p>
      </dgm:t>
    </dgm:pt>
    <dgm:pt modelId="{FFC6340C-27AE-48D3-B5F3-1D8BABF01D85}" type="sibTrans" cxnId="{5CEF56F0-2660-41F0-BDEA-09C7963A18D0}">
      <dgm:prSet/>
      <dgm:spPr/>
      <dgm:t>
        <a:bodyPr/>
        <a:lstStyle/>
        <a:p>
          <a:endParaRPr lang="fr-FR"/>
        </a:p>
      </dgm:t>
    </dgm:pt>
    <dgm:pt modelId="{56DD0465-2F87-4211-B7BF-BEB77AE22C73}">
      <dgm:prSet phldrT="[Texte]"/>
      <dgm:spPr/>
      <dgm:t>
        <a:bodyPr/>
        <a:lstStyle/>
        <a:p>
          <a:r>
            <a:rPr lang="fr-FR" dirty="0" smtClean="0"/>
            <a:t>5</a:t>
          </a:r>
          <a:endParaRPr lang="fr-FR" dirty="0"/>
        </a:p>
      </dgm:t>
    </dgm:pt>
    <dgm:pt modelId="{1D0EB0C6-ACBF-4EC0-8CD1-8FC6DDD3855C}" type="parTrans" cxnId="{2D01E5E7-ED70-4600-8D5A-658728A39836}">
      <dgm:prSet/>
      <dgm:spPr/>
      <dgm:t>
        <a:bodyPr/>
        <a:lstStyle/>
        <a:p>
          <a:endParaRPr lang="fr-FR"/>
        </a:p>
      </dgm:t>
    </dgm:pt>
    <dgm:pt modelId="{F778E38A-2DC9-4168-BF2C-319903225C8A}" type="sibTrans" cxnId="{2D01E5E7-ED70-4600-8D5A-658728A39836}">
      <dgm:prSet/>
      <dgm:spPr/>
      <dgm:t>
        <a:bodyPr/>
        <a:lstStyle/>
        <a:p>
          <a:endParaRPr lang="fr-FR"/>
        </a:p>
      </dgm:t>
    </dgm:pt>
    <dgm:pt modelId="{538B16F2-6879-4392-93D4-F3C9E823B594}">
      <dgm:prSet custT="1"/>
      <dgm:spPr/>
      <dgm:t>
        <a:bodyPr/>
        <a:lstStyle/>
        <a:p>
          <a:pPr rtl="1"/>
          <a:r>
            <a:rPr lang="ar-DZ" sz="2400" dirty="0" smtClean="0"/>
            <a:t>الحصول على ثقة  المستثمرين واسترجاعها.</a:t>
          </a:r>
          <a:endParaRPr lang="fr-FR" sz="2400" dirty="0"/>
        </a:p>
      </dgm:t>
    </dgm:pt>
    <dgm:pt modelId="{03A8BA60-64CF-44AB-A3DA-ABCB8A488A26}" type="parTrans" cxnId="{AA7498CF-4B9C-4CCD-869D-D3B5D4A898A8}">
      <dgm:prSet/>
      <dgm:spPr/>
      <dgm:t>
        <a:bodyPr/>
        <a:lstStyle/>
        <a:p>
          <a:endParaRPr lang="fr-FR"/>
        </a:p>
      </dgm:t>
    </dgm:pt>
    <dgm:pt modelId="{097E31D2-644C-4EBC-AF0F-6A088FB11B6B}" type="sibTrans" cxnId="{AA7498CF-4B9C-4CCD-869D-D3B5D4A898A8}">
      <dgm:prSet/>
      <dgm:spPr/>
      <dgm:t>
        <a:bodyPr/>
        <a:lstStyle/>
        <a:p>
          <a:endParaRPr lang="fr-FR"/>
        </a:p>
      </dgm:t>
    </dgm:pt>
    <dgm:pt modelId="{AE26142F-A91F-4720-A351-F1209E34B416}">
      <dgm:prSet custT="1"/>
      <dgm:spPr/>
      <dgm:t>
        <a:bodyPr/>
        <a:lstStyle/>
        <a:p>
          <a:pPr rtl="1"/>
          <a:r>
            <a:rPr lang="ar-DZ" sz="2400" dirty="0" smtClean="0"/>
            <a:t>تقييم مراجعة محاسبية عالية الجودة لدول تفتقر إليها.</a:t>
          </a:r>
          <a:endParaRPr lang="fr-FR" sz="2400" dirty="0"/>
        </a:p>
      </dgm:t>
    </dgm:pt>
    <dgm:pt modelId="{BFD4FD3E-8834-47C3-9EB2-D164C12F1C82}" type="sibTrans" cxnId="{8ECE32CF-BA09-45AB-A52A-E0A80555E4C9}">
      <dgm:prSet/>
      <dgm:spPr/>
      <dgm:t>
        <a:bodyPr/>
        <a:lstStyle/>
        <a:p>
          <a:endParaRPr lang="fr-FR"/>
        </a:p>
      </dgm:t>
    </dgm:pt>
    <dgm:pt modelId="{E2B8B6C1-B9EE-4A10-A733-CB5083861043}" type="parTrans" cxnId="{8ECE32CF-BA09-45AB-A52A-E0A80555E4C9}">
      <dgm:prSet/>
      <dgm:spPr/>
      <dgm:t>
        <a:bodyPr/>
        <a:lstStyle/>
        <a:p>
          <a:endParaRPr lang="fr-FR"/>
        </a:p>
      </dgm:t>
    </dgm:pt>
    <dgm:pt modelId="{EFB96205-F807-49DF-9D20-C80EBCE0C583}" type="pres">
      <dgm:prSet presAssocID="{C26BDE1A-45AA-47C8-A8F5-48CF883606EB}" presName="linearFlow" presStyleCnt="0">
        <dgm:presLayoutVars>
          <dgm:dir/>
          <dgm:animLvl val="lvl"/>
          <dgm:resizeHandles val="exact"/>
        </dgm:presLayoutVars>
      </dgm:prSet>
      <dgm:spPr/>
      <dgm:t>
        <a:bodyPr/>
        <a:lstStyle/>
        <a:p>
          <a:endParaRPr lang="fr-FR"/>
        </a:p>
      </dgm:t>
    </dgm:pt>
    <dgm:pt modelId="{B0D32069-8307-4BAC-95B0-94FFEC7C5C06}" type="pres">
      <dgm:prSet presAssocID="{61672209-160F-40E5-9363-B50DDB1BA4D4}" presName="composite" presStyleCnt="0"/>
      <dgm:spPr/>
    </dgm:pt>
    <dgm:pt modelId="{F9E0F8B5-FB4C-4F3C-8A43-F9E89924FEA6}" type="pres">
      <dgm:prSet presAssocID="{61672209-160F-40E5-9363-B50DDB1BA4D4}" presName="parentText" presStyleLbl="alignNode1" presStyleIdx="0" presStyleCnt="5">
        <dgm:presLayoutVars>
          <dgm:chMax val="1"/>
          <dgm:bulletEnabled val="1"/>
        </dgm:presLayoutVars>
      </dgm:prSet>
      <dgm:spPr/>
      <dgm:t>
        <a:bodyPr/>
        <a:lstStyle/>
        <a:p>
          <a:endParaRPr lang="fr-FR"/>
        </a:p>
      </dgm:t>
    </dgm:pt>
    <dgm:pt modelId="{563BE64A-CCE8-45C7-BC9A-CFEFA1E0B90E}" type="pres">
      <dgm:prSet presAssocID="{61672209-160F-40E5-9363-B50DDB1BA4D4}" presName="descendantText" presStyleLbl="alignAcc1" presStyleIdx="0" presStyleCnt="5">
        <dgm:presLayoutVars>
          <dgm:bulletEnabled val="1"/>
        </dgm:presLayoutVars>
      </dgm:prSet>
      <dgm:spPr/>
      <dgm:t>
        <a:bodyPr/>
        <a:lstStyle/>
        <a:p>
          <a:endParaRPr lang="fr-FR"/>
        </a:p>
      </dgm:t>
    </dgm:pt>
    <dgm:pt modelId="{32B2AD23-C8EE-4F24-A0A4-261D8047A696}" type="pres">
      <dgm:prSet presAssocID="{974DBB69-3F13-40D9-8ABC-FFD5ACB4AF4F}" presName="sp" presStyleCnt="0"/>
      <dgm:spPr/>
    </dgm:pt>
    <dgm:pt modelId="{371AA1B8-7373-48C2-8921-10666984D98E}" type="pres">
      <dgm:prSet presAssocID="{835F8131-A7FF-4FAA-BF08-FF33C17F2D76}" presName="composite" presStyleCnt="0"/>
      <dgm:spPr/>
    </dgm:pt>
    <dgm:pt modelId="{4FAD0886-02DA-4777-B7AC-9E3627EEC6A5}" type="pres">
      <dgm:prSet presAssocID="{835F8131-A7FF-4FAA-BF08-FF33C17F2D76}" presName="parentText" presStyleLbl="alignNode1" presStyleIdx="1" presStyleCnt="5">
        <dgm:presLayoutVars>
          <dgm:chMax val="1"/>
          <dgm:bulletEnabled val="1"/>
        </dgm:presLayoutVars>
      </dgm:prSet>
      <dgm:spPr/>
      <dgm:t>
        <a:bodyPr/>
        <a:lstStyle/>
        <a:p>
          <a:endParaRPr lang="fr-FR"/>
        </a:p>
      </dgm:t>
    </dgm:pt>
    <dgm:pt modelId="{8F305B92-2DDC-4AFC-91AD-CE43FB2D5CE7}" type="pres">
      <dgm:prSet presAssocID="{835F8131-A7FF-4FAA-BF08-FF33C17F2D76}" presName="descendantText" presStyleLbl="alignAcc1" presStyleIdx="1" presStyleCnt="5" custLinFactNeighborX="1379" custLinFactNeighborY="1308">
        <dgm:presLayoutVars>
          <dgm:bulletEnabled val="1"/>
        </dgm:presLayoutVars>
      </dgm:prSet>
      <dgm:spPr/>
      <dgm:t>
        <a:bodyPr/>
        <a:lstStyle/>
        <a:p>
          <a:endParaRPr lang="fr-FR"/>
        </a:p>
      </dgm:t>
    </dgm:pt>
    <dgm:pt modelId="{E6E5EF53-BDD2-456C-8059-0ECA5709E188}" type="pres">
      <dgm:prSet presAssocID="{4C9FC304-029B-48DA-93C1-BDFCF1CC1417}" presName="sp" presStyleCnt="0"/>
      <dgm:spPr/>
    </dgm:pt>
    <dgm:pt modelId="{03642AC4-F912-423A-A4C8-BE9C41820827}" type="pres">
      <dgm:prSet presAssocID="{C768CAEA-8364-4732-BA64-5BB358768FA5}" presName="composite" presStyleCnt="0"/>
      <dgm:spPr/>
    </dgm:pt>
    <dgm:pt modelId="{E0FDF29E-DBB0-4B03-94C4-B181BF5A94D7}" type="pres">
      <dgm:prSet presAssocID="{C768CAEA-8364-4732-BA64-5BB358768FA5}" presName="parentText" presStyleLbl="alignNode1" presStyleIdx="2" presStyleCnt="5">
        <dgm:presLayoutVars>
          <dgm:chMax val="1"/>
          <dgm:bulletEnabled val="1"/>
        </dgm:presLayoutVars>
      </dgm:prSet>
      <dgm:spPr/>
      <dgm:t>
        <a:bodyPr/>
        <a:lstStyle/>
        <a:p>
          <a:endParaRPr lang="fr-FR"/>
        </a:p>
      </dgm:t>
    </dgm:pt>
    <dgm:pt modelId="{772BA293-BA80-4CC2-BC7A-9FB0340BEF9B}" type="pres">
      <dgm:prSet presAssocID="{C768CAEA-8364-4732-BA64-5BB358768FA5}" presName="descendantText" presStyleLbl="alignAcc1" presStyleIdx="2" presStyleCnt="5">
        <dgm:presLayoutVars>
          <dgm:bulletEnabled val="1"/>
        </dgm:presLayoutVars>
      </dgm:prSet>
      <dgm:spPr/>
      <dgm:t>
        <a:bodyPr/>
        <a:lstStyle/>
        <a:p>
          <a:endParaRPr lang="fr-FR"/>
        </a:p>
      </dgm:t>
    </dgm:pt>
    <dgm:pt modelId="{07257B4B-0423-4AFF-82C0-A2A54D864225}" type="pres">
      <dgm:prSet presAssocID="{58089D30-8552-4BFF-A088-DD3A85906407}" presName="sp" presStyleCnt="0"/>
      <dgm:spPr/>
    </dgm:pt>
    <dgm:pt modelId="{8143B8AF-E4AA-4FFA-A4E9-98299CF46E46}" type="pres">
      <dgm:prSet presAssocID="{6B7202F8-3AE5-409E-BF24-FEA143E9908C}" presName="composite" presStyleCnt="0"/>
      <dgm:spPr/>
    </dgm:pt>
    <dgm:pt modelId="{BAD7FADA-DCE3-4BE8-A9D3-BE673B404DB0}" type="pres">
      <dgm:prSet presAssocID="{6B7202F8-3AE5-409E-BF24-FEA143E9908C}" presName="parentText" presStyleLbl="alignNode1" presStyleIdx="3" presStyleCnt="5">
        <dgm:presLayoutVars>
          <dgm:chMax val="1"/>
          <dgm:bulletEnabled val="1"/>
        </dgm:presLayoutVars>
      </dgm:prSet>
      <dgm:spPr/>
      <dgm:t>
        <a:bodyPr/>
        <a:lstStyle/>
        <a:p>
          <a:endParaRPr lang="fr-FR"/>
        </a:p>
      </dgm:t>
    </dgm:pt>
    <dgm:pt modelId="{77B467AC-2FD8-4640-AF42-B77854EEA54A}" type="pres">
      <dgm:prSet presAssocID="{6B7202F8-3AE5-409E-BF24-FEA143E9908C}" presName="descendantText" presStyleLbl="alignAcc1" presStyleIdx="3" presStyleCnt="5">
        <dgm:presLayoutVars>
          <dgm:bulletEnabled val="1"/>
        </dgm:presLayoutVars>
      </dgm:prSet>
      <dgm:spPr/>
      <dgm:t>
        <a:bodyPr/>
        <a:lstStyle/>
        <a:p>
          <a:endParaRPr lang="fr-FR"/>
        </a:p>
      </dgm:t>
    </dgm:pt>
    <dgm:pt modelId="{25575DE8-9931-4556-BFFA-472405317DBA}" type="pres">
      <dgm:prSet presAssocID="{EAA5A289-34A0-4C04-9D10-11D733930309}" presName="sp" presStyleCnt="0"/>
      <dgm:spPr/>
    </dgm:pt>
    <dgm:pt modelId="{348828DC-568D-4E1B-B636-4CD73F56009C}" type="pres">
      <dgm:prSet presAssocID="{56DD0465-2F87-4211-B7BF-BEB77AE22C73}" presName="composite" presStyleCnt="0"/>
      <dgm:spPr/>
    </dgm:pt>
    <dgm:pt modelId="{52D88ED7-5B9F-4976-8FA7-70237A6327E9}" type="pres">
      <dgm:prSet presAssocID="{56DD0465-2F87-4211-B7BF-BEB77AE22C73}" presName="parentText" presStyleLbl="alignNode1" presStyleIdx="4" presStyleCnt="5" custLinFactNeighborX="1389" custLinFactNeighborY="-11042">
        <dgm:presLayoutVars>
          <dgm:chMax val="1"/>
          <dgm:bulletEnabled val="1"/>
        </dgm:presLayoutVars>
      </dgm:prSet>
      <dgm:spPr/>
      <dgm:t>
        <a:bodyPr/>
        <a:lstStyle/>
        <a:p>
          <a:endParaRPr lang="fr-FR"/>
        </a:p>
      </dgm:t>
    </dgm:pt>
    <dgm:pt modelId="{D0BC0361-A372-4389-8D4C-8C18AF21924B}" type="pres">
      <dgm:prSet presAssocID="{56DD0465-2F87-4211-B7BF-BEB77AE22C73}" presName="descendantText" presStyleLbl="alignAcc1" presStyleIdx="4" presStyleCnt="5" custLinFactNeighborX="765" custLinFactNeighborY="-6574">
        <dgm:presLayoutVars>
          <dgm:bulletEnabled val="1"/>
        </dgm:presLayoutVars>
      </dgm:prSet>
      <dgm:spPr/>
      <dgm:t>
        <a:bodyPr/>
        <a:lstStyle/>
        <a:p>
          <a:endParaRPr lang="fr-FR"/>
        </a:p>
      </dgm:t>
    </dgm:pt>
  </dgm:ptLst>
  <dgm:cxnLst>
    <dgm:cxn modelId="{7B873D4F-3E55-443F-9804-2240A224136E}" type="presOf" srcId="{835F8131-A7FF-4FAA-BF08-FF33C17F2D76}" destId="{4FAD0886-02DA-4777-B7AC-9E3627EEC6A5}" srcOrd="0" destOrd="0" presId="urn:microsoft.com/office/officeart/2005/8/layout/chevron2"/>
    <dgm:cxn modelId="{C3BF53A0-8C01-4937-9D42-A697C2684E14}" srcId="{61672209-160F-40E5-9363-B50DDB1BA4D4}" destId="{36E55A6A-6D66-4D74-BEE4-1C79F71C4991}" srcOrd="0" destOrd="0" parTransId="{433BB8CD-073E-4F19-8D53-C98A69B3B86B}" sibTransId="{B05E556F-31D5-47D0-8BB7-63CED6E56E05}"/>
    <dgm:cxn modelId="{A7B3DCE9-6330-4D40-868B-F994F3BCB48C}" srcId="{C26BDE1A-45AA-47C8-A8F5-48CF883606EB}" destId="{6B7202F8-3AE5-409E-BF24-FEA143E9908C}" srcOrd="3" destOrd="0" parTransId="{6B8E52D3-8B56-472B-A1AF-57C4E3526141}" sibTransId="{EAA5A289-34A0-4C04-9D10-11D733930309}"/>
    <dgm:cxn modelId="{8ECE32CF-BA09-45AB-A52A-E0A80555E4C9}" srcId="{56DD0465-2F87-4211-B7BF-BEB77AE22C73}" destId="{AE26142F-A91F-4720-A351-F1209E34B416}" srcOrd="0" destOrd="0" parTransId="{E2B8B6C1-B9EE-4A10-A733-CB5083861043}" sibTransId="{BFD4FD3E-8834-47C3-9EB2-D164C12F1C82}"/>
    <dgm:cxn modelId="{F3AC3BDC-D817-4047-859A-B9329410B01D}" type="presOf" srcId="{56DD0465-2F87-4211-B7BF-BEB77AE22C73}" destId="{52D88ED7-5B9F-4976-8FA7-70237A6327E9}" srcOrd="0" destOrd="0" presId="urn:microsoft.com/office/officeart/2005/8/layout/chevron2"/>
    <dgm:cxn modelId="{758EACAC-0632-40D8-846F-D8E4507A6C98}" srcId="{C26BDE1A-45AA-47C8-A8F5-48CF883606EB}" destId="{C768CAEA-8364-4732-BA64-5BB358768FA5}" srcOrd="2" destOrd="0" parTransId="{D55877C1-FAC8-41F9-B3FA-3C76A05C3C75}" sibTransId="{58089D30-8552-4BFF-A088-DD3A85906407}"/>
    <dgm:cxn modelId="{2B5FF3BC-A33E-4EE2-BA67-321F6ACF0264}" type="presOf" srcId="{36E55A6A-6D66-4D74-BEE4-1C79F71C4991}" destId="{563BE64A-CCE8-45C7-BC9A-CFEFA1E0B90E}" srcOrd="0" destOrd="0" presId="urn:microsoft.com/office/officeart/2005/8/layout/chevron2"/>
    <dgm:cxn modelId="{AA7498CF-4B9C-4CCD-869D-D3B5D4A898A8}" srcId="{6B7202F8-3AE5-409E-BF24-FEA143E9908C}" destId="{538B16F2-6879-4392-93D4-F3C9E823B594}" srcOrd="0" destOrd="0" parTransId="{03A8BA60-64CF-44AB-A3DA-ABCB8A488A26}" sibTransId="{097E31D2-644C-4EBC-AF0F-6A088FB11B6B}"/>
    <dgm:cxn modelId="{4A169449-293E-4835-AEA9-0003591213CB}" type="presOf" srcId="{61672209-160F-40E5-9363-B50DDB1BA4D4}" destId="{F9E0F8B5-FB4C-4F3C-8A43-F9E89924FEA6}" srcOrd="0" destOrd="0" presId="urn:microsoft.com/office/officeart/2005/8/layout/chevron2"/>
    <dgm:cxn modelId="{2D01E5E7-ED70-4600-8D5A-658728A39836}" srcId="{C26BDE1A-45AA-47C8-A8F5-48CF883606EB}" destId="{56DD0465-2F87-4211-B7BF-BEB77AE22C73}" srcOrd="4" destOrd="0" parTransId="{1D0EB0C6-ACBF-4EC0-8CD1-8FC6DDD3855C}" sibTransId="{F778E38A-2DC9-4168-BF2C-319903225C8A}"/>
    <dgm:cxn modelId="{D54B0D35-8340-4169-82B0-E691517958ED}" type="presOf" srcId="{AE26142F-A91F-4720-A351-F1209E34B416}" destId="{D0BC0361-A372-4389-8D4C-8C18AF21924B}" srcOrd="0" destOrd="0" presId="urn:microsoft.com/office/officeart/2005/8/layout/chevron2"/>
    <dgm:cxn modelId="{62FC0EB1-026B-4374-A795-D37760A947B9}" type="presOf" srcId="{C768CAEA-8364-4732-BA64-5BB358768FA5}" destId="{E0FDF29E-DBB0-4B03-94C4-B181BF5A94D7}" srcOrd="0" destOrd="0" presId="urn:microsoft.com/office/officeart/2005/8/layout/chevron2"/>
    <dgm:cxn modelId="{75E51B4B-9979-420C-8D12-E9D1464D506C}" srcId="{C26BDE1A-45AA-47C8-A8F5-48CF883606EB}" destId="{835F8131-A7FF-4FAA-BF08-FF33C17F2D76}" srcOrd="1" destOrd="0" parTransId="{54295B28-03C2-4A01-8352-633CA248FA8D}" sibTransId="{4C9FC304-029B-48DA-93C1-BDFCF1CC1417}"/>
    <dgm:cxn modelId="{5CEF56F0-2660-41F0-BDEA-09C7963A18D0}" srcId="{C768CAEA-8364-4732-BA64-5BB358768FA5}" destId="{09E793D3-26ED-4938-AFE8-139472AE7187}" srcOrd="0" destOrd="0" parTransId="{B8F050D1-54DD-4556-9A70-8500B2E1B265}" sibTransId="{FFC6340C-27AE-48D3-B5F3-1D8BABF01D85}"/>
    <dgm:cxn modelId="{22EAA25B-2F9B-4BE3-BAD4-C685F16C3BFF}" srcId="{C26BDE1A-45AA-47C8-A8F5-48CF883606EB}" destId="{61672209-160F-40E5-9363-B50DDB1BA4D4}" srcOrd="0" destOrd="0" parTransId="{EA9615A7-D2BA-427F-940D-82F65C69BEB1}" sibTransId="{974DBB69-3F13-40D9-8ABC-FFD5ACB4AF4F}"/>
    <dgm:cxn modelId="{EE1B5721-3B6D-4549-8D3B-A1CCC2390007}" type="presOf" srcId="{538B16F2-6879-4392-93D4-F3C9E823B594}" destId="{77B467AC-2FD8-4640-AF42-B77854EEA54A}" srcOrd="0" destOrd="0" presId="urn:microsoft.com/office/officeart/2005/8/layout/chevron2"/>
    <dgm:cxn modelId="{5FC7B83E-6B2F-4488-BB6C-F9BE0F6ED96F}" type="presOf" srcId="{A8053C64-C2DE-4C67-9EAA-D357CD359A46}" destId="{8F305B92-2DDC-4AFC-91AD-CE43FB2D5CE7}" srcOrd="0" destOrd="0" presId="urn:microsoft.com/office/officeart/2005/8/layout/chevron2"/>
    <dgm:cxn modelId="{1935734B-9B91-41A6-BC3D-636637ED0BCB}" type="presOf" srcId="{C26BDE1A-45AA-47C8-A8F5-48CF883606EB}" destId="{EFB96205-F807-49DF-9D20-C80EBCE0C583}" srcOrd="0" destOrd="0" presId="urn:microsoft.com/office/officeart/2005/8/layout/chevron2"/>
    <dgm:cxn modelId="{229EC0E0-7C5E-4287-86DC-011CFC539C85}" srcId="{835F8131-A7FF-4FAA-BF08-FF33C17F2D76}" destId="{A8053C64-C2DE-4C67-9EAA-D357CD359A46}" srcOrd="0" destOrd="0" parTransId="{6432BD03-A553-48AF-9EE5-1BEB0DD04C71}" sibTransId="{32AB5841-6704-431C-9325-495509DB9902}"/>
    <dgm:cxn modelId="{E5151815-A2A0-4BD3-8531-1E101CCB46D6}" type="presOf" srcId="{6B7202F8-3AE5-409E-BF24-FEA143E9908C}" destId="{BAD7FADA-DCE3-4BE8-A9D3-BE673B404DB0}" srcOrd="0" destOrd="0" presId="urn:microsoft.com/office/officeart/2005/8/layout/chevron2"/>
    <dgm:cxn modelId="{F83C7587-C92F-4BA0-B95C-6EBB9C114FCF}" type="presOf" srcId="{09E793D3-26ED-4938-AFE8-139472AE7187}" destId="{772BA293-BA80-4CC2-BC7A-9FB0340BEF9B}" srcOrd="0" destOrd="0" presId="urn:microsoft.com/office/officeart/2005/8/layout/chevron2"/>
    <dgm:cxn modelId="{FD01263D-7A72-4A40-BC52-D3A3F7B94C47}" type="presParOf" srcId="{EFB96205-F807-49DF-9D20-C80EBCE0C583}" destId="{B0D32069-8307-4BAC-95B0-94FFEC7C5C06}" srcOrd="0" destOrd="0" presId="urn:microsoft.com/office/officeart/2005/8/layout/chevron2"/>
    <dgm:cxn modelId="{5AD0157E-14B7-4EB4-B7B9-9B9C8391ABBE}" type="presParOf" srcId="{B0D32069-8307-4BAC-95B0-94FFEC7C5C06}" destId="{F9E0F8B5-FB4C-4F3C-8A43-F9E89924FEA6}" srcOrd="0" destOrd="0" presId="urn:microsoft.com/office/officeart/2005/8/layout/chevron2"/>
    <dgm:cxn modelId="{0E6378BE-E54A-4DDE-8DEE-F6713B6C1F7A}" type="presParOf" srcId="{B0D32069-8307-4BAC-95B0-94FFEC7C5C06}" destId="{563BE64A-CCE8-45C7-BC9A-CFEFA1E0B90E}" srcOrd="1" destOrd="0" presId="urn:microsoft.com/office/officeart/2005/8/layout/chevron2"/>
    <dgm:cxn modelId="{5CD8BFE2-7203-42CA-89F2-79035C963BCB}" type="presParOf" srcId="{EFB96205-F807-49DF-9D20-C80EBCE0C583}" destId="{32B2AD23-C8EE-4F24-A0A4-261D8047A696}" srcOrd="1" destOrd="0" presId="urn:microsoft.com/office/officeart/2005/8/layout/chevron2"/>
    <dgm:cxn modelId="{9C17B00A-3069-40B5-A804-199BB2BD26B2}" type="presParOf" srcId="{EFB96205-F807-49DF-9D20-C80EBCE0C583}" destId="{371AA1B8-7373-48C2-8921-10666984D98E}" srcOrd="2" destOrd="0" presId="urn:microsoft.com/office/officeart/2005/8/layout/chevron2"/>
    <dgm:cxn modelId="{CFB7A7CC-69AD-4EE3-81B2-871C16853CDC}" type="presParOf" srcId="{371AA1B8-7373-48C2-8921-10666984D98E}" destId="{4FAD0886-02DA-4777-B7AC-9E3627EEC6A5}" srcOrd="0" destOrd="0" presId="urn:microsoft.com/office/officeart/2005/8/layout/chevron2"/>
    <dgm:cxn modelId="{2EB994C9-E59E-495A-9459-23A798B02636}" type="presParOf" srcId="{371AA1B8-7373-48C2-8921-10666984D98E}" destId="{8F305B92-2DDC-4AFC-91AD-CE43FB2D5CE7}" srcOrd="1" destOrd="0" presId="urn:microsoft.com/office/officeart/2005/8/layout/chevron2"/>
    <dgm:cxn modelId="{C29E71F2-5F23-4BB7-A104-504DACF85280}" type="presParOf" srcId="{EFB96205-F807-49DF-9D20-C80EBCE0C583}" destId="{E6E5EF53-BDD2-456C-8059-0ECA5709E188}" srcOrd="3" destOrd="0" presId="urn:microsoft.com/office/officeart/2005/8/layout/chevron2"/>
    <dgm:cxn modelId="{63F0C1AD-D047-4B06-9D0C-F1FC80C84C2B}" type="presParOf" srcId="{EFB96205-F807-49DF-9D20-C80EBCE0C583}" destId="{03642AC4-F912-423A-A4C8-BE9C41820827}" srcOrd="4" destOrd="0" presId="urn:microsoft.com/office/officeart/2005/8/layout/chevron2"/>
    <dgm:cxn modelId="{1581518C-FB4A-4D0A-B030-6EB32E381C89}" type="presParOf" srcId="{03642AC4-F912-423A-A4C8-BE9C41820827}" destId="{E0FDF29E-DBB0-4B03-94C4-B181BF5A94D7}" srcOrd="0" destOrd="0" presId="urn:microsoft.com/office/officeart/2005/8/layout/chevron2"/>
    <dgm:cxn modelId="{264ABD1B-0939-4444-899E-AA90B5F66A23}" type="presParOf" srcId="{03642AC4-F912-423A-A4C8-BE9C41820827}" destId="{772BA293-BA80-4CC2-BC7A-9FB0340BEF9B}" srcOrd="1" destOrd="0" presId="urn:microsoft.com/office/officeart/2005/8/layout/chevron2"/>
    <dgm:cxn modelId="{EC5E50FB-C875-453E-962C-900CEE553C80}" type="presParOf" srcId="{EFB96205-F807-49DF-9D20-C80EBCE0C583}" destId="{07257B4B-0423-4AFF-82C0-A2A54D864225}" srcOrd="5" destOrd="0" presId="urn:microsoft.com/office/officeart/2005/8/layout/chevron2"/>
    <dgm:cxn modelId="{FA334EE2-9C01-4631-ABBD-AF120DBE3527}" type="presParOf" srcId="{EFB96205-F807-49DF-9D20-C80EBCE0C583}" destId="{8143B8AF-E4AA-4FFA-A4E9-98299CF46E46}" srcOrd="6" destOrd="0" presId="urn:microsoft.com/office/officeart/2005/8/layout/chevron2"/>
    <dgm:cxn modelId="{48B33275-53AB-4E03-B568-D57B4E13B661}" type="presParOf" srcId="{8143B8AF-E4AA-4FFA-A4E9-98299CF46E46}" destId="{BAD7FADA-DCE3-4BE8-A9D3-BE673B404DB0}" srcOrd="0" destOrd="0" presId="urn:microsoft.com/office/officeart/2005/8/layout/chevron2"/>
    <dgm:cxn modelId="{A7E6C2C3-EA85-43A1-AFFB-E330C5BA9ECE}" type="presParOf" srcId="{8143B8AF-E4AA-4FFA-A4E9-98299CF46E46}" destId="{77B467AC-2FD8-4640-AF42-B77854EEA54A}" srcOrd="1" destOrd="0" presId="urn:microsoft.com/office/officeart/2005/8/layout/chevron2"/>
    <dgm:cxn modelId="{878A6035-C4E2-4758-9A95-7336E807DE53}" type="presParOf" srcId="{EFB96205-F807-49DF-9D20-C80EBCE0C583}" destId="{25575DE8-9931-4556-BFFA-472405317DBA}" srcOrd="7" destOrd="0" presId="urn:microsoft.com/office/officeart/2005/8/layout/chevron2"/>
    <dgm:cxn modelId="{94F1E487-4BBE-48C1-89F7-9869A27C18E7}" type="presParOf" srcId="{EFB96205-F807-49DF-9D20-C80EBCE0C583}" destId="{348828DC-568D-4E1B-B636-4CD73F56009C}" srcOrd="8" destOrd="0" presId="urn:microsoft.com/office/officeart/2005/8/layout/chevron2"/>
    <dgm:cxn modelId="{1EC49F25-C743-4326-B194-2984ECDB89E7}" type="presParOf" srcId="{348828DC-568D-4E1B-B636-4CD73F56009C}" destId="{52D88ED7-5B9F-4976-8FA7-70237A6327E9}" srcOrd="0" destOrd="0" presId="urn:microsoft.com/office/officeart/2005/8/layout/chevron2"/>
    <dgm:cxn modelId="{D296A0CA-5911-4691-B037-C0E16764A7B6}" type="presParOf" srcId="{348828DC-568D-4E1B-B636-4CD73F56009C}" destId="{D0BC0361-A372-4389-8D4C-8C18AF21924B}"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F3B9209-39A3-45BD-8E02-1AB8707D2DB2}" type="doc">
      <dgm:prSet loTypeId="urn:microsoft.com/office/officeart/2005/8/layout/radial5" loCatId="relationship" qsTypeId="urn:microsoft.com/office/officeart/2005/8/quickstyle/simple1" qsCatId="simple" csTypeId="urn:microsoft.com/office/officeart/2005/8/colors/accent0_3" csCatId="mainScheme" phldr="1"/>
      <dgm:spPr/>
      <dgm:t>
        <a:bodyPr/>
        <a:lstStyle/>
        <a:p>
          <a:endParaRPr lang="fr-FR"/>
        </a:p>
      </dgm:t>
    </dgm:pt>
    <dgm:pt modelId="{DB9762A6-D076-421C-A77D-C7D711B0FB57}">
      <dgm:prSet phldrT="[Texte]"/>
      <dgm:spPr/>
      <dgm:t>
        <a:bodyPr/>
        <a:lstStyle/>
        <a:p>
          <a:r>
            <a:rPr lang="ar-DZ" dirty="0" err="1" smtClean="0"/>
            <a:t>إستثناءات</a:t>
          </a:r>
          <a:r>
            <a:rPr lang="ar-DZ" dirty="0" smtClean="0"/>
            <a:t> المعيار</a:t>
          </a:r>
          <a:endParaRPr lang="fr-FR" dirty="0"/>
        </a:p>
      </dgm:t>
    </dgm:pt>
    <dgm:pt modelId="{4CBADC79-876F-4CDD-9459-4CB385DEAAC0}" type="parTrans" cxnId="{E3E85824-688F-4309-8312-8DCC1FC13006}">
      <dgm:prSet/>
      <dgm:spPr/>
      <dgm:t>
        <a:bodyPr/>
        <a:lstStyle/>
        <a:p>
          <a:endParaRPr lang="fr-FR"/>
        </a:p>
      </dgm:t>
    </dgm:pt>
    <dgm:pt modelId="{D7DBDDFF-2FBE-44F9-8D7C-0C74CF361FF2}" type="sibTrans" cxnId="{E3E85824-688F-4309-8312-8DCC1FC13006}">
      <dgm:prSet/>
      <dgm:spPr/>
      <dgm:t>
        <a:bodyPr/>
        <a:lstStyle/>
        <a:p>
          <a:endParaRPr lang="fr-FR"/>
        </a:p>
      </dgm:t>
    </dgm:pt>
    <dgm:pt modelId="{A61539F0-9676-4555-B865-6E4C51C00497}">
      <dgm:prSet phldrT="[Texte]" custT="1"/>
      <dgm:spPr/>
      <dgm:t>
        <a:bodyPr/>
        <a:lstStyle/>
        <a:p>
          <a:pPr rtl="1"/>
          <a:r>
            <a:rPr lang="ar-SA" sz="2400" dirty="0" smtClean="0"/>
            <a:t>المبالغ المحصلة نيابة عن أطراف ثالثة</a:t>
          </a:r>
          <a:endParaRPr lang="fr-FR" sz="2400" dirty="0"/>
        </a:p>
      </dgm:t>
    </dgm:pt>
    <dgm:pt modelId="{40D340FE-F967-4D81-83FF-AF066F2EDB60}" type="parTrans" cxnId="{CFB48BDD-D7E3-4628-866E-C4A0F3DA0F67}">
      <dgm:prSet/>
      <dgm:spPr/>
      <dgm:t>
        <a:bodyPr/>
        <a:lstStyle/>
        <a:p>
          <a:endParaRPr lang="fr-FR"/>
        </a:p>
      </dgm:t>
    </dgm:pt>
    <dgm:pt modelId="{F98BDC0F-73C0-417B-9117-5F3228EE8C38}" type="sibTrans" cxnId="{CFB48BDD-D7E3-4628-866E-C4A0F3DA0F67}">
      <dgm:prSet/>
      <dgm:spPr/>
      <dgm:t>
        <a:bodyPr/>
        <a:lstStyle/>
        <a:p>
          <a:endParaRPr lang="fr-FR"/>
        </a:p>
      </dgm:t>
    </dgm:pt>
    <dgm:pt modelId="{C2780F07-53AF-4F4B-9095-F0991F3B17A6}">
      <dgm:prSet custT="1"/>
      <dgm:spPr/>
      <dgm:t>
        <a:bodyPr/>
        <a:lstStyle/>
        <a:p>
          <a:pPr rtl="1"/>
          <a:r>
            <a:rPr lang="ar-SA" sz="2800" dirty="0" smtClean="0"/>
            <a:t>دخل الإيجار </a:t>
          </a:r>
          <a:endParaRPr lang="fr-FR" sz="2800" dirty="0"/>
        </a:p>
      </dgm:t>
    </dgm:pt>
    <dgm:pt modelId="{B8952B25-DF72-45CC-8C82-A6586159D182}" type="parTrans" cxnId="{5515E4B5-A15B-4528-817C-23F312E44FBA}">
      <dgm:prSet/>
      <dgm:spPr/>
      <dgm:t>
        <a:bodyPr/>
        <a:lstStyle/>
        <a:p>
          <a:endParaRPr lang="fr-FR"/>
        </a:p>
      </dgm:t>
    </dgm:pt>
    <dgm:pt modelId="{DC699EF0-DC8C-47A6-84AA-F60EF628107F}" type="sibTrans" cxnId="{5515E4B5-A15B-4528-817C-23F312E44FBA}">
      <dgm:prSet/>
      <dgm:spPr/>
      <dgm:t>
        <a:bodyPr/>
        <a:lstStyle/>
        <a:p>
          <a:endParaRPr lang="fr-FR"/>
        </a:p>
      </dgm:t>
    </dgm:pt>
    <dgm:pt modelId="{7BB7A204-BDA8-4964-93DE-A45CB98DA771}">
      <dgm:prSet custT="1"/>
      <dgm:spPr/>
      <dgm:t>
        <a:bodyPr/>
        <a:lstStyle/>
        <a:p>
          <a:pPr rtl="1"/>
          <a:r>
            <a:rPr lang="ar-SA" sz="2800" dirty="0" smtClean="0"/>
            <a:t>الاستثمارات بطريقة حقوق الملكية </a:t>
          </a:r>
          <a:endParaRPr lang="fr-FR" sz="2800" dirty="0"/>
        </a:p>
      </dgm:t>
    </dgm:pt>
    <dgm:pt modelId="{F0089B3B-D125-4A26-97EB-404724E75982}" type="parTrans" cxnId="{27B46082-4439-42A5-9A69-DE725835C8EA}">
      <dgm:prSet/>
      <dgm:spPr/>
      <dgm:t>
        <a:bodyPr/>
        <a:lstStyle/>
        <a:p>
          <a:endParaRPr lang="fr-FR"/>
        </a:p>
      </dgm:t>
    </dgm:pt>
    <dgm:pt modelId="{F0AEF2B5-01E3-418A-87EB-706BC4F85450}" type="sibTrans" cxnId="{27B46082-4439-42A5-9A69-DE725835C8EA}">
      <dgm:prSet/>
      <dgm:spPr/>
      <dgm:t>
        <a:bodyPr/>
        <a:lstStyle/>
        <a:p>
          <a:endParaRPr lang="fr-FR"/>
        </a:p>
      </dgm:t>
    </dgm:pt>
    <dgm:pt modelId="{1CFE1EBC-D366-4248-B07A-32880B6518E2}">
      <dgm:prSet custT="1"/>
      <dgm:spPr/>
      <dgm:t>
        <a:bodyPr/>
        <a:lstStyle/>
        <a:p>
          <a:pPr rtl="1"/>
          <a:r>
            <a:rPr lang="ar-SA" sz="2800" dirty="0" smtClean="0"/>
            <a:t>عقود التأمين المتعلقة بشركات التأمين. </a:t>
          </a:r>
          <a:endParaRPr lang="fr-FR" sz="2800" dirty="0"/>
        </a:p>
      </dgm:t>
    </dgm:pt>
    <dgm:pt modelId="{25166528-2D37-4500-9047-1E94E1FE6546}" type="parTrans" cxnId="{58DC64E8-91DC-4AF5-9542-36A85EB68143}">
      <dgm:prSet/>
      <dgm:spPr/>
      <dgm:t>
        <a:bodyPr/>
        <a:lstStyle/>
        <a:p>
          <a:endParaRPr lang="fr-FR"/>
        </a:p>
      </dgm:t>
    </dgm:pt>
    <dgm:pt modelId="{DA10E21C-96C9-496A-9D16-3B4E9A4E8FF0}" type="sibTrans" cxnId="{58DC64E8-91DC-4AF5-9542-36A85EB68143}">
      <dgm:prSet/>
      <dgm:spPr/>
      <dgm:t>
        <a:bodyPr/>
        <a:lstStyle/>
        <a:p>
          <a:endParaRPr lang="fr-FR"/>
        </a:p>
      </dgm:t>
    </dgm:pt>
    <dgm:pt modelId="{EAB55325-9E18-4169-BA08-FB0F7C56AEA2}">
      <dgm:prSet custT="1"/>
      <dgm:spPr/>
      <dgm:t>
        <a:bodyPr/>
        <a:lstStyle/>
        <a:p>
          <a:pPr rtl="1"/>
          <a:r>
            <a:rPr lang="ar-SA" sz="2800" dirty="0" smtClean="0"/>
            <a:t>التغيرات في القيمة العادلة للأصول والالتزامات المالية</a:t>
          </a:r>
          <a:endParaRPr lang="fr-FR" sz="2800" dirty="0"/>
        </a:p>
      </dgm:t>
    </dgm:pt>
    <dgm:pt modelId="{B0C7CBF7-A1BE-4E3A-AE91-1A37EB3461F6}" type="parTrans" cxnId="{43461F63-B09E-44A6-A2B7-83F30452E124}">
      <dgm:prSet/>
      <dgm:spPr/>
      <dgm:t>
        <a:bodyPr/>
        <a:lstStyle/>
        <a:p>
          <a:endParaRPr lang="fr-FR"/>
        </a:p>
      </dgm:t>
    </dgm:pt>
    <dgm:pt modelId="{8695944C-C528-4E54-A7F2-EB6487BE9275}" type="sibTrans" cxnId="{43461F63-B09E-44A6-A2B7-83F30452E124}">
      <dgm:prSet/>
      <dgm:spPr/>
      <dgm:t>
        <a:bodyPr/>
        <a:lstStyle/>
        <a:p>
          <a:endParaRPr lang="fr-FR"/>
        </a:p>
      </dgm:t>
    </dgm:pt>
    <dgm:pt modelId="{403FA014-F332-46F9-B91F-A291A71AE3C5}">
      <dgm:prSet custT="1"/>
      <dgm:spPr/>
      <dgm:t>
        <a:bodyPr/>
        <a:lstStyle/>
        <a:p>
          <a:pPr rtl="1"/>
          <a:r>
            <a:rPr lang="ar-SA" sz="2800" dirty="0" smtClean="0"/>
            <a:t>الاعتراف المبدئي والتغيرات في القيمة العادلة عن الأصول </a:t>
          </a:r>
          <a:endParaRPr lang="fr-FR" sz="2800" dirty="0"/>
        </a:p>
      </dgm:t>
    </dgm:pt>
    <dgm:pt modelId="{25B0F306-0F5E-438D-BF11-B1B00627298A}" type="parTrans" cxnId="{22E93008-AC7A-46CD-819D-7F3EBD494804}">
      <dgm:prSet/>
      <dgm:spPr/>
      <dgm:t>
        <a:bodyPr/>
        <a:lstStyle/>
        <a:p>
          <a:endParaRPr lang="fr-FR"/>
        </a:p>
      </dgm:t>
    </dgm:pt>
    <dgm:pt modelId="{2D1EC3C3-4606-416A-B8B9-ECD026E22091}" type="sibTrans" cxnId="{22E93008-AC7A-46CD-819D-7F3EBD494804}">
      <dgm:prSet/>
      <dgm:spPr/>
      <dgm:t>
        <a:bodyPr/>
        <a:lstStyle/>
        <a:p>
          <a:endParaRPr lang="fr-FR"/>
        </a:p>
      </dgm:t>
    </dgm:pt>
    <dgm:pt modelId="{1298E7D2-3213-460A-9DE2-B06CD7897F6F}">
      <dgm:prSet/>
      <dgm:spPr/>
      <dgm:t>
        <a:bodyPr/>
        <a:lstStyle/>
        <a:p>
          <a:pPr rtl="1"/>
          <a:endParaRPr lang="fr-FR" dirty="0"/>
        </a:p>
      </dgm:t>
    </dgm:pt>
    <dgm:pt modelId="{D1ABB067-FCCD-4811-90A4-AAE967053481}" type="parTrans" cxnId="{3BD5402A-60F8-42B4-A82F-1F5FA9425792}">
      <dgm:prSet/>
      <dgm:spPr/>
      <dgm:t>
        <a:bodyPr/>
        <a:lstStyle/>
        <a:p>
          <a:endParaRPr lang="fr-FR"/>
        </a:p>
      </dgm:t>
    </dgm:pt>
    <dgm:pt modelId="{8399C0A2-2594-4AE6-AABF-DE989C358677}" type="sibTrans" cxnId="{3BD5402A-60F8-42B4-A82F-1F5FA9425792}">
      <dgm:prSet/>
      <dgm:spPr/>
      <dgm:t>
        <a:bodyPr/>
        <a:lstStyle/>
        <a:p>
          <a:endParaRPr lang="fr-FR"/>
        </a:p>
      </dgm:t>
    </dgm:pt>
    <dgm:pt modelId="{4F7E6D4B-B1CE-4A6E-95B5-95D150407D85}" type="pres">
      <dgm:prSet presAssocID="{5F3B9209-39A3-45BD-8E02-1AB8707D2DB2}" presName="Name0" presStyleCnt="0">
        <dgm:presLayoutVars>
          <dgm:chMax val="1"/>
          <dgm:dir/>
          <dgm:animLvl val="ctr"/>
          <dgm:resizeHandles val="exact"/>
        </dgm:presLayoutVars>
      </dgm:prSet>
      <dgm:spPr/>
      <dgm:t>
        <a:bodyPr/>
        <a:lstStyle/>
        <a:p>
          <a:endParaRPr lang="fr-FR"/>
        </a:p>
      </dgm:t>
    </dgm:pt>
    <dgm:pt modelId="{050904D4-0D97-4ADE-BF33-908B5A47775A}" type="pres">
      <dgm:prSet presAssocID="{DB9762A6-D076-421C-A77D-C7D711B0FB57}" presName="centerShape" presStyleLbl="node0" presStyleIdx="0" presStyleCnt="1"/>
      <dgm:spPr/>
      <dgm:t>
        <a:bodyPr/>
        <a:lstStyle/>
        <a:p>
          <a:endParaRPr lang="fr-FR"/>
        </a:p>
      </dgm:t>
    </dgm:pt>
    <dgm:pt modelId="{91B21C51-0596-47EC-81DA-C6BA1D9F7519}" type="pres">
      <dgm:prSet presAssocID="{40D340FE-F967-4D81-83FF-AF066F2EDB60}" presName="parTrans" presStyleLbl="sibTrans2D1" presStyleIdx="0" presStyleCnt="6"/>
      <dgm:spPr/>
      <dgm:t>
        <a:bodyPr/>
        <a:lstStyle/>
        <a:p>
          <a:endParaRPr lang="fr-FR"/>
        </a:p>
      </dgm:t>
    </dgm:pt>
    <dgm:pt modelId="{AE0B80F9-2B42-465C-92DA-A1802791B9FB}" type="pres">
      <dgm:prSet presAssocID="{40D340FE-F967-4D81-83FF-AF066F2EDB60}" presName="connectorText" presStyleLbl="sibTrans2D1" presStyleIdx="0" presStyleCnt="6"/>
      <dgm:spPr/>
      <dgm:t>
        <a:bodyPr/>
        <a:lstStyle/>
        <a:p>
          <a:endParaRPr lang="fr-FR"/>
        </a:p>
      </dgm:t>
    </dgm:pt>
    <dgm:pt modelId="{27E08CAF-7189-4C54-BD20-D0BAFD9CBE6D}" type="pres">
      <dgm:prSet presAssocID="{A61539F0-9676-4555-B865-6E4C51C00497}" presName="node" presStyleLbl="node1" presStyleIdx="0" presStyleCnt="6" custScaleX="124596" custScaleY="100479">
        <dgm:presLayoutVars>
          <dgm:bulletEnabled val="1"/>
        </dgm:presLayoutVars>
      </dgm:prSet>
      <dgm:spPr/>
      <dgm:t>
        <a:bodyPr/>
        <a:lstStyle/>
        <a:p>
          <a:endParaRPr lang="fr-FR"/>
        </a:p>
      </dgm:t>
    </dgm:pt>
    <dgm:pt modelId="{836618FC-0147-4D94-8CB4-922E8DAE4455}" type="pres">
      <dgm:prSet presAssocID="{B8952B25-DF72-45CC-8C82-A6586159D182}" presName="parTrans" presStyleLbl="sibTrans2D1" presStyleIdx="1" presStyleCnt="6"/>
      <dgm:spPr/>
      <dgm:t>
        <a:bodyPr/>
        <a:lstStyle/>
        <a:p>
          <a:endParaRPr lang="fr-FR"/>
        </a:p>
      </dgm:t>
    </dgm:pt>
    <dgm:pt modelId="{C253F848-9B82-4EDF-8F72-27A790467BA6}" type="pres">
      <dgm:prSet presAssocID="{B8952B25-DF72-45CC-8C82-A6586159D182}" presName="connectorText" presStyleLbl="sibTrans2D1" presStyleIdx="1" presStyleCnt="6"/>
      <dgm:spPr/>
      <dgm:t>
        <a:bodyPr/>
        <a:lstStyle/>
        <a:p>
          <a:endParaRPr lang="fr-FR"/>
        </a:p>
      </dgm:t>
    </dgm:pt>
    <dgm:pt modelId="{6DC8E4BA-ECEF-471E-AB75-C8868537D40A}" type="pres">
      <dgm:prSet presAssocID="{C2780F07-53AF-4F4B-9095-F0991F3B17A6}" presName="node" presStyleLbl="node1" presStyleIdx="1" presStyleCnt="6" custScaleX="150522" custScaleY="124662">
        <dgm:presLayoutVars>
          <dgm:bulletEnabled val="1"/>
        </dgm:presLayoutVars>
      </dgm:prSet>
      <dgm:spPr/>
      <dgm:t>
        <a:bodyPr/>
        <a:lstStyle/>
        <a:p>
          <a:endParaRPr lang="fr-FR"/>
        </a:p>
      </dgm:t>
    </dgm:pt>
    <dgm:pt modelId="{C06B3127-1928-45D0-89F2-ED9C2C32F30E}" type="pres">
      <dgm:prSet presAssocID="{F0089B3B-D125-4A26-97EB-404724E75982}" presName="parTrans" presStyleLbl="sibTrans2D1" presStyleIdx="2" presStyleCnt="6"/>
      <dgm:spPr/>
      <dgm:t>
        <a:bodyPr/>
        <a:lstStyle/>
        <a:p>
          <a:endParaRPr lang="fr-FR"/>
        </a:p>
      </dgm:t>
    </dgm:pt>
    <dgm:pt modelId="{18483BFE-AA69-4819-A456-681DD9E0AB39}" type="pres">
      <dgm:prSet presAssocID="{F0089B3B-D125-4A26-97EB-404724E75982}" presName="connectorText" presStyleLbl="sibTrans2D1" presStyleIdx="2" presStyleCnt="6"/>
      <dgm:spPr/>
      <dgm:t>
        <a:bodyPr/>
        <a:lstStyle/>
        <a:p>
          <a:endParaRPr lang="fr-FR"/>
        </a:p>
      </dgm:t>
    </dgm:pt>
    <dgm:pt modelId="{BF7517F5-D7C1-490C-92F5-7D03F39002C3}" type="pres">
      <dgm:prSet presAssocID="{7BB7A204-BDA8-4964-93DE-A45CB98DA771}" presName="node" presStyleLbl="node1" presStyleIdx="2" presStyleCnt="6" custScaleX="153480" custScaleY="122796">
        <dgm:presLayoutVars>
          <dgm:bulletEnabled val="1"/>
        </dgm:presLayoutVars>
      </dgm:prSet>
      <dgm:spPr/>
      <dgm:t>
        <a:bodyPr/>
        <a:lstStyle/>
        <a:p>
          <a:endParaRPr lang="fr-FR"/>
        </a:p>
      </dgm:t>
    </dgm:pt>
    <dgm:pt modelId="{423CAD1C-CFFD-4D17-80F4-48DDE58E25D2}" type="pres">
      <dgm:prSet presAssocID="{25166528-2D37-4500-9047-1E94E1FE6546}" presName="parTrans" presStyleLbl="sibTrans2D1" presStyleIdx="3" presStyleCnt="6"/>
      <dgm:spPr/>
      <dgm:t>
        <a:bodyPr/>
        <a:lstStyle/>
        <a:p>
          <a:endParaRPr lang="fr-FR"/>
        </a:p>
      </dgm:t>
    </dgm:pt>
    <dgm:pt modelId="{D23496D8-5E65-483F-96FB-C03F6FB0BBAE}" type="pres">
      <dgm:prSet presAssocID="{25166528-2D37-4500-9047-1E94E1FE6546}" presName="connectorText" presStyleLbl="sibTrans2D1" presStyleIdx="3" presStyleCnt="6"/>
      <dgm:spPr/>
      <dgm:t>
        <a:bodyPr/>
        <a:lstStyle/>
        <a:p>
          <a:endParaRPr lang="fr-FR"/>
        </a:p>
      </dgm:t>
    </dgm:pt>
    <dgm:pt modelId="{6C6EFE41-9E74-4097-95C2-4E70D5FC71FB}" type="pres">
      <dgm:prSet presAssocID="{1CFE1EBC-D366-4248-B07A-32880B6518E2}" presName="node" presStyleLbl="node1" presStyleIdx="3" presStyleCnt="6" custScaleX="129767" custScaleY="107259">
        <dgm:presLayoutVars>
          <dgm:bulletEnabled val="1"/>
        </dgm:presLayoutVars>
      </dgm:prSet>
      <dgm:spPr/>
      <dgm:t>
        <a:bodyPr/>
        <a:lstStyle/>
        <a:p>
          <a:endParaRPr lang="fr-FR"/>
        </a:p>
      </dgm:t>
    </dgm:pt>
    <dgm:pt modelId="{32FE5B0E-FCFD-4A50-BD77-02E78AFCB3C1}" type="pres">
      <dgm:prSet presAssocID="{B0C7CBF7-A1BE-4E3A-AE91-1A37EB3461F6}" presName="parTrans" presStyleLbl="sibTrans2D1" presStyleIdx="4" presStyleCnt="6"/>
      <dgm:spPr/>
      <dgm:t>
        <a:bodyPr/>
        <a:lstStyle/>
        <a:p>
          <a:endParaRPr lang="fr-FR"/>
        </a:p>
      </dgm:t>
    </dgm:pt>
    <dgm:pt modelId="{99351B81-471B-4A5B-85BE-41BC62A08A6C}" type="pres">
      <dgm:prSet presAssocID="{B0C7CBF7-A1BE-4E3A-AE91-1A37EB3461F6}" presName="connectorText" presStyleLbl="sibTrans2D1" presStyleIdx="4" presStyleCnt="6"/>
      <dgm:spPr/>
      <dgm:t>
        <a:bodyPr/>
        <a:lstStyle/>
        <a:p>
          <a:endParaRPr lang="fr-FR"/>
        </a:p>
      </dgm:t>
    </dgm:pt>
    <dgm:pt modelId="{53065402-2EF3-4B95-AA1F-FAEBE23E84A8}" type="pres">
      <dgm:prSet presAssocID="{EAB55325-9E18-4169-BA08-FB0F7C56AEA2}" presName="node" presStyleLbl="node1" presStyleIdx="4" presStyleCnt="6" custScaleX="172647" custScaleY="119286">
        <dgm:presLayoutVars>
          <dgm:bulletEnabled val="1"/>
        </dgm:presLayoutVars>
      </dgm:prSet>
      <dgm:spPr/>
      <dgm:t>
        <a:bodyPr/>
        <a:lstStyle/>
        <a:p>
          <a:endParaRPr lang="fr-FR"/>
        </a:p>
      </dgm:t>
    </dgm:pt>
    <dgm:pt modelId="{2499A9A0-F850-42DC-A20A-C3AEFCD840EC}" type="pres">
      <dgm:prSet presAssocID="{25B0F306-0F5E-438D-BF11-B1B00627298A}" presName="parTrans" presStyleLbl="sibTrans2D1" presStyleIdx="5" presStyleCnt="6"/>
      <dgm:spPr/>
      <dgm:t>
        <a:bodyPr/>
        <a:lstStyle/>
        <a:p>
          <a:endParaRPr lang="fr-FR"/>
        </a:p>
      </dgm:t>
    </dgm:pt>
    <dgm:pt modelId="{FCB4242E-6B24-49D8-9762-5EB914A798B4}" type="pres">
      <dgm:prSet presAssocID="{25B0F306-0F5E-438D-BF11-B1B00627298A}" presName="connectorText" presStyleLbl="sibTrans2D1" presStyleIdx="5" presStyleCnt="6"/>
      <dgm:spPr/>
      <dgm:t>
        <a:bodyPr/>
        <a:lstStyle/>
        <a:p>
          <a:endParaRPr lang="fr-FR"/>
        </a:p>
      </dgm:t>
    </dgm:pt>
    <dgm:pt modelId="{ED5B011B-70D9-49F7-A149-5B0B9D5C6EB6}" type="pres">
      <dgm:prSet presAssocID="{403FA014-F332-46F9-B91F-A291A71AE3C5}" presName="node" presStyleLbl="node1" presStyleIdx="5" presStyleCnt="6" custScaleX="146008" custScaleY="128052">
        <dgm:presLayoutVars>
          <dgm:bulletEnabled val="1"/>
        </dgm:presLayoutVars>
      </dgm:prSet>
      <dgm:spPr/>
      <dgm:t>
        <a:bodyPr/>
        <a:lstStyle/>
        <a:p>
          <a:endParaRPr lang="fr-FR"/>
        </a:p>
      </dgm:t>
    </dgm:pt>
  </dgm:ptLst>
  <dgm:cxnLst>
    <dgm:cxn modelId="{9A167D9D-E8E1-4A2C-A0CA-3F2A7A65FBC2}" type="presOf" srcId="{25166528-2D37-4500-9047-1E94E1FE6546}" destId="{423CAD1C-CFFD-4D17-80F4-48DDE58E25D2}" srcOrd="0" destOrd="0" presId="urn:microsoft.com/office/officeart/2005/8/layout/radial5"/>
    <dgm:cxn modelId="{CFB48BDD-D7E3-4628-866E-C4A0F3DA0F67}" srcId="{DB9762A6-D076-421C-A77D-C7D711B0FB57}" destId="{A61539F0-9676-4555-B865-6E4C51C00497}" srcOrd="0" destOrd="0" parTransId="{40D340FE-F967-4D81-83FF-AF066F2EDB60}" sibTransId="{F98BDC0F-73C0-417B-9117-5F3228EE8C38}"/>
    <dgm:cxn modelId="{2487DD24-4902-422C-AAD6-EE45ACA80438}" type="presOf" srcId="{1CFE1EBC-D366-4248-B07A-32880B6518E2}" destId="{6C6EFE41-9E74-4097-95C2-4E70D5FC71FB}" srcOrd="0" destOrd="0" presId="urn:microsoft.com/office/officeart/2005/8/layout/radial5"/>
    <dgm:cxn modelId="{E2433F58-8A6D-433F-A5D6-541B0B196D3C}" type="presOf" srcId="{25B0F306-0F5E-438D-BF11-B1B00627298A}" destId="{FCB4242E-6B24-49D8-9762-5EB914A798B4}" srcOrd="1" destOrd="0" presId="urn:microsoft.com/office/officeart/2005/8/layout/radial5"/>
    <dgm:cxn modelId="{3BD5402A-60F8-42B4-A82F-1F5FA9425792}" srcId="{5F3B9209-39A3-45BD-8E02-1AB8707D2DB2}" destId="{1298E7D2-3213-460A-9DE2-B06CD7897F6F}" srcOrd="1" destOrd="0" parTransId="{D1ABB067-FCCD-4811-90A4-AAE967053481}" sibTransId="{8399C0A2-2594-4AE6-AABF-DE989C358677}"/>
    <dgm:cxn modelId="{2A3DD80E-598E-4971-8674-7C47F3F25EC9}" type="presOf" srcId="{403FA014-F332-46F9-B91F-A291A71AE3C5}" destId="{ED5B011B-70D9-49F7-A149-5B0B9D5C6EB6}" srcOrd="0" destOrd="0" presId="urn:microsoft.com/office/officeart/2005/8/layout/radial5"/>
    <dgm:cxn modelId="{33D4BD59-B557-4369-A6D3-8061011DA827}" type="presOf" srcId="{B8952B25-DF72-45CC-8C82-A6586159D182}" destId="{836618FC-0147-4D94-8CB4-922E8DAE4455}" srcOrd="0" destOrd="0" presId="urn:microsoft.com/office/officeart/2005/8/layout/radial5"/>
    <dgm:cxn modelId="{8A7978F8-7D35-432E-8E31-61B4C0DB621F}" type="presOf" srcId="{B0C7CBF7-A1BE-4E3A-AE91-1A37EB3461F6}" destId="{32FE5B0E-FCFD-4A50-BD77-02E78AFCB3C1}" srcOrd="0" destOrd="0" presId="urn:microsoft.com/office/officeart/2005/8/layout/radial5"/>
    <dgm:cxn modelId="{5C009980-9FF1-4B25-8014-D41D9D70C8D3}" type="presOf" srcId="{A61539F0-9676-4555-B865-6E4C51C00497}" destId="{27E08CAF-7189-4C54-BD20-D0BAFD9CBE6D}" srcOrd="0" destOrd="0" presId="urn:microsoft.com/office/officeart/2005/8/layout/radial5"/>
    <dgm:cxn modelId="{5515E4B5-A15B-4528-817C-23F312E44FBA}" srcId="{DB9762A6-D076-421C-A77D-C7D711B0FB57}" destId="{C2780F07-53AF-4F4B-9095-F0991F3B17A6}" srcOrd="1" destOrd="0" parTransId="{B8952B25-DF72-45CC-8C82-A6586159D182}" sibTransId="{DC699EF0-DC8C-47A6-84AA-F60EF628107F}"/>
    <dgm:cxn modelId="{E996C169-28B0-4DFE-9F52-7563C2B59241}" type="presOf" srcId="{F0089B3B-D125-4A26-97EB-404724E75982}" destId="{C06B3127-1928-45D0-89F2-ED9C2C32F30E}" srcOrd="0" destOrd="0" presId="urn:microsoft.com/office/officeart/2005/8/layout/radial5"/>
    <dgm:cxn modelId="{1AFE75AD-7BA7-49BD-890D-E4463585B5F5}" type="presOf" srcId="{5F3B9209-39A3-45BD-8E02-1AB8707D2DB2}" destId="{4F7E6D4B-B1CE-4A6E-95B5-95D150407D85}" srcOrd="0" destOrd="0" presId="urn:microsoft.com/office/officeart/2005/8/layout/radial5"/>
    <dgm:cxn modelId="{8DE1DADF-EF3D-4487-A516-959E47F518B2}" type="presOf" srcId="{40D340FE-F967-4D81-83FF-AF066F2EDB60}" destId="{91B21C51-0596-47EC-81DA-C6BA1D9F7519}" srcOrd="0" destOrd="0" presId="urn:microsoft.com/office/officeart/2005/8/layout/radial5"/>
    <dgm:cxn modelId="{22E93008-AC7A-46CD-819D-7F3EBD494804}" srcId="{DB9762A6-D076-421C-A77D-C7D711B0FB57}" destId="{403FA014-F332-46F9-B91F-A291A71AE3C5}" srcOrd="5" destOrd="0" parTransId="{25B0F306-0F5E-438D-BF11-B1B00627298A}" sibTransId="{2D1EC3C3-4606-416A-B8B9-ECD026E22091}"/>
    <dgm:cxn modelId="{1B934356-7FA3-43F1-8760-BF843424F394}" type="presOf" srcId="{F0089B3B-D125-4A26-97EB-404724E75982}" destId="{18483BFE-AA69-4819-A456-681DD9E0AB39}" srcOrd="1" destOrd="0" presId="urn:microsoft.com/office/officeart/2005/8/layout/radial5"/>
    <dgm:cxn modelId="{200BD10C-30E6-4158-9730-C759462A85D9}" type="presOf" srcId="{7BB7A204-BDA8-4964-93DE-A45CB98DA771}" destId="{BF7517F5-D7C1-490C-92F5-7D03F39002C3}" srcOrd="0" destOrd="0" presId="urn:microsoft.com/office/officeart/2005/8/layout/radial5"/>
    <dgm:cxn modelId="{B71F27A9-4993-4041-9C94-8D59F9C65A21}" type="presOf" srcId="{25166528-2D37-4500-9047-1E94E1FE6546}" destId="{D23496D8-5E65-483F-96FB-C03F6FB0BBAE}" srcOrd="1" destOrd="0" presId="urn:microsoft.com/office/officeart/2005/8/layout/radial5"/>
    <dgm:cxn modelId="{1A56E030-65E0-4134-9BE2-0F356A25BAF7}" type="presOf" srcId="{40D340FE-F967-4D81-83FF-AF066F2EDB60}" destId="{AE0B80F9-2B42-465C-92DA-A1802791B9FB}" srcOrd="1" destOrd="0" presId="urn:microsoft.com/office/officeart/2005/8/layout/radial5"/>
    <dgm:cxn modelId="{2D948F88-90AD-449D-A648-7F7FA12FF738}" type="presOf" srcId="{25B0F306-0F5E-438D-BF11-B1B00627298A}" destId="{2499A9A0-F850-42DC-A20A-C3AEFCD840EC}" srcOrd="0" destOrd="0" presId="urn:microsoft.com/office/officeart/2005/8/layout/radial5"/>
    <dgm:cxn modelId="{A313DABD-C39F-4B08-9367-8C2AE26A1CE8}" type="presOf" srcId="{DB9762A6-D076-421C-A77D-C7D711B0FB57}" destId="{050904D4-0D97-4ADE-BF33-908B5A47775A}" srcOrd="0" destOrd="0" presId="urn:microsoft.com/office/officeart/2005/8/layout/radial5"/>
    <dgm:cxn modelId="{E3E85824-688F-4309-8312-8DCC1FC13006}" srcId="{5F3B9209-39A3-45BD-8E02-1AB8707D2DB2}" destId="{DB9762A6-D076-421C-A77D-C7D711B0FB57}" srcOrd="0" destOrd="0" parTransId="{4CBADC79-876F-4CDD-9459-4CB385DEAAC0}" sibTransId="{D7DBDDFF-2FBE-44F9-8D7C-0C74CF361FF2}"/>
    <dgm:cxn modelId="{F2D0C4D6-949D-4BF0-9CD3-A15527953E1D}" type="presOf" srcId="{B0C7CBF7-A1BE-4E3A-AE91-1A37EB3461F6}" destId="{99351B81-471B-4A5B-85BE-41BC62A08A6C}" srcOrd="1" destOrd="0" presId="urn:microsoft.com/office/officeart/2005/8/layout/radial5"/>
    <dgm:cxn modelId="{27B46082-4439-42A5-9A69-DE725835C8EA}" srcId="{DB9762A6-D076-421C-A77D-C7D711B0FB57}" destId="{7BB7A204-BDA8-4964-93DE-A45CB98DA771}" srcOrd="2" destOrd="0" parTransId="{F0089B3B-D125-4A26-97EB-404724E75982}" sibTransId="{F0AEF2B5-01E3-418A-87EB-706BC4F85450}"/>
    <dgm:cxn modelId="{43461F63-B09E-44A6-A2B7-83F30452E124}" srcId="{DB9762A6-D076-421C-A77D-C7D711B0FB57}" destId="{EAB55325-9E18-4169-BA08-FB0F7C56AEA2}" srcOrd="4" destOrd="0" parTransId="{B0C7CBF7-A1BE-4E3A-AE91-1A37EB3461F6}" sibTransId="{8695944C-C528-4E54-A7F2-EB6487BE9275}"/>
    <dgm:cxn modelId="{00467475-ED2A-4724-97C4-BC25AD939DD2}" type="presOf" srcId="{EAB55325-9E18-4169-BA08-FB0F7C56AEA2}" destId="{53065402-2EF3-4B95-AA1F-FAEBE23E84A8}" srcOrd="0" destOrd="0" presId="urn:microsoft.com/office/officeart/2005/8/layout/radial5"/>
    <dgm:cxn modelId="{3428EC13-62C1-4CDD-8CF0-B9957EDB3C8F}" type="presOf" srcId="{B8952B25-DF72-45CC-8C82-A6586159D182}" destId="{C253F848-9B82-4EDF-8F72-27A790467BA6}" srcOrd="1" destOrd="0" presId="urn:microsoft.com/office/officeart/2005/8/layout/radial5"/>
    <dgm:cxn modelId="{6DB62044-9CB0-44AA-BED6-463A5C885D25}" type="presOf" srcId="{C2780F07-53AF-4F4B-9095-F0991F3B17A6}" destId="{6DC8E4BA-ECEF-471E-AB75-C8868537D40A}" srcOrd="0" destOrd="0" presId="urn:microsoft.com/office/officeart/2005/8/layout/radial5"/>
    <dgm:cxn modelId="{58DC64E8-91DC-4AF5-9542-36A85EB68143}" srcId="{DB9762A6-D076-421C-A77D-C7D711B0FB57}" destId="{1CFE1EBC-D366-4248-B07A-32880B6518E2}" srcOrd="3" destOrd="0" parTransId="{25166528-2D37-4500-9047-1E94E1FE6546}" sibTransId="{DA10E21C-96C9-496A-9D16-3B4E9A4E8FF0}"/>
    <dgm:cxn modelId="{C9924785-9E38-4EA7-A80D-D669EB84C172}" type="presParOf" srcId="{4F7E6D4B-B1CE-4A6E-95B5-95D150407D85}" destId="{050904D4-0D97-4ADE-BF33-908B5A47775A}" srcOrd="0" destOrd="0" presId="urn:microsoft.com/office/officeart/2005/8/layout/radial5"/>
    <dgm:cxn modelId="{685006AD-D15E-4405-BE94-AC804EB2448C}" type="presParOf" srcId="{4F7E6D4B-B1CE-4A6E-95B5-95D150407D85}" destId="{91B21C51-0596-47EC-81DA-C6BA1D9F7519}" srcOrd="1" destOrd="0" presId="urn:microsoft.com/office/officeart/2005/8/layout/radial5"/>
    <dgm:cxn modelId="{A986C4FD-A9A9-4988-A309-2DCB34BB5183}" type="presParOf" srcId="{91B21C51-0596-47EC-81DA-C6BA1D9F7519}" destId="{AE0B80F9-2B42-465C-92DA-A1802791B9FB}" srcOrd="0" destOrd="0" presId="urn:microsoft.com/office/officeart/2005/8/layout/radial5"/>
    <dgm:cxn modelId="{0450BABE-7991-428A-A6AD-0194C91083AE}" type="presParOf" srcId="{4F7E6D4B-B1CE-4A6E-95B5-95D150407D85}" destId="{27E08CAF-7189-4C54-BD20-D0BAFD9CBE6D}" srcOrd="2" destOrd="0" presId="urn:microsoft.com/office/officeart/2005/8/layout/radial5"/>
    <dgm:cxn modelId="{F1D6FE10-A01F-44FA-ADCA-9D44ED1176AE}" type="presParOf" srcId="{4F7E6D4B-B1CE-4A6E-95B5-95D150407D85}" destId="{836618FC-0147-4D94-8CB4-922E8DAE4455}" srcOrd="3" destOrd="0" presId="urn:microsoft.com/office/officeart/2005/8/layout/radial5"/>
    <dgm:cxn modelId="{F2F6F5E6-8250-4406-912B-5BB48D2AD443}" type="presParOf" srcId="{836618FC-0147-4D94-8CB4-922E8DAE4455}" destId="{C253F848-9B82-4EDF-8F72-27A790467BA6}" srcOrd="0" destOrd="0" presId="urn:microsoft.com/office/officeart/2005/8/layout/radial5"/>
    <dgm:cxn modelId="{FF15CC79-7070-42DA-90D5-9863846BBCCA}" type="presParOf" srcId="{4F7E6D4B-B1CE-4A6E-95B5-95D150407D85}" destId="{6DC8E4BA-ECEF-471E-AB75-C8868537D40A}" srcOrd="4" destOrd="0" presId="urn:microsoft.com/office/officeart/2005/8/layout/radial5"/>
    <dgm:cxn modelId="{57AA40B5-8F56-4672-A8EE-7FABDA88F4A7}" type="presParOf" srcId="{4F7E6D4B-B1CE-4A6E-95B5-95D150407D85}" destId="{C06B3127-1928-45D0-89F2-ED9C2C32F30E}" srcOrd="5" destOrd="0" presId="urn:microsoft.com/office/officeart/2005/8/layout/radial5"/>
    <dgm:cxn modelId="{7FF74FBD-C25C-4064-B1A8-1CA470B4BB69}" type="presParOf" srcId="{C06B3127-1928-45D0-89F2-ED9C2C32F30E}" destId="{18483BFE-AA69-4819-A456-681DD9E0AB39}" srcOrd="0" destOrd="0" presId="urn:microsoft.com/office/officeart/2005/8/layout/radial5"/>
    <dgm:cxn modelId="{DE5BA4A5-1AED-49D5-B283-8787BA0C3D73}" type="presParOf" srcId="{4F7E6D4B-B1CE-4A6E-95B5-95D150407D85}" destId="{BF7517F5-D7C1-490C-92F5-7D03F39002C3}" srcOrd="6" destOrd="0" presId="urn:microsoft.com/office/officeart/2005/8/layout/radial5"/>
    <dgm:cxn modelId="{347733CA-F841-4236-9CD8-26F9905B90AA}" type="presParOf" srcId="{4F7E6D4B-B1CE-4A6E-95B5-95D150407D85}" destId="{423CAD1C-CFFD-4D17-80F4-48DDE58E25D2}" srcOrd="7" destOrd="0" presId="urn:microsoft.com/office/officeart/2005/8/layout/radial5"/>
    <dgm:cxn modelId="{93332166-781B-410F-A692-E0D4E88BE796}" type="presParOf" srcId="{423CAD1C-CFFD-4D17-80F4-48DDE58E25D2}" destId="{D23496D8-5E65-483F-96FB-C03F6FB0BBAE}" srcOrd="0" destOrd="0" presId="urn:microsoft.com/office/officeart/2005/8/layout/radial5"/>
    <dgm:cxn modelId="{F3B90048-E18E-46D7-83B7-BA270DA6F732}" type="presParOf" srcId="{4F7E6D4B-B1CE-4A6E-95B5-95D150407D85}" destId="{6C6EFE41-9E74-4097-95C2-4E70D5FC71FB}" srcOrd="8" destOrd="0" presId="urn:microsoft.com/office/officeart/2005/8/layout/radial5"/>
    <dgm:cxn modelId="{A335EFCC-8CB8-446F-839A-0C036001277B}" type="presParOf" srcId="{4F7E6D4B-B1CE-4A6E-95B5-95D150407D85}" destId="{32FE5B0E-FCFD-4A50-BD77-02E78AFCB3C1}" srcOrd="9" destOrd="0" presId="urn:microsoft.com/office/officeart/2005/8/layout/radial5"/>
    <dgm:cxn modelId="{3F564417-844C-4695-90B1-858BA2EDA953}" type="presParOf" srcId="{32FE5B0E-FCFD-4A50-BD77-02E78AFCB3C1}" destId="{99351B81-471B-4A5B-85BE-41BC62A08A6C}" srcOrd="0" destOrd="0" presId="urn:microsoft.com/office/officeart/2005/8/layout/radial5"/>
    <dgm:cxn modelId="{57A2463D-68A6-4C81-B1EC-6B2FCA6D1BEA}" type="presParOf" srcId="{4F7E6D4B-B1CE-4A6E-95B5-95D150407D85}" destId="{53065402-2EF3-4B95-AA1F-FAEBE23E84A8}" srcOrd="10" destOrd="0" presId="urn:microsoft.com/office/officeart/2005/8/layout/radial5"/>
    <dgm:cxn modelId="{C38DAEF7-E52F-4B0B-9048-84ABDA03A86B}" type="presParOf" srcId="{4F7E6D4B-B1CE-4A6E-95B5-95D150407D85}" destId="{2499A9A0-F850-42DC-A20A-C3AEFCD840EC}" srcOrd="11" destOrd="0" presId="urn:microsoft.com/office/officeart/2005/8/layout/radial5"/>
    <dgm:cxn modelId="{406D0528-7780-4A3F-8783-8745D6D7BBA3}" type="presParOf" srcId="{2499A9A0-F850-42DC-A20A-C3AEFCD840EC}" destId="{FCB4242E-6B24-49D8-9762-5EB914A798B4}" srcOrd="0" destOrd="0" presId="urn:microsoft.com/office/officeart/2005/8/layout/radial5"/>
    <dgm:cxn modelId="{C316D576-D380-4E31-9FDA-0D3CE85CE2D7}" type="presParOf" srcId="{4F7E6D4B-B1CE-4A6E-95B5-95D150407D85}" destId="{ED5B011B-70D9-49F7-A149-5B0B9D5C6EB6}" srcOrd="12" destOrd="0" presId="urn:microsoft.com/office/officeart/2005/8/layout/radial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6833868-9E0B-4431-BCEA-642C4E33839D}" type="doc">
      <dgm:prSet loTypeId="urn:microsoft.com/office/officeart/2005/8/layout/hierarchy1" loCatId="hierarchy" qsTypeId="urn:microsoft.com/office/officeart/2005/8/quickstyle/3d2" qsCatId="3D" csTypeId="urn:microsoft.com/office/officeart/2005/8/colors/accent2_3" csCatId="accent2" phldr="1"/>
      <dgm:spPr/>
      <dgm:t>
        <a:bodyPr/>
        <a:lstStyle/>
        <a:p>
          <a:endParaRPr lang="fr-FR"/>
        </a:p>
      </dgm:t>
    </dgm:pt>
    <dgm:pt modelId="{09CF1B9A-97FB-4CA7-AECE-B1E37B5C6A7D}">
      <dgm:prSet phldrT="[Texte]"/>
      <dgm:spPr/>
      <dgm:t>
        <a:bodyPr/>
        <a:lstStyle/>
        <a:p>
          <a:r>
            <a:rPr lang="ar-DZ" dirty="0" smtClean="0"/>
            <a:t>في شكل نقدية أو في حكمها</a:t>
          </a:r>
          <a:endParaRPr lang="fr-FR" dirty="0"/>
        </a:p>
      </dgm:t>
    </dgm:pt>
    <dgm:pt modelId="{D61375F0-1794-4B7D-90B2-797CF654014A}" type="parTrans" cxnId="{6610ED0A-DC7E-44C3-A79C-3A02492F8082}">
      <dgm:prSet/>
      <dgm:spPr/>
      <dgm:t>
        <a:bodyPr/>
        <a:lstStyle/>
        <a:p>
          <a:endParaRPr lang="fr-FR"/>
        </a:p>
      </dgm:t>
    </dgm:pt>
    <dgm:pt modelId="{6D69D259-7669-4186-B51D-8E6B6566924F}" type="sibTrans" cxnId="{6610ED0A-DC7E-44C3-A79C-3A02492F8082}">
      <dgm:prSet/>
      <dgm:spPr/>
      <dgm:t>
        <a:bodyPr/>
        <a:lstStyle/>
        <a:p>
          <a:endParaRPr lang="fr-FR"/>
        </a:p>
      </dgm:t>
    </dgm:pt>
    <dgm:pt modelId="{C405D3F2-5844-4D27-A0CA-63A8FC76E02A}">
      <dgm:prSet phldrT="[Texte]"/>
      <dgm:spPr/>
      <dgm:t>
        <a:bodyPr/>
        <a:lstStyle/>
        <a:p>
          <a:r>
            <a:rPr lang="ar-DZ" dirty="0" smtClean="0"/>
            <a:t>البيع بالأجل بالقيمة الاسمية</a:t>
          </a:r>
          <a:endParaRPr lang="fr-FR" dirty="0"/>
        </a:p>
      </dgm:t>
    </dgm:pt>
    <dgm:pt modelId="{537F7933-DC0D-4B24-AAD7-AEFEF202094B}" type="parTrans" cxnId="{F1B5A81C-DD0A-439D-8182-0E9FE79823FD}">
      <dgm:prSet/>
      <dgm:spPr/>
      <dgm:t>
        <a:bodyPr/>
        <a:lstStyle/>
        <a:p>
          <a:endParaRPr lang="fr-FR"/>
        </a:p>
      </dgm:t>
    </dgm:pt>
    <dgm:pt modelId="{3129BCAD-53FA-4473-B123-B1475EC5454B}" type="sibTrans" cxnId="{F1B5A81C-DD0A-439D-8182-0E9FE79823FD}">
      <dgm:prSet/>
      <dgm:spPr/>
      <dgm:t>
        <a:bodyPr/>
        <a:lstStyle/>
        <a:p>
          <a:endParaRPr lang="fr-FR"/>
        </a:p>
      </dgm:t>
    </dgm:pt>
    <dgm:pt modelId="{BEF84F7B-A5B7-4354-8DE3-C1BC6BA15A3F}">
      <dgm:prSet phldrT="[Texte]"/>
      <dgm:spPr/>
      <dgm:t>
        <a:bodyPr/>
        <a:lstStyle/>
        <a:p>
          <a:r>
            <a:rPr lang="ar-DZ" dirty="0" smtClean="0"/>
            <a:t>القيمة العادلة </a:t>
          </a:r>
          <a:endParaRPr lang="fr-FR" dirty="0"/>
        </a:p>
      </dgm:t>
    </dgm:pt>
    <dgm:pt modelId="{896B6934-6FD4-4AF7-85D4-89EF38F7E020}" type="parTrans" cxnId="{4FE611A1-709D-4701-BEF2-7418D0FF33ED}">
      <dgm:prSet/>
      <dgm:spPr/>
      <dgm:t>
        <a:bodyPr/>
        <a:lstStyle/>
        <a:p>
          <a:endParaRPr lang="fr-FR"/>
        </a:p>
      </dgm:t>
    </dgm:pt>
    <dgm:pt modelId="{606A10C0-73E7-49AB-B8F7-EF6043966214}" type="sibTrans" cxnId="{4FE611A1-709D-4701-BEF2-7418D0FF33ED}">
      <dgm:prSet/>
      <dgm:spPr/>
      <dgm:t>
        <a:bodyPr/>
        <a:lstStyle/>
        <a:p>
          <a:endParaRPr lang="fr-FR"/>
        </a:p>
      </dgm:t>
    </dgm:pt>
    <dgm:pt modelId="{CA1AD62E-ABCF-4DAB-B045-4750D5ECD7C8}">
      <dgm:prSet phldrT="[Texte]"/>
      <dgm:spPr/>
      <dgm:t>
        <a:bodyPr/>
        <a:lstStyle/>
        <a:p>
          <a:r>
            <a:rPr lang="ar-DZ" dirty="0" smtClean="0"/>
            <a:t>البيع النقدي</a:t>
          </a:r>
          <a:endParaRPr lang="fr-FR" dirty="0"/>
        </a:p>
      </dgm:t>
    </dgm:pt>
    <dgm:pt modelId="{AFD25595-D2E6-49B3-AFBF-039D820305FC}" type="parTrans" cxnId="{9BF7059C-5C8E-4B1A-B5EB-AB4B7944545D}">
      <dgm:prSet/>
      <dgm:spPr/>
      <dgm:t>
        <a:bodyPr/>
        <a:lstStyle/>
        <a:p>
          <a:endParaRPr lang="fr-FR"/>
        </a:p>
      </dgm:t>
    </dgm:pt>
    <dgm:pt modelId="{796FDA78-5162-455A-A975-DCA9C7B73462}" type="sibTrans" cxnId="{9BF7059C-5C8E-4B1A-B5EB-AB4B7944545D}">
      <dgm:prSet/>
      <dgm:spPr/>
      <dgm:t>
        <a:bodyPr/>
        <a:lstStyle/>
        <a:p>
          <a:endParaRPr lang="fr-FR"/>
        </a:p>
      </dgm:t>
    </dgm:pt>
    <dgm:pt modelId="{5BEA1615-16E4-4C5D-80FB-700A3ED77C8C}">
      <dgm:prSet phldrT="[Texte]"/>
      <dgm:spPr/>
      <dgm:t>
        <a:bodyPr/>
        <a:lstStyle/>
        <a:p>
          <a:r>
            <a:rPr lang="ar-DZ" dirty="0" smtClean="0"/>
            <a:t>مبلغ الإيراد هو المبلغ المستحق</a:t>
          </a:r>
          <a:endParaRPr lang="fr-FR" dirty="0"/>
        </a:p>
      </dgm:t>
    </dgm:pt>
    <dgm:pt modelId="{DAD7E391-B920-4BFB-B9B3-24F84FF5A445}" type="parTrans" cxnId="{F5FA7394-59A6-470C-ADDF-AFCABAC5CE4B}">
      <dgm:prSet/>
      <dgm:spPr/>
      <dgm:t>
        <a:bodyPr/>
        <a:lstStyle/>
        <a:p>
          <a:endParaRPr lang="fr-FR"/>
        </a:p>
      </dgm:t>
    </dgm:pt>
    <dgm:pt modelId="{E6B1483B-4B5C-4C3C-A444-47314E192070}" type="sibTrans" cxnId="{F5FA7394-59A6-470C-ADDF-AFCABAC5CE4B}">
      <dgm:prSet/>
      <dgm:spPr/>
      <dgm:t>
        <a:bodyPr/>
        <a:lstStyle/>
        <a:p>
          <a:endParaRPr lang="fr-FR"/>
        </a:p>
      </dgm:t>
    </dgm:pt>
    <dgm:pt modelId="{A87F14E1-A9CF-4283-A062-81339442555C}">
      <dgm:prSet phldrT="[Texte]"/>
      <dgm:spPr/>
      <dgm:t>
        <a:bodyPr/>
        <a:lstStyle/>
        <a:p>
          <a:r>
            <a:rPr lang="ar-DZ" dirty="0" smtClean="0"/>
            <a:t>مقابل ثمن</a:t>
          </a:r>
          <a:endParaRPr lang="fr-FR" dirty="0"/>
        </a:p>
      </dgm:t>
    </dgm:pt>
    <dgm:pt modelId="{3386B98C-47A2-4BE8-ACA4-E9D9D764AEBA}" type="parTrans" cxnId="{A6E1D476-3D63-49A6-8938-586A35D0C34F}">
      <dgm:prSet/>
      <dgm:spPr/>
      <dgm:t>
        <a:bodyPr/>
        <a:lstStyle/>
        <a:p>
          <a:endParaRPr lang="fr-FR"/>
        </a:p>
      </dgm:t>
    </dgm:pt>
    <dgm:pt modelId="{1B6B4AB2-CC94-4D42-9C28-6ABAFD9EFAFE}" type="sibTrans" cxnId="{A6E1D476-3D63-49A6-8938-586A35D0C34F}">
      <dgm:prSet/>
      <dgm:spPr/>
      <dgm:t>
        <a:bodyPr/>
        <a:lstStyle/>
        <a:p>
          <a:endParaRPr lang="fr-FR"/>
        </a:p>
      </dgm:t>
    </dgm:pt>
    <dgm:pt modelId="{A5108E6D-5232-4862-ADD7-61076678B71A}" type="pres">
      <dgm:prSet presAssocID="{46833868-9E0B-4431-BCEA-642C4E33839D}" presName="hierChild1" presStyleCnt="0">
        <dgm:presLayoutVars>
          <dgm:chPref val="1"/>
          <dgm:dir/>
          <dgm:animOne val="branch"/>
          <dgm:animLvl val="lvl"/>
          <dgm:resizeHandles/>
        </dgm:presLayoutVars>
      </dgm:prSet>
      <dgm:spPr/>
      <dgm:t>
        <a:bodyPr/>
        <a:lstStyle/>
        <a:p>
          <a:endParaRPr lang="fr-FR"/>
        </a:p>
      </dgm:t>
    </dgm:pt>
    <dgm:pt modelId="{13B7D1FF-1D63-4963-9190-DE17CCE189FA}" type="pres">
      <dgm:prSet presAssocID="{09CF1B9A-97FB-4CA7-AECE-B1E37B5C6A7D}" presName="hierRoot1" presStyleCnt="0"/>
      <dgm:spPr/>
    </dgm:pt>
    <dgm:pt modelId="{13DD85E8-468C-4F9C-8D80-2577E08ACADE}" type="pres">
      <dgm:prSet presAssocID="{09CF1B9A-97FB-4CA7-AECE-B1E37B5C6A7D}" presName="composite" presStyleCnt="0"/>
      <dgm:spPr/>
    </dgm:pt>
    <dgm:pt modelId="{B22BA3C7-38AB-4FCB-A818-3C0FE908B7C8}" type="pres">
      <dgm:prSet presAssocID="{09CF1B9A-97FB-4CA7-AECE-B1E37B5C6A7D}" presName="background" presStyleLbl="node0" presStyleIdx="0" presStyleCnt="1"/>
      <dgm:spPr/>
    </dgm:pt>
    <dgm:pt modelId="{8D498069-F0DD-4EEF-AA75-C797B6F70FA9}" type="pres">
      <dgm:prSet presAssocID="{09CF1B9A-97FB-4CA7-AECE-B1E37B5C6A7D}" presName="text" presStyleLbl="fgAcc0" presStyleIdx="0" presStyleCnt="1">
        <dgm:presLayoutVars>
          <dgm:chPref val="3"/>
        </dgm:presLayoutVars>
      </dgm:prSet>
      <dgm:spPr/>
      <dgm:t>
        <a:bodyPr/>
        <a:lstStyle/>
        <a:p>
          <a:endParaRPr lang="fr-FR"/>
        </a:p>
      </dgm:t>
    </dgm:pt>
    <dgm:pt modelId="{06ADEAB9-14D8-4F9D-8486-B48E2FBCCCDC}" type="pres">
      <dgm:prSet presAssocID="{09CF1B9A-97FB-4CA7-AECE-B1E37B5C6A7D}" presName="hierChild2" presStyleCnt="0"/>
      <dgm:spPr/>
    </dgm:pt>
    <dgm:pt modelId="{FE3A86A0-6AC0-4D00-97D2-3DC00DDA6EB7}" type="pres">
      <dgm:prSet presAssocID="{537F7933-DC0D-4B24-AAD7-AEFEF202094B}" presName="Name10" presStyleLbl="parChTrans1D2" presStyleIdx="0" presStyleCnt="2"/>
      <dgm:spPr/>
      <dgm:t>
        <a:bodyPr/>
        <a:lstStyle/>
        <a:p>
          <a:endParaRPr lang="fr-FR"/>
        </a:p>
      </dgm:t>
    </dgm:pt>
    <dgm:pt modelId="{8B8C3205-F561-4923-896C-BBBD634BE183}" type="pres">
      <dgm:prSet presAssocID="{C405D3F2-5844-4D27-A0CA-63A8FC76E02A}" presName="hierRoot2" presStyleCnt="0"/>
      <dgm:spPr/>
    </dgm:pt>
    <dgm:pt modelId="{63E06AE6-A30D-4A80-8993-08485CC4C1DB}" type="pres">
      <dgm:prSet presAssocID="{C405D3F2-5844-4D27-A0CA-63A8FC76E02A}" presName="composite2" presStyleCnt="0"/>
      <dgm:spPr/>
    </dgm:pt>
    <dgm:pt modelId="{5291AD79-7C76-47F7-AA43-DD1B2483ED7F}" type="pres">
      <dgm:prSet presAssocID="{C405D3F2-5844-4D27-A0CA-63A8FC76E02A}" presName="background2" presStyleLbl="node2" presStyleIdx="0" presStyleCnt="2"/>
      <dgm:spPr/>
    </dgm:pt>
    <dgm:pt modelId="{A859B7FB-D622-45BA-98CE-57A0E1C81615}" type="pres">
      <dgm:prSet presAssocID="{C405D3F2-5844-4D27-A0CA-63A8FC76E02A}" presName="text2" presStyleLbl="fgAcc2" presStyleIdx="0" presStyleCnt="2">
        <dgm:presLayoutVars>
          <dgm:chPref val="3"/>
        </dgm:presLayoutVars>
      </dgm:prSet>
      <dgm:spPr/>
      <dgm:t>
        <a:bodyPr/>
        <a:lstStyle/>
        <a:p>
          <a:endParaRPr lang="fr-FR"/>
        </a:p>
      </dgm:t>
    </dgm:pt>
    <dgm:pt modelId="{0432E9ED-FEF2-457E-9831-7316E3370383}" type="pres">
      <dgm:prSet presAssocID="{C405D3F2-5844-4D27-A0CA-63A8FC76E02A}" presName="hierChild3" presStyleCnt="0"/>
      <dgm:spPr/>
    </dgm:pt>
    <dgm:pt modelId="{F640E26C-85D7-4C13-8CB3-D565745EF316}" type="pres">
      <dgm:prSet presAssocID="{896B6934-6FD4-4AF7-85D4-89EF38F7E020}" presName="Name17" presStyleLbl="parChTrans1D3" presStyleIdx="0" presStyleCnt="3"/>
      <dgm:spPr/>
      <dgm:t>
        <a:bodyPr/>
        <a:lstStyle/>
        <a:p>
          <a:endParaRPr lang="fr-FR"/>
        </a:p>
      </dgm:t>
    </dgm:pt>
    <dgm:pt modelId="{A4F7AB96-DCA8-4A3F-9D3D-B42C353499AF}" type="pres">
      <dgm:prSet presAssocID="{BEF84F7B-A5B7-4354-8DE3-C1BC6BA15A3F}" presName="hierRoot3" presStyleCnt="0"/>
      <dgm:spPr/>
    </dgm:pt>
    <dgm:pt modelId="{278A7189-9E26-471D-9858-3B90255CCBE4}" type="pres">
      <dgm:prSet presAssocID="{BEF84F7B-A5B7-4354-8DE3-C1BC6BA15A3F}" presName="composite3" presStyleCnt="0"/>
      <dgm:spPr/>
    </dgm:pt>
    <dgm:pt modelId="{654365B8-80EB-49DC-A782-E02EB16950F1}" type="pres">
      <dgm:prSet presAssocID="{BEF84F7B-A5B7-4354-8DE3-C1BC6BA15A3F}" presName="background3" presStyleLbl="node3" presStyleIdx="0" presStyleCnt="3"/>
      <dgm:spPr/>
    </dgm:pt>
    <dgm:pt modelId="{71AFBE3B-DF5B-4666-B3C4-790373B2F9EA}" type="pres">
      <dgm:prSet presAssocID="{BEF84F7B-A5B7-4354-8DE3-C1BC6BA15A3F}" presName="text3" presStyleLbl="fgAcc3" presStyleIdx="0" presStyleCnt="3" custLinFactNeighborX="-7879" custLinFactNeighborY="-1114">
        <dgm:presLayoutVars>
          <dgm:chPref val="3"/>
        </dgm:presLayoutVars>
      </dgm:prSet>
      <dgm:spPr/>
      <dgm:t>
        <a:bodyPr/>
        <a:lstStyle/>
        <a:p>
          <a:endParaRPr lang="fr-FR"/>
        </a:p>
      </dgm:t>
    </dgm:pt>
    <dgm:pt modelId="{5A4E2A15-6A49-48DB-B814-0A91F6B8A33A}" type="pres">
      <dgm:prSet presAssocID="{BEF84F7B-A5B7-4354-8DE3-C1BC6BA15A3F}" presName="hierChild4" presStyleCnt="0"/>
      <dgm:spPr/>
    </dgm:pt>
    <dgm:pt modelId="{A3533AB3-CF5E-40F3-AF84-BAFCAB9E112C}" type="pres">
      <dgm:prSet presAssocID="{3386B98C-47A2-4BE8-ACA4-E9D9D764AEBA}" presName="Name17" presStyleLbl="parChTrans1D3" presStyleIdx="1" presStyleCnt="3"/>
      <dgm:spPr/>
      <dgm:t>
        <a:bodyPr/>
        <a:lstStyle/>
        <a:p>
          <a:endParaRPr lang="fr-FR"/>
        </a:p>
      </dgm:t>
    </dgm:pt>
    <dgm:pt modelId="{84936DFE-2240-4F6B-A671-5CE779715B5E}" type="pres">
      <dgm:prSet presAssocID="{A87F14E1-A9CF-4283-A062-81339442555C}" presName="hierRoot3" presStyleCnt="0"/>
      <dgm:spPr/>
    </dgm:pt>
    <dgm:pt modelId="{4F367976-33F4-412E-B897-AD199FC74B5F}" type="pres">
      <dgm:prSet presAssocID="{A87F14E1-A9CF-4283-A062-81339442555C}" presName="composite3" presStyleCnt="0"/>
      <dgm:spPr/>
    </dgm:pt>
    <dgm:pt modelId="{D1CDDC49-706B-45EA-9F1D-5EDEC4530035}" type="pres">
      <dgm:prSet presAssocID="{A87F14E1-A9CF-4283-A062-81339442555C}" presName="background3" presStyleLbl="node3" presStyleIdx="1" presStyleCnt="3"/>
      <dgm:spPr/>
    </dgm:pt>
    <dgm:pt modelId="{6010DDA1-C435-49DB-8044-C750840264B8}" type="pres">
      <dgm:prSet presAssocID="{A87F14E1-A9CF-4283-A062-81339442555C}" presName="text3" presStyleLbl="fgAcc3" presStyleIdx="1" presStyleCnt="3">
        <dgm:presLayoutVars>
          <dgm:chPref val="3"/>
        </dgm:presLayoutVars>
      </dgm:prSet>
      <dgm:spPr/>
      <dgm:t>
        <a:bodyPr/>
        <a:lstStyle/>
        <a:p>
          <a:endParaRPr lang="fr-FR"/>
        </a:p>
      </dgm:t>
    </dgm:pt>
    <dgm:pt modelId="{6578B1E1-7B4B-474C-9C00-DFD9D124DC0E}" type="pres">
      <dgm:prSet presAssocID="{A87F14E1-A9CF-4283-A062-81339442555C}" presName="hierChild4" presStyleCnt="0"/>
      <dgm:spPr/>
    </dgm:pt>
    <dgm:pt modelId="{35050F91-B1D0-45D6-A5A2-8441104721FC}" type="pres">
      <dgm:prSet presAssocID="{AFD25595-D2E6-49B3-AFBF-039D820305FC}" presName="Name10" presStyleLbl="parChTrans1D2" presStyleIdx="1" presStyleCnt="2"/>
      <dgm:spPr/>
      <dgm:t>
        <a:bodyPr/>
        <a:lstStyle/>
        <a:p>
          <a:endParaRPr lang="fr-FR"/>
        </a:p>
      </dgm:t>
    </dgm:pt>
    <dgm:pt modelId="{589A9B7A-B794-4553-BD0A-AA4C634A1A31}" type="pres">
      <dgm:prSet presAssocID="{CA1AD62E-ABCF-4DAB-B045-4750D5ECD7C8}" presName="hierRoot2" presStyleCnt="0"/>
      <dgm:spPr/>
    </dgm:pt>
    <dgm:pt modelId="{64C47EFC-5699-4DF6-92BD-F3922F513DE3}" type="pres">
      <dgm:prSet presAssocID="{CA1AD62E-ABCF-4DAB-B045-4750D5ECD7C8}" presName="composite2" presStyleCnt="0"/>
      <dgm:spPr/>
    </dgm:pt>
    <dgm:pt modelId="{FD27FC85-8CDE-437D-A534-4D75A1386EDB}" type="pres">
      <dgm:prSet presAssocID="{CA1AD62E-ABCF-4DAB-B045-4750D5ECD7C8}" presName="background2" presStyleLbl="node2" presStyleIdx="1" presStyleCnt="2"/>
      <dgm:spPr/>
    </dgm:pt>
    <dgm:pt modelId="{299B4A76-FC01-4BBF-9AE0-0B0A9E0EB26B}" type="pres">
      <dgm:prSet presAssocID="{CA1AD62E-ABCF-4DAB-B045-4750D5ECD7C8}" presName="text2" presStyleLbl="fgAcc2" presStyleIdx="1" presStyleCnt="2">
        <dgm:presLayoutVars>
          <dgm:chPref val="3"/>
        </dgm:presLayoutVars>
      </dgm:prSet>
      <dgm:spPr/>
      <dgm:t>
        <a:bodyPr/>
        <a:lstStyle/>
        <a:p>
          <a:endParaRPr lang="fr-FR"/>
        </a:p>
      </dgm:t>
    </dgm:pt>
    <dgm:pt modelId="{FBE9C102-D4A9-4E0D-BE89-F6C3659F8C00}" type="pres">
      <dgm:prSet presAssocID="{CA1AD62E-ABCF-4DAB-B045-4750D5ECD7C8}" presName="hierChild3" presStyleCnt="0"/>
      <dgm:spPr/>
    </dgm:pt>
    <dgm:pt modelId="{AA2B4403-AAE8-49BF-BD1A-6B5E6DBB9BBD}" type="pres">
      <dgm:prSet presAssocID="{DAD7E391-B920-4BFB-B9B3-24F84FF5A445}" presName="Name17" presStyleLbl="parChTrans1D3" presStyleIdx="2" presStyleCnt="3"/>
      <dgm:spPr/>
      <dgm:t>
        <a:bodyPr/>
        <a:lstStyle/>
        <a:p>
          <a:endParaRPr lang="fr-FR"/>
        </a:p>
      </dgm:t>
    </dgm:pt>
    <dgm:pt modelId="{EB8CFB14-898C-4184-B94E-820D68D43EFF}" type="pres">
      <dgm:prSet presAssocID="{5BEA1615-16E4-4C5D-80FB-700A3ED77C8C}" presName="hierRoot3" presStyleCnt="0"/>
      <dgm:spPr/>
    </dgm:pt>
    <dgm:pt modelId="{2241C695-755B-4A0E-9AF3-C945EF4078E2}" type="pres">
      <dgm:prSet presAssocID="{5BEA1615-16E4-4C5D-80FB-700A3ED77C8C}" presName="composite3" presStyleCnt="0"/>
      <dgm:spPr/>
    </dgm:pt>
    <dgm:pt modelId="{8EEE55D4-6059-496B-8CE0-B6BDF893DD63}" type="pres">
      <dgm:prSet presAssocID="{5BEA1615-16E4-4C5D-80FB-700A3ED77C8C}" presName="background3" presStyleLbl="node3" presStyleIdx="2" presStyleCnt="3"/>
      <dgm:spPr/>
    </dgm:pt>
    <dgm:pt modelId="{543406CE-0479-40AC-808D-70C226B5FDBB}" type="pres">
      <dgm:prSet presAssocID="{5BEA1615-16E4-4C5D-80FB-700A3ED77C8C}" presName="text3" presStyleLbl="fgAcc3" presStyleIdx="2" presStyleCnt="3">
        <dgm:presLayoutVars>
          <dgm:chPref val="3"/>
        </dgm:presLayoutVars>
      </dgm:prSet>
      <dgm:spPr/>
      <dgm:t>
        <a:bodyPr/>
        <a:lstStyle/>
        <a:p>
          <a:endParaRPr lang="fr-FR"/>
        </a:p>
      </dgm:t>
    </dgm:pt>
    <dgm:pt modelId="{376EC1D4-CF75-4043-AA4B-7A6CD83F3A8B}" type="pres">
      <dgm:prSet presAssocID="{5BEA1615-16E4-4C5D-80FB-700A3ED77C8C}" presName="hierChild4" presStyleCnt="0"/>
      <dgm:spPr/>
    </dgm:pt>
  </dgm:ptLst>
  <dgm:cxnLst>
    <dgm:cxn modelId="{71CD3304-0AB1-4DAD-BA2F-C55FBA351605}" type="presOf" srcId="{CA1AD62E-ABCF-4DAB-B045-4750D5ECD7C8}" destId="{299B4A76-FC01-4BBF-9AE0-0B0A9E0EB26B}" srcOrd="0" destOrd="0" presId="urn:microsoft.com/office/officeart/2005/8/layout/hierarchy1"/>
    <dgm:cxn modelId="{F17C6EC5-376E-41B7-A1DD-F3C282B2077F}" type="presOf" srcId="{896B6934-6FD4-4AF7-85D4-89EF38F7E020}" destId="{F640E26C-85D7-4C13-8CB3-D565745EF316}" srcOrd="0" destOrd="0" presId="urn:microsoft.com/office/officeart/2005/8/layout/hierarchy1"/>
    <dgm:cxn modelId="{AF24BE02-5601-4F5C-9319-B9FD7F34D29D}" type="presOf" srcId="{C405D3F2-5844-4D27-A0CA-63A8FC76E02A}" destId="{A859B7FB-D622-45BA-98CE-57A0E1C81615}" srcOrd="0" destOrd="0" presId="urn:microsoft.com/office/officeart/2005/8/layout/hierarchy1"/>
    <dgm:cxn modelId="{6610ED0A-DC7E-44C3-A79C-3A02492F8082}" srcId="{46833868-9E0B-4431-BCEA-642C4E33839D}" destId="{09CF1B9A-97FB-4CA7-AECE-B1E37B5C6A7D}" srcOrd="0" destOrd="0" parTransId="{D61375F0-1794-4B7D-90B2-797CF654014A}" sibTransId="{6D69D259-7669-4186-B51D-8E6B6566924F}"/>
    <dgm:cxn modelId="{F1B5A81C-DD0A-439D-8182-0E9FE79823FD}" srcId="{09CF1B9A-97FB-4CA7-AECE-B1E37B5C6A7D}" destId="{C405D3F2-5844-4D27-A0CA-63A8FC76E02A}" srcOrd="0" destOrd="0" parTransId="{537F7933-DC0D-4B24-AAD7-AEFEF202094B}" sibTransId="{3129BCAD-53FA-4473-B123-B1475EC5454B}"/>
    <dgm:cxn modelId="{BA9EE4A0-1501-4D63-B24C-FB185A2370E2}" type="presOf" srcId="{5BEA1615-16E4-4C5D-80FB-700A3ED77C8C}" destId="{543406CE-0479-40AC-808D-70C226B5FDBB}" srcOrd="0" destOrd="0" presId="urn:microsoft.com/office/officeart/2005/8/layout/hierarchy1"/>
    <dgm:cxn modelId="{C245D344-7E3D-41B7-9E70-97679F7A893F}" type="presOf" srcId="{BEF84F7B-A5B7-4354-8DE3-C1BC6BA15A3F}" destId="{71AFBE3B-DF5B-4666-B3C4-790373B2F9EA}" srcOrd="0" destOrd="0" presId="urn:microsoft.com/office/officeart/2005/8/layout/hierarchy1"/>
    <dgm:cxn modelId="{ED968CD2-EDFF-4529-9909-E12EC1F61826}" type="presOf" srcId="{DAD7E391-B920-4BFB-B9B3-24F84FF5A445}" destId="{AA2B4403-AAE8-49BF-BD1A-6B5E6DBB9BBD}" srcOrd="0" destOrd="0" presId="urn:microsoft.com/office/officeart/2005/8/layout/hierarchy1"/>
    <dgm:cxn modelId="{EB6717B8-0B46-47BD-BE7D-9C1118221202}" type="presOf" srcId="{09CF1B9A-97FB-4CA7-AECE-B1E37B5C6A7D}" destId="{8D498069-F0DD-4EEF-AA75-C797B6F70FA9}" srcOrd="0" destOrd="0" presId="urn:microsoft.com/office/officeart/2005/8/layout/hierarchy1"/>
    <dgm:cxn modelId="{E1BDDC4B-AE06-4BB5-AC6A-249891B033DC}" type="presOf" srcId="{537F7933-DC0D-4B24-AAD7-AEFEF202094B}" destId="{FE3A86A0-6AC0-4D00-97D2-3DC00DDA6EB7}" srcOrd="0" destOrd="0" presId="urn:microsoft.com/office/officeart/2005/8/layout/hierarchy1"/>
    <dgm:cxn modelId="{4FE611A1-709D-4701-BEF2-7418D0FF33ED}" srcId="{C405D3F2-5844-4D27-A0CA-63A8FC76E02A}" destId="{BEF84F7B-A5B7-4354-8DE3-C1BC6BA15A3F}" srcOrd="0" destOrd="0" parTransId="{896B6934-6FD4-4AF7-85D4-89EF38F7E020}" sibTransId="{606A10C0-73E7-49AB-B8F7-EF6043966214}"/>
    <dgm:cxn modelId="{F8ACE658-A788-42A2-9267-099DD31AEC13}" type="presOf" srcId="{3386B98C-47A2-4BE8-ACA4-E9D9D764AEBA}" destId="{A3533AB3-CF5E-40F3-AF84-BAFCAB9E112C}" srcOrd="0" destOrd="0" presId="urn:microsoft.com/office/officeart/2005/8/layout/hierarchy1"/>
    <dgm:cxn modelId="{F5FA7394-59A6-470C-ADDF-AFCABAC5CE4B}" srcId="{CA1AD62E-ABCF-4DAB-B045-4750D5ECD7C8}" destId="{5BEA1615-16E4-4C5D-80FB-700A3ED77C8C}" srcOrd="0" destOrd="0" parTransId="{DAD7E391-B920-4BFB-B9B3-24F84FF5A445}" sibTransId="{E6B1483B-4B5C-4C3C-A444-47314E192070}"/>
    <dgm:cxn modelId="{A6E1D476-3D63-49A6-8938-586A35D0C34F}" srcId="{C405D3F2-5844-4D27-A0CA-63A8FC76E02A}" destId="{A87F14E1-A9CF-4283-A062-81339442555C}" srcOrd="1" destOrd="0" parTransId="{3386B98C-47A2-4BE8-ACA4-E9D9D764AEBA}" sibTransId="{1B6B4AB2-CC94-4D42-9C28-6ABAFD9EFAFE}"/>
    <dgm:cxn modelId="{9BF7059C-5C8E-4B1A-B5EB-AB4B7944545D}" srcId="{09CF1B9A-97FB-4CA7-AECE-B1E37B5C6A7D}" destId="{CA1AD62E-ABCF-4DAB-B045-4750D5ECD7C8}" srcOrd="1" destOrd="0" parTransId="{AFD25595-D2E6-49B3-AFBF-039D820305FC}" sibTransId="{796FDA78-5162-455A-A975-DCA9C7B73462}"/>
    <dgm:cxn modelId="{955C36CE-EA00-4BC4-9CB8-33A78A4011E5}" type="presOf" srcId="{A87F14E1-A9CF-4283-A062-81339442555C}" destId="{6010DDA1-C435-49DB-8044-C750840264B8}" srcOrd="0" destOrd="0" presId="urn:microsoft.com/office/officeart/2005/8/layout/hierarchy1"/>
    <dgm:cxn modelId="{7D515832-94AA-4921-B0B3-B109CFDDA221}" type="presOf" srcId="{46833868-9E0B-4431-BCEA-642C4E33839D}" destId="{A5108E6D-5232-4862-ADD7-61076678B71A}" srcOrd="0" destOrd="0" presId="urn:microsoft.com/office/officeart/2005/8/layout/hierarchy1"/>
    <dgm:cxn modelId="{ADF79B84-E64B-4F27-B5BF-E2ED69E84BEC}" type="presOf" srcId="{AFD25595-D2E6-49B3-AFBF-039D820305FC}" destId="{35050F91-B1D0-45D6-A5A2-8441104721FC}" srcOrd="0" destOrd="0" presId="urn:microsoft.com/office/officeart/2005/8/layout/hierarchy1"/>
    <dgm:cxn modelId="{FF815526-7C73-4F13-8C29-90AF8A1C5084}" type="presParOf" srcId="{A5108E6D-5232-4862-ADD7-61076678B71A}" destId="{13B7D1FF-1D63-4963-9190-DE17CCE189FA}" srcOrd="0" destOrd="0" presId="urn:microsoft.com/office/officeart/2005/8/layout/hierarchy1"/>
    <dgm:cxn modelId="{ED6C0325-F2E5-4C6E-AE3B-989B9578B09A}" type="presParOf" srcId="{13B7D1FF-1D63-4963-9190-DE17CCE189FA}" destId="{13DD85E8-468C-4F9C-8D80-2577E08ACADE}" srcOrd="0" destOrd="0" presId="urn:microsoft.com/office/officeart/2005/8/layout/hierarchy1"/>
    <dgm:cxn modelId="{45064775-30CF-4118-AC1D-C37E89BAC750}" type="presParOf" srcId="{13DD85E8-468C-4F9C-8D80-2577E08ACADE}" destId="{B22BA3C7-38AB-4FCB-A818-3C0FE908B7C8}" srcOrd="0" destOrd="0" presId="urn:microsoft.com/office/officeart/2005/8/layout/hierarchy1"/>
    <dgm:cxn modelId="{BCB56CBA-3841-43DA-B2EE-AC513BD20174}" type="presParOf" srcId="{13DD85E8-468C-4F9C-8D80-2577E08ACADE}" destId="{8D498069-F0DD-4EEF-AA75-C797B6F70FA9}" srcOrd="1" destOrd="0" presId="urn:microsoft.com/office/officeart/2005/8/layout/hierarchy1"/>
    <dgm:cxn modelId="{C4F00BC7-59B3-438B-BFD7-483774B49687}" type="presParOf" srcId="{13B7D1FF-1D63-4963-9190-DE17CCE189FA}" destId="{06ADEAB9-14D8-4F9D-8486-B48E2FBCCCDC}" srcOrd="1" destOrd="0" presId="urn:microsoft.com/office/officeart/2005/8/layout/hierarchy1"/>
    <dgm:cxn modelId="{66F4F736-EC12-4BCA-8957-AE1A9356ECA8}" type="presParOf" srcId="{06ADEAB9-14D8-4F9D-8486-B48E2FBCCCDC}" destId="{FE3A86A0-6AC0-4D00-97D2-3DC00DDA6EB7}" srcOrd="0" destOrd="0" presId="urn:microsoft.com/office/officeart/2005/8/layout/hierarchy1"/>
    <dgm:cxn modelId="{1F7880E8-AEBE-48BE-8BFB-EAF74F8A1C5B}" type="presParOf" srcId="{06ADEAB9-14D8-4F9D-8486-B48E2FBCCCDC}" destId="{8B8C3205-F561-4923-896C-BBBD634BE183}" srcOrd="1" destOrd="0" presId="urn:microsoft.com/office/officeart/2005/8/layout/hierarchy1"/>
    <dgm:cxn modelId="{A2B8A078-CCF0-4873-825D-33323F7B334E}" type="presParOf" srcId="{8B8C3205-F561-4923-896C-BBBD634BE183}" destId="{63E06AE6-A30D-4A80-8993-08485CC4C1DB}" srcOrd="0" destOrd="0" presId="urn:microsoft.com/office/officeart/2005/8/layout/hierarchy1"/>
    <dgm:cxn modelId="{5720358F-729C-452D-9F00-8704ECF2D604}" type="presParOf" srcId="{63E06AE6-A30D-4A80-8993-08485CC4C1DB}" destId="{5291AD79-7C76-47F7-AA43-DD1B2483ED7F}" srcOrd="0" destOrd="0" presId="urn:microsoft.com/office/officeart/2005/8/layout/hierarchy1"/>
    <dgm:cxn modelId="{39D03B71-A417-4C24-AC22-4BA83AE05EDD}" type="presParOf" srcId="{63E06AE6-A30D-4A80-8993-08485CC4C1DB}" destId="{A859B7FB-D622-45BA-98CE-57A0E1C81615}" srcOrd="1" destOrd="0" presId="urn:microsoft.com/office/officeart/2005/8/layout/hierarchy1"/>
    <dgm:cxn modelId="{6656BE06-3671-4B2B-92C8-1A840567252D}" type="presParOf" srcId="{8B8C3205-F561-4923-896C-BBBD634BE183}" destId="{0432E9ED-FEF2-457E-9831-7316E3370383}" srcOrd="1" destOrd="0" presId="urn:microsoft.com/office/officeart/2005/8/layout/hierarchy1"/>
    <dgm:cxn modelId="{8C569B65-E5CC-411B-A9DC-D752AB4BA9AC}" type="presParOf" srcId="{0432E9ED-FEF2-457E-9831-7316E3370383}" destId="{F640E26C-85D7-4C13-8CB3-D565745EF316}" srcOrd="0" destOrd="0" presId="urn:microsoft.com/office/officeart/2005/8/layout/hierarchy1"/>
    <dgm:cxn modelId="{15219B71-A499-4CED-BCAB-F23FD603B291}" type="presParOf" srcId="{0432E9ED-FEF2-457E-9831-7316E3370383}" destId="{A4F7AB96-DCA8-4A3F-9D3D-B42C353499AF}" srcOrd="1" destOrd="0" presId="urn:microsoft.com/office/officeart/2005/8/layout/hierarchy1"/>
    <dgm:cxn modelId="{0E71EDF0-ECDF-4E7D-B751-410EB40A0E7B}" type="presParOf" srcId="{A4F7AB96-DCA8-4A3F-9D3D-B42C353499AF}" destId="{278A7189-9E26-471D-9858-3B90255CCBE4}" srcOrd="0" destOrd="0" presId="urn:microsoft.com/office/officeart/2005/8/layout/hierarchy1"/>
    <dgm:cxn modelId="{8060F682-390E-45F4-9B99-1EE19354AD6E}" type="presParOf" srcId="{278A7189-9E26-471D-9858-3B90255CCBE4}" destId="{654365B8-80EB-49DC-A782-E02EB16950F1}" srcOrd="0" destOrd="0" presId="urn:microsoft.com/office/officeart/2005/8/layout/hierarchy1"/>
    <dgm:cxn modelId="{C7E21D23-5F5C-48E3-BE8C-E41BFF8E3E69}" type="presParOf" srcId="{278A7189-9E26-471D-9858-3B90255CCBE4}" destId="{71AFBE3B-DF5B-4666-B3C4-790373B2F9EA}" srcOrd="1" destOrd="0" presId="urn:microsoft.com/office/officeart/2005/8/layout/hierarchy1"/>
    <dgm:cxn modelId="{0FA38DC5-2386-4A19-98DF-6FED7D48A302}" type="presParOf" srcId="{A4F7AB96-DCA8-4A3F-9D3D-B42C353499AF}" destId="{5A4E2A15-6A49-48DB-B814-0A91F6B8A33A}" srcOrd="1" destOrd="0" presId="urn:microsoft.com/office/officeart/2005/8/layout/hierarchy1"/>
    <dgm:cxn modelId="{4A741604-64D0-47A7-9D4E-358D0E427B97}" type="presParOf" srcId="{0432E9ED-FEF2-457E-9831-7316E3370383}" destId="{A3533AB3-CF5E-40F3-AF84-BAFCAB9E112C}" srcOrd="2" destOrd="0" presId="urn:microsoft.com/office/officeart/2005/8/layout/hierarchy1"/>
    <dgm:cxn modelId="{26861388-EE8F-4D6E-B659-232E67ED8E46}" type="presParOf" srcId="{0432E9ED-FEF2-457E-9831-7316E3370383}" destId="{84936DFE-2240-4F6B-A671-5CE779715B5E}" srcOrd="3" destOrd="0" presId="urn:microsoft.com/office/officeart/2005/8/layout/hierarchy1"/>
    <dgm:cxn modelId="{F1A5E89D-6922-4B04-8028-4C08B7E080C9}" type="presParOf" srcId="{84936DFE-2240-4F6B-A671-5CE779715B5E}" destId="{4F367976-33F4-412E-B897-AD199FC74B5F}" srcOrd="0" destOrd="0" presId="urn:microsoft.com/office/officeart/2005/8/layout/hierarchy1"/>
    <dgm:cxn modelId="{DA3F15E4-7E0E-4F4E-A629-903302FF8BB6}" type="presParOf" srcId="{4F367976-33F4-412E-B897-AD199FC74B5F}" destId="{D1CDDC49-706B-45EA-9F1D-5EDEC4530035}" srcOrd="0" destOrd="0" presId="urn:microsoft.com/office/officeart/2005/8/layout/hierarchy1"/>
    <dgm:cxn modelId="{D9D82332-5D4E-46FD-905E-97F92981A230}" type="presParOf" srcId="{4F367976-33F4-412E-B897-AD199FC74B5F}" destId="{6010DDA1-C435-49DB-8044-C750840264B8}" srcOrd="1" destOrd="0" presId="urn:microsoft.com/office/officeart/2005/8/layout/hierarchy1"/>
    <dgm:cxn modelId="{1CAD0425-25D4-4FFD-80F6-B88F1EFAB6B2}" type="presParOf" srcId="{84936DFE-2240-4F6B-A671-5CE779715B5E}" destId="{6578B1E1-7B4B-474C-9C00-DFD9D124DC0E}" srcOrd="1" destOrd="0" presId="urn:microsoft.com/office/officeart/2005/8/layout/hierarchy1"/>
    <dgm:cxn modelId="{91008822-07F0-419E-A50D-4120B2121A89}" type="presParOf" srcId="{06ADEAB9-14D8-4F9D-8486-B48E2FBCCCDC}" destId="{35050F91-B1D0-45D6-A5A2-8441104721FC}" srcOrd="2" destOrd="0" presId="urn:microsoft.com/office/officeart/2005/8/layout/hierarchy1"/>
    <dgm:cxn modelId="{ED3AEB09-2220-4326-AF2A-CE837D179699}" type="presParOf" srcId="{06ADEAB9-14D8-4F9D-8486-B48E2FBCCCDC}" destId="{589A9B7A-B794-4553-BD0A-AA4C634A1A31}" srcOrd="3" destOrd="0" presId="urn:microsoft.com/office/officeart/2005/8/layout/hierarchy1"/>
    <dgm:cxn modelId="{EC716AAB-902A-485E-B869-0811A881E02E}" type="presParOf" srcId="{589A9B7A-B794-4553-BD0A-AA4C634A1A31}" destId="{64C47EFC-5699-4DF6-92BD-F3922F513DE3}" srcOrd="0" destOrd="0" presId="urn:microsoft.com/office/officeart/2005/8/layout/hierarchy1"/>
    <dgm:cxn modelId="{AEA40A0C-932A-494F-B515-55FBAC308F37}" type="presParOf" srcId="{64C47EFC-5699-4DF6-92BD-F3922F513DE3}" destId="{FD27FC85-8CDE-437D-A534-4D75A1386EDB}" srcOrd="0" destOrd="0" presId="urn:microsoft.com/office/officeart/2005/8/layout/hierarchy1"/>
    <dgm:cxn modelId="{FAC9E88C-5F3B-44CC-B00C-0E1A037EAA58}" type="presParOf" srcId="{64C47EFC-5699-4DF6-92BD-F3922F513DE3}" destId="{299B4A76-FC01-4BBF-9AE0-0B0A9E0EB26B}" srcOrd="1" destOrd="0" presId="urn:microsoft.com/office/officeart/2005/8/layout/hierarchy1"/>
    <dgm:cxn modelId="{B93C5E1F-7629-4E04-BD4E-57114C15F7D0}" type="presParOf" srcId="{589A9B7A-B794-4553-BD0A-AA4C634A1A31}" destId="{FBE9C102-D4A9-4E0D-BE89-F6C3659F8C00}" srcOrd="1" destOrd="0" presId="urn:microsoft.com/office/officeart/2005/8/layout/hierarchy1"/>
    <dgm:cxn modelId="{764574D3-50BC-4B2F-BEC7-C929276B6A10}" type="presParOf" srcId="{FBE9C102-D4A9-4E0D-BE89-F6C3659F8C00}" destId="{AA2B4403-AAE8-49BF-BD1A-6B5E6DBB9BBD}" srcOrd="0" destOrd="0" presId="urn:microsoft.com/office/officeart/2005/8/layout/hierarchy1"/>
    <dgm:cxn modelId="{E5CDA450-C448-49D3-86EC-F0A99EA1AAB6}" type="presParOf" srcId="{FBE9C102-D4A9-4E0D-BE89-F6C3659F8C00}" destId="{EB8CFB14-898C-4184-B94E-820D68D43EFF}" srcOrd="1" destOrd="0" presId="urn:microsoft.com/office/officeart/2005/8/layout/hierarchy1"/>
    <dgm:cxn modelId="{E8AF5742-63AA-4B73-9678-EEABD406142B}" type="presParOf" srcId="{EB8CFB14-898C-4184-B94E-820D68D43EFF}" destId="{2241C695-755B-4A0E-9AF3-C945EF4078E2}" srcOrd="0" destOrd="0" presId="urn:microsoft.com/office/officeart/2005/8/layout/hierarchy1"/>
    <dgm:cxn modelId="{16E2721E-6998-4FBE-9080-63A391EF5228}" type="presParOf" srcId="{2241C695-755B-4A0E-9AF3-C945EF4078E2}" destId="{8EEE55D4-6059-496B-8CE0-B6BDF893DD63}" srcOrd="0" destOrd="0" presId="urn:microsoft.com/office/officeart/2005/8/layout/hierarchy1"/>
    <dgm:cxn modelId="{2E79441A-85F0-4B60-967B-3711F65FED7E}" type="presParOf" srcId="{2241C695-755B-4A0E-9AF3-C945EF4078E2}" destId="{543406CE-0479-40AC-808D-70C226B5FDBB}" srcOrd="1" destOrd="0" presId="urn:microsoft.com/office/officeart/2005/8/layout/hierarchy1"/>
    <dgm:cxn modelId="{4D26EE39-504D-44F8-BF86-08D841FD4DAA}" type="presParOf" srcId="{EB8CFB14-898C-4184-B94E-820D68D43EFF}" destId="{376EC1D4-CF75-4043-AA4B-7A6CD83F3A8B}"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0ACF990-CE05-44B0-8387-DFB16FA821F5}" type="doc">
      <dgm:prSet loTypeId="urn:microsoft.com/office/officeart/2005/8/layout/hProcess7" loCatId="process" qsTypeId="urn:microsoft.com/office/officeart/2005/8/quickstyle/simple1" qsCatId="simple" csTypeId="urn:microsoft.com/office/officeart/2005/8/colors/colorful4" csCatId="colorful" phldr="1"/>
      <dgm:spPr/>
      <dgm:t>
        <a:bodyPr/>
        <a:lstStyle/>
        <a:p>
          <a:endParaRPr lang="fr-FR"/>
        </a:p>
      </dgm:t>
    </dgm:pt>
    <dgm:pt modelId="{E7AFB734-F24F-4A26-B714-C326659FA6CC}">
      <dgm:prSet phldrT="[Texte]"/>
      <dgm:spPr/>
      <dgm:t>
        <a:bodyPr/>
        <a:lstStyle/>
        <a:p>
          <a:r>
            <a:rPr lang="ar-DZ" dirty="0" smtClean="0"/>
            <a:t>لا يعتبر إيراد</a:t>
          </a:r>
          <a:endParaRPr lang="fr-FR" dirty="0"/>
        </a:p>
      </dgm:t>
    </dgm:pt>
    <dgm:pt modelId="{2D7EE357-717A-44D4-8600-3AACF30BACAB}" type="parTrans" cxnId="{31CD4CC9-8333-4AC4-AC94-6140A850F6AA}">
      <dgm:prSet/>
      <dgm:spPr/>
      <dgm:t>
        <a:bodyPr/>
        <a:lstStyle/>
        <a:p>
          <a:endParaRPr lang="fr-FR"/>
        </a:p>
      </dgm:t>
    </dgm:pt>
    <dgm:pt modelId="{1203AE18-553B-4FC9-9895-063E67DCA719}" type="sibTrans" cxnId="{31CD4CC9-8333-4AC4-AC94-6140A850F6AA}">
      <dgm:prSet/>
      <dgm:spPr/>
      <dgm:t>
        <a:bodyPr/>
        <a:lstStyle/>
        <a:p>
          <a:endParaRPr lang="fr-FR"/>
        </a:p>
      </dgm:t>
    </dgm:pt>
    <dgm:pt modelId="{EDBA70B1-8FFF-4F75-9D97-9E2E4459DC31}">
      <dgm:prSet phldrT="[Texte]" custT="1"/>
      <dgm:spPr/>
      <dgm:t>
        <a:bodyPr/>
        <a:lstStyle/>
        <a:p>
          <a:r>
            <a:rPr lang="ar-DZ" sz="2800" dirty="0" smtClean="0"/>
            <a:t>بالقيمة العادلة للسلع والخدمات</a:t>
          </a:r>
          <a:endParaRPr lang="fr-FR" sz="2800" dirty="0"/>
        </a:p>
      </dgm:t>
    </dgm:pt>
    <dgm:pt modelId="{3C7E66C2-C4EE-48A7-9C12-7FF9872E10A4}" type="parTrans" cxnId="{9B59142F-AEDE-43B4-A9AA-6EE685991360}">
      <dgm:prSet/>
      <dgm:spPr/>
      <dgm:t>
        <a:bodyPr/>
        <a:lstStyle/>
        <a:p>
          <a:endParaRPr lang="fr-FR"/>
        </a:p>
      </dgm:t>
    </dgm:pt>
    <dgm:pt modelId="{B9F47859-E232-4BD6-9D5D-25908872C4A2}" type="sibTrans" cxnId="{9B59142F-AEDE-43B4-A9AA-6EE685991360}">
      <dgm:prSet/>
      <dgm:spPr/>
      <dgm:t>
        <a:bodyPr/>
        <a:lstStyle/>
        <a:p>
          <a:endParaRPr lang="fr-FR"/>
        </a:p>
      </dgm:t>
    </dgm:pt>
    <dgm:pt modelId="{38427390-C9CB-4FA4-A280-937EB16B0A20}">
      <dgm:prSet phldrT="[Texte]"/>
      <dgm:spPr/>
      <dgm:t>
        <a:bodyPr/>
        <a:lstStyle/>
        <a:p>
          <a:pPr rtl="1"/>
          <a:r>
            <a:rPr lang="ar-DZ" dirty="0" smtClean="0"/>
            <a:t>تبادل سلع وخدمات مختلفة </a:t>
          </a:r>
          <a:endParaRPr lang="fr-FR" dirty="0"/>
        </a:p>
      </dgm:t>
    </dgm:pt>
    <dgm:pt modelId="{99C11DDA-4665-4074-9A0B-B98C19E0B31A}" type="parTrans" cxnId="{B677734C-5FD9-4458-B29A-1C2EBB0F9AA4}">
      <dgm:prSet/>
      <dgm:spPr/>
      <dgm:t>
        <a:bodyPr/>
        <a:lstStyle/>
        <a:p>
          <a:endParaRPr lang="fr-FR"/>
        </a:p>
      </dgm:t>
    </dgm:pt>
    <dgm:pt modelId="{D40C45FB-F064-4414-AF3D-922144818B95}" type="sibTrans" cxnId="{B677734C-5FD9-4458-B29A-1C2EBB0F9AA4}">
      <dgm:prSet/>
      <dgm:spPr/>
      <dgm:t>
        <a:bodyPr/>
        <a:lstStyle/>
        <a:p>
          <a:endParaRPr lang="fr-FR"/>
        </a:p>
      </dgm:t>
    </dgm:pt>
    <dgm:pt modelId="{BEA7741D-D1D5-4C8B-8AE2-6FE81A0A1F72}">
      <dgm:prSet phldrT="[Texte]" custT="1"/>
      <dgm:spPr/>
      <dgm:t>
        <a:bodyPr/>
        <a:lstStyle/>
        <a:p>
          <a:pPr algn="ctr" rtl="1"/>
          <a:r>
            <a:rPr lang="ar-DZ" sz="4000" dirty="0" smtClean="0"/>
            <a:t>في شكل عملية تبادل السلع والخدمات</a:t>
          </a:r>
          <a:endParaRPr lang="fr-FR" sz="4000" dirty="0"/>
        </a:p>
      </dgm:t>
    </dgm:pt>
    <dgm:pt modelId="{AF0145DA-C105-486D-862A-EAC2B54F1AFF}" type="parTrans" cxnId="{FFB9B675-1674-4043-B3B4-16F9E1A442CC}">
      <dgm:prSet/>
      <dgm:spPr/>
      <dgm:t>
        <a:bodyPr/>
        <a:lstStyle/>
        <a:p>
          <a:endParaRPr lang="fr-FR"/>
        </a:p>
      </dgm:t>
    </dgm:pt>
    <dgm:pt modelId="{8ACB3234-5E81-4B86-8B78-B4E270B5D01A}" type="sibTrans" cxnId="{FFB9B675-1674-4043-B3B4-16F9E1A442CC}">
      <dgm:prSet/>
      <dgm:spPr/>
      <dgm:t>
        <a:bodyPr/>
        <a:lstStyle/>
        <a:p>
          <a:endParaRPr lang="fr-FR"/>
        </a:p>
      </dgm:t>
    </dgm:pt>
    <dgm:pt modelId="{99A22DA7-855E-41EF-9988-9413078F00D2}">
      <dgm:prSet phldrT="[Texte]"/>
      <dgm:spPr/>
      <dgm:t>
        <a:bodyPr/>
        <a:lstStyle/>
        <a:p>
          <a:r>
            <a:rPr lang="ar-DZ" dirty="0" smtClean="0"/>
            <a:t>تبادل سلع وخدمات مماثلة</a:t>
          </a:r>
          <a:endParaRPr lang="fr-FR" dirty="0"/>
        </a:p>
      </dgm:t>
    </dgm:pt>
    <dgm:pt modelId="{27223E73-8256-4B3D-A36E-4F4EEBE055AE}" type="sibTrans" cxnId="{C1556834-51C8-40C1-845A-D30542D60C6C}">
      <dgm:prSet/>
      <dgm:spPr/>
      <dgm:t>
        <a:bodyPr/>
        <a:lstStyle/>
        <a:p>
          <a:endParaRPr lang="fr-FR"/>
        </a:p>
      </dgm:t>
    </dgm:pt>
    <dgm:pt modelId="{2255C63F-0531-4C45-ADF9-6A642BD0A5DB}" type="parTrans" cxnId="{C1556834-51C8-40C1-845A-D30542D60C6C}">
      <dgm:prSet/>
      <dgm:spPr/>
      <dgm:t>
        <a:bodyPr/>
        <a:lstStyle/>
        <a:p>
          <a:endParaRPr lang="fr-FR"/>
        </a:p>
      </dgm:t>
    </dgm:pt>
    <dgm:pt modelId="{6A103AEA-8BD2-4F11-9D56-9A5EEA7804EE}" type="pres">
      <dgm:prSet presAssocID="{F0ACF990-CE05-44B0-8387-DFB16FA821F5}" presName="Name0" presStyleCnt="0">
        <dgm:presLayoutVars>
          <dgm:dir/>
          <dgm:animLvl val="lvl"/>
          <dgm:resizeHandles val="exact"/>
        </dgm:presLayoutVars>
      </dgm:prSet>
      <dgm:spPr/>
      <dgm:t>
        <a:bodyPr/>
        <a:lstStyle/>
        <a:p>
          <a:endParaRPr lang="fr-FR"/>
        </a:p>
      </dgm:t>
    </dgm:pt>
    <dgm:pt modelId="{89828A9B-4C7D-4755-A79D-429D326554FA}" type="pres">
      <dgm:prSet presAssocID="{BEA7741D-D1D5-4C8B-8AE2-6FE81A0A1F72}" presName="compositeNode" presStyleCnt="0">
        <dgm:presLayoutVars>
          <dgm:bulletEnabled val="1"/>
        </dgm:presLayoutVars>
      </dgm:prSet>
      <dgm:spPr/>
    </dgm:pt>
    <dgm:pt modelId="{8A14A724-F038-42FB-8CCE-EDA02BE723A8}" type="pres">
      <dgm:prSet presAssocID="{BEA7741D-D1D5-4C8B-8AE2-6FE81A0A1F72}" presName="bgRect" presStyleLbl="node1" presStyleIdx="0" presStyleCnt="3" custAng="5400000" custScaleX="81559" custLinFactNeighborX="95672" custLinFactNeighborY="-48866"/>
      <dgm:spPr/>
      <dgm:t>
        <a:bodyPr/>
        <a:lstStyle/>
        <a:p>
          <a:endParaRPr lang="fr-FR"/>
        </a:p>
      </dgm:t>
    </dgm:pt>
    <dgm:pt modelId="{B2EF921D-3DA3-486C-B041-A6C65A3608F9}" type="pres">
      <dgm:prSet presAssocID="{BEA7741D-D1D5-4C8B-8AE2-6FE81A0A1F72}" presName="parentNode" presStyleLbl="node1" presStyleIdx="0" presStyleCnt="3">
        <dgm:presLayoutVars>
          <dgm:chMax val="0"/>
          <dgm:bulletEnabled val="1"/>
        </dgm:presLayoutVars>
      </dgm:prSet>
      <dgm:spPr/>
      <dgm:t>
        <a:bodyPr/>
        <a:lstStyle/>
        <a:p>
          <a:endParaRPr lang="fr-FR"/>
        </a:p>
      </dgm:t>
    </dgm:pt>
    <dgm:pt modelId="{B6F063D8-921F-429E-AC5B-F17450BB1F23}" type="pres">
      <dgm:prSet presAssocID="{8ACB3234-5E81-4B86-8B78-B4E270B5D01A}" presName="hSp" presStyleCnt="0"/>
      <dgm:spPr/>
    </dgm:pt>
    <dgm:pt modelId="{B4674EEF-74F1-4863-91F1-808CB50DC66A}" type="pres">
      <dgm:prSet presAssocID="{8ACB3234-5E81-4B86-8B78-B4E270B5D01A}" presName="vProcSp" presStyleCnt="0"/>
      <dgm:spPr/>
    </dgm:pt>
    <dgm:pt modelId="{C7790C6F-F1D7-4217-B19B-E3C8DD0D1B26}" type="pres">
      <dgm:prSet presAssocID="{8ACB3234-5E81-4B86-8B78-B4E270B5D01A}" presName="vSp1" presStyleCnt="0"/>
      <dgm:spPr/>
    </dgm:pt>
    <dgm:pt modelId="{D42F59F3-3E67-49CB-A4DB-B4B4F5CACD43}" type="pres">
      <dgm:prSet presAssocID="{8ACB3234-5E81-4B86-8B78-B4E270B5D01A}" presName="simulatedConn" presStyleLbl="solidFgAcc1" presStyleIdx="0" presStyleCnt="2"/>
      <dgm:spPr/>
    </dgm:pt>
    <dgm:pt modelId="{8A6666A3-B056-4D0C-AC6F-03FF8DE42BD2}" type="pres">
      <dgm:prSet presAssocID="{8ACB3234-5E81-4B86-8B78-B4E270B5D01A}" presName="vSp2" presStyleCnt="0"/>
      <dgm:spPr/>
    </dgm:pt>
    <dgm:pt modelId="{0AC38353-4E5E-42CC-ADE5-95BCE44BB4BF}" type="pres">
      <dgm:prSet presAssocID="{8ACB3234-5E81-4B86-8B78-B4E270B5D01A}" presName="sibTrans" presStyleCnt="0"/>
      <dgm:spPr/>
    </dgm:pt>
    <dgm:pt modelId="{C7A1E167-BB96-4942-A296-769BF76861EF}" type="pres">
      <dgm:prSet presAssocID="{E7AFB734-F24F-4A26-B714-C326659FA6CC}" presName="compositeNode" presStyleCnt="0">
        <dgm:presLayoutVars>
          <dgm:bulletEnabled val="1"/>
        </dgm:presLayoutVars>
      </dgm:prSet>
      <dgm:spPr/>
    </dgm:pt>
    <dgm:pt modelId="{AE5EDE92-C7CB-47DA-B04D-74723A88DA6C}" type="pres">
      <dgm:prSet presAssocID="{E7AFB734-F24F-4A26-B714-C326659FA6CC}" presName="bgRect" presStyleLbl="node1" presStyleIdx="1" presStyleCnt="3" custScaleX="78285" custScaleY="109092" custLinFactNeighborX="-97757" custLinFactNeighborY="36038"/>
      <dgm:spPr/>
      <dgm:t>
        <a:bodyPr/>
        <a:lstStyle/>
        <a:p>
          <a:endParaRPr lang="fr-FR"/>
        </a:p>
      </dgm:t>
    </dgm:pt>
    <dgm:pt modelId="{F70F97C3-185A-4BE3-986F-9DA0BB7421F8}" type="pres">
      <dgm:prSet presAssocID="{E7AFB734-F24F-4A26-B714-C326659FA6CC}" presName="parentNode" presStyleLbl="node1" presStyleIdx="1" presStyleCnt="3">
        <dgm:presLayoutVars>
          <dgm:chMax val="0"/>
          <dgm:bulletEnabled val="1"/>
        </dgm:presLayoutVars>
      </dgm:prSet>
      <dgm:spPr/>
      <dgm:t>
        <a:bodyPr/>
        <a:lstStyle/>
        <a:p>
          <a:endParaRPr lang="fr-FR"/>
        </a:p>
      </dgm:t>
    </dgm:pt>
    <dgm:pt modelId="{E7E0D247-A558-4D6A-890F-8E4650A3218B}" type="pres">
      <dgm:prSet presAssocID="{E7AFB734-F24F-4A26-B714-C326659FA6CC}" presName="childNode" presStyleLbl="node1" presStyleIdx="1" presStyleCnt="3">
        <dgm:presLayoutVars>
          <dgm:bulletEnabled val="1"/>
        </dgm:presLayoutVars>
      </dgm:prSet>
      <dgm:spPr/>
      <dgm:t>
        <a:bodyPr/>
        <a:lstStyle/>
        <a:p>
          <a:endParaRPr lang="fr-FR"/>
        </a:p>
      </dgm:t>
    </dgm:pt>
    <dgm:pt modelId="{93879602-BE4F-45AD-A9D0-FB87AB23A527}" type="pres">
      <dgm:prSet presAssocID="{1203AE18-553B-4FC9-9895-063E67DCA719}" presName="hSp" presStyleCnt="0"/>
      <dgm:spPr/>
    </dgm:pt>
    <dgm:pt modelId="{9D70B6B9-AB5A-4081-A0B6-D6A0EEE28303}" type="pres">
      <dgm:prSet presAssocID="{1203AE18-553B-4FC9-9895-063E67DCA719}" presName="vProcSp" presStyleCnt="0"/>
      <dgm:spPr/>
    </dgm:pt>
    <dgm:pt modelId="{8E0EEE17-C03A-4D98-AEC8-F1E6EC9A7687}" type="pres">
      <dgm:prSet presAssocID="{1203AE18-553B-4FC9-9895-063E67DCA719}" presName="vSp1" presStyleCnt="0"/>
      <dgm:spPr/>
    </dgm:pt>
    <dgm:pt modelId="{A67FB1C9-8D1A-4BB1-9BE3-906607EEE96E}" type="pres">
      <dgm:prSet presAssocID="{1203AE18-553B-4FC9-9895-063E67DCA719}" presName="simulatedConn" presStyleLbl="solidFgAcc1" presStyleIdx="1" presStyleCnt="2"/>
      <dgm:spPr/>
    </dgm:pt>
    <dgm:pt modelId="{E13ECC02-C734-438A-9F47-9630674C03EF}" type="pres">
      <dgm:prSet presAssocID="{1203AE18-553B-4FC9-9895-063E67DCA719}" presName="vSp2" presStyleCnt="0"/>
      <dgm:spPr/>
    </dgm:pt>
    <dgm:pt modelId="{8F997B53-6CCC-4678-845F-E269C4C3A161}" type="pres">
      <dgm:prSet presAssocID="{1203AE18-553B-4FC9-9895-063E67DCA719}" presName="sibTrans" presStyleCnt="0"/>
      <dgm:spPr/>
    </dgm:pt>
    <dgm:pt modelId="{4F5DD980-8B8A-49BC-8DAF-8304839BC8CC}" type="pres">
      <dgm:prSet presAssocID="{EDBA70B1-8FFF-4F75-9D97-9E2E4459DC31}" presName="compositeNode" presStyleCnt="0">
        <dgm:presLayoutVars>
          <dgm:bulletEnabled val="1"/>
        </dgm:presLayoutVars>
      </dgm:prSet>
      <dgm:spPr/>
    </dgm:pt>
    <dgm:pt modelId="{48303627-EF90-4FA5-8E55-63CA66E22C14}" type="pres">
      <dgm:prSet presAssocID="{EDBA70B1-8FFF-4F75-9D97-9E2E4459DC31}" presName="bgRect" presStyleLbl="node1" presStyleIdx="2" presStyleCnt="3" custScaleX="107017" custScaleY="111167" custLinFactNeighborX="493" custLinFactNeighborY="36038"/>
      <dgm:spPr/>
      <dgm:t>
        <a:bodyPr/>
        <a:lstStyle/>
        <a:p>
          <a:endParaRPr lang="fr-FR"/>
        </a:p>
      </dgm:t>
    </dgm:pt>
    <dgm:pt modelId="{16154346-AC98-45FA-9D72-86CBE318FB40}" type="pres">
      <dgm:prSet presAssocID="{EDBA70B1-8FFF-4F75-9D97-9E2E4459DC31}" presName="parentNode" presStyleLbl="node1" presStyleIdx="2" presStyleCnt="3">
        <dgm:presLayoutVars>
          <dgm:chMax val="0"/>
          <dgm:bulletEnabled val="1"/>
        </dgm:presLayoutVars>
      </dgm:prSet>
      <dgm:spPr/>
      <dgm:t>
        <a:bodyPr/>
        <a:lstStyle/>
        <a:p>
          <a:endParaRPr lang="fr-FR"/>
        </a:p>
      </dgm:t>
    </dgm:pt>
    <dgm:pt modelId="{6FE76C83-D0A0-4BD8-A19F-50F845ABCC15}" type="pres">
      <dgm:prSet presAssocID="{EDBA70B1-8FFF-4F75-9D97-9E2E4459DC31}" presName="childNode" presStyleLbl="node1" presStyleIdx="2" presStyleCnt="3">
        <dgm:presLayoutVars>
          <dgm:bulletEnabled val="1"/>
        </dgm:presLayoutVars>
      </dgm:prSet>
      <dgm:spPr/>
      <dgm:t>
        <a:bodyPr/>
        <a:lstStyle/>
        <a:p>
          <a:endParaRPr lang="fr-FR"/>
        </a:p>
      </dgm:t>
    </dgm:pt>
  </dgm:ptLst>
  <dgm:cxnLst>
    <dgm:cxn modelId="{B677734C-5FD9-4458-B29A-1C2EBB0F9AA4}" srcId="{EDBA70B1-8FFF-4F75-9D97-9E2E4459DC31}" destId="{38427390-C9CB-4FA4-A280-937EB16B0A20}" srcOrd="0" destOrd="0" parTransId="{99C11DDA-4665-4074-9A0B-B98C19E0B31A}" sibTransId="{D40C45FB-F064-4414-AF3D-922144818B95}"/>
    <dgm:cxn modelId="{E3C9E6D7-D173-4294-9E7D-FCC2982517EE}" type="presOf" srcId="{99A22DA7-855E-41EF-9988-9413078F00D2}" destId="{E7E0D247-A558-4D6A-890F-8E4650A3218B}" srcOrd="0" destOrd="0" presId="urn:microsoft.com/office/officeart/2005/8/layout/hProcess7"/>
    <dgm:cxn modelId="{C5EFD8C0-22BE-4271-8F64-28130072BCC8}" type="presOf" srcId="{EDBA70B1-8FFF-4F75-9D97-9E2E4459DC31}" destId="{48303627-EF90-4FA5-8E55-63CA66E22C14}" srcOrd="0" destOrd="0" presId="urn:microsoft.com/office/officeart/2005/8/layout/hProcess7"/>
    <dgm:cxn modelId="{2DB6ACC4-1BCD-499E-ACAB-0BA333E1187A}" type="presOf" srcId="{F0ACF990-CE05-44B0-8387-DFB16FA821F5}" destId="{6A103AEA-8BD2-4F11-9D56-9A5EEA7804EE}" srcOrd="0" destOrd="0" presId="urn:microsoft.com/office/officeart/2005/8/layout/hProcess7"/>
    <dgm:cxn modelId="{881E4582-DED9-4C6E-9B01-AB49E6C54AEB}" type="presOf" srcId="{E7AFB734-F24F-4A26-B714-C326659FA6CC}" destId="{F70F97C3-185A-4BE3-986F-9DA0BB7421F8}" srcOrd="1" destOrd="0" presId="urn:microsoft.com/office/officeart/2005/8/layout/hProcess7"/>
    <dgm:cxn modelId="{C1556834-51C8-40C1-845A-D30542D60C6C}" srcId="{E7AFB734-F24F-4A26-B714-C326659FA6CC}" destId="{99A22DA7-855E-41EF-9988-9413078F00D2}" srcOrd="0" destOrd="0" parTransId="{2255C63F-0531-4C45-ADF9-6A642BD0A5DB}" sibTransId="{27223E73-8256-4B3D-A36E-4F4EEBE055AE}"/>
    <dgm:cxn modelId="{53C5F8CD-B1C4-4B3E-BE1A-6B2C7DEC53E8}" type="presOf" srcId="{E7AFB734-F24F-4A26-B714-C326659FA6CC}" destId="{AE5EDE92-C7CB-47DA-B04D-74723A88DA6C}" srcOrd="0" destOrd="0" presId="urn:microsoft.com/office/officeart/2005/8/layout/hProcess7"/>
    <dgm:cxn modelId="{54D085F1-58F2-4F94-9602-A8A88B03453C}" type="presOf" srcId="{38427390-C9CB-4FA4-A280-937EB16B0A20}" destId="{6FE76C83-D0A0-4BD8-A19F-50F845ABCC15}" srcOrd="0" destOrd="0" presId="urn:microsoft.com/office/officeart/2005/8/layout/hProcess7"/>
    <dgm:cxn modelId="{4386ED45-7B9F-405C-ABDB-4BF9B2C0CA17}" type="presOf" srcId="{BEA7741D-D1D5-4C8B-8AE2-6FE81A0A1F72}" destId="{B2EF921D-3DA3-486C-B041-A6C65A3608F9}" srcOrd="1" destOrd="0" presId="urn:microsoft.com/office/officeart/2005/8/layout/hProcess7"/>
    <dgm:cxn modelId="{31CD4CC9-8333-4AC4-AC94-6140A850F6AA}" srcId="{F0ACF990-CE05-44B0-8387-DFB16FA821F5}" destId="{E7AFB734-F24F-4A26-B714-C326659FA6CC}" srcOrd="1" destOrd="0" parTransId="{2D7EE357-717A-44D4-8600-3AACF30BACAB}" sibTransId="{1203AE18-553B-4FC9-9895-063E67DCA719}"/>
    <dgm:cxn modelId="{9B59142F-AEDE-43B4-A9AA-6EE685991360}" srcId="{F0ACF990-CE05-44B0-8387-DFB16FA821F5}" destId="{EDBA70B1-8FFF-4F75-9D97-9E2E4459DC31}" srcOrd="2" destOrd="0" parTransId="{3C7E66C2-C4EE-48A7-9C12-7FF9872E10A4}" sibTransId="{B9F47859-E232-4BD6-9D5D-25908872C4A2}"/>
    <dgm:cxn modelId="{D04B6EE8-E885-49BC-B5E2-ABFED9EFB2A3}" type="presOf" srcId="{EDBA70B1-8FFF-4F75-9D97-9E2E4459DC31}" destId="{16154346-AC98-45FA-9D72-86CBE318FB40}" srcOrd="1" destOrd="0" presId="urn:microsoft.com/office/officeart/2005/8/layout/hProcess7"/>
    <dgm:cxn modelId="{B8A5065A-A75F-4825-934A-C74A6FD35082}" type="presOf" srcId="{BEA7741D-D1D5-4C8B-8AE2-6FE81A0A1F72}" destId="{8A14A724-F038-42FB-8CCE-EDA02BE723A8}" srcOrd="0" destOrd="0" presId="urn:microsoft.com/office/officeart/2005/8/layout/hProcess7"/>
    <dgm:cxn modelId="{FFB9B675-1674-4043-B3B4-16F9E1A442CC}" srcId="{F0ACF990-CE05-44B0-8387-DFB16FA821F5}" destId="{BEA7741D-D1D5-4C8B-8AE2-6FE81A0A1F72}" srcOrd="0" destOrd="0" parTransId="{AF0145DA-C105-486D-862A-EAC2B54F1AFF}" sibTransId="{8ACB3234-5E81-4B86-8B78-B4E270B5D01A}"/>
    <dgm:cxn modelId="{293D2BC2-6A8C-4E16-874F-00C3DEDD3BF3}" type="presParOf" srcId="{6A103AEA-8BD2-4F11-9D56-9A5EEA7804EE}" destId="{89828A9B-4C7D-4755-A79D-429D326554FA}" srcOrd="0" destOrd="0" presId="urn:microsoft.com/office/officeart/2005/8/layout/hProcess7"/>
    <dgm:cxn modelId="{0A3FDB39-EAB8-460F-9B0F-A0FC6B6CC268}" type="presParOf" srcId="{89828A9B-4C7D-4755-A79D-429D326554FA}" destId="{8A14A724-F038-42FB-8CCE-EDA02BE723A8}" srcOrd="0" destOrd="0" presId="urn:microsoft.com/office/officeart/2005/8/layout/hProcess7"/>
    <dgm:cxn modelId="{C8BC0219-FCF2-4518-B576-3978C3FC08F3}" type="presParOf" srcId="{89828A9B-4C7D-4755-A79D-429D326554FA}" destId="{B2EF921D-3DA3-486C-B041-A6C65A3608F9}" srcOrd="1" destOrd="0" presId="urn:microsoft.com/office/officeart/2005/8/layout/hProcess7"/>
    <dgm:cxn modelId="{DF31AE22-1E44-4936-A6FE-3D35174D67AC}" type="presParOf" srcId="{6A103AEA-8BD2-4F11-9D56-9A5EEA7804EE}" destId="{B6F063D8-921F-429E-AC5B-F17450BB1F23}" srcOrd="1" destOrd="0" presId="urn:microsoft.com/office/officeart/2005/8/layout/hProcess7"/>
    <dgm:cxn modelId="{E6562E4C-2A6E-4207-ABA8-AF287163F1EC}" type="presParOf" srcId="{6A103AEA-8BD2-4F11-9D56-9A5EEA7804EE}" destId="{B4674EEF-74F1-4863-91F1-808CB50DC66A}" srcOrd="2" destOrd="0" presId="urn:microsoft.com/office/officeart/2005/8/layout/hProcess7"/>
    <dgm:cxn modelId="{E2DED43B-FB92-45CC-ADF3-7B264FBE6045}" type="presParOf" srcId="{B4674EEF-74F1-4863-91F1-808CB50DC66A}" destId="{C7790C6F-F1D7-4217-B19B-E3C8DD0D1B26}" srcOrd="0" destOrd="0" presId="urn:microsoft.com/office/officeart/2005/8/layout/hProcess7"/>
    <dgm:cxn modelId="{64E14BA4-69F3-43D8-883C-DE8C233D72FE}" type="presParOf" srcId="{B4674EEF-74F1-4863-91F1-808CB50DC66A}" destId="{D42F59F3-3E67-49CB-A4DB-B4B4F5CACD43}" srcOrd="1" destOrd="0" presId="urn:microsoft.com/office/officeart/2005/8/layout/hProcess7"/>
    <dgm:cxn modelId="{DF7D8FFF-1BAC-4D9A-B0AB-4A997077F4FF}" type="presParOf" srcId="{B4674EEF-74F1-4863-91F1-808CB50DC66A}" destId="{8A6666A3-B056-4D0C-AC6F-03FF8DE42BD2}" srcOrd="2" destOrd="0" presId="urn:microsoft.com/office/officeart/2005/8/layout/hProcess7"/>
    <dgm:cxn modelId="{7D5A71B6-5578-4658-89CE-DD467D91FAE3}" type="presParOf" srcId="{6A103AEA-8BD2-4F11-9D56-9A5EEA7804EE}" destId="{0AC38353-4E5E-42CC-ADE5-95BCE44BB4BF}" srcOrd="3" destOrd="0" presId="urn:microsoft.com/office/officeart/2005/8/layout/hProcess7"/>
    <dgm:cxn modelId="{349C3C48-8AEB-4A6B-BBA0-E3960B44A910}" type="presParOf" srcId="{6A103AEA-8BD2-4F11-9D56-9A5EEA7804EE}" destId="{C7A1E167-BB96-4942-A296-769BF76861EF}" srcOrd="4" destOrd="0" presId="urn:microsoft.com/office/officeart/2005/8/layout/hProcess7"/>
    <dgm:cxn modelId="{ABD2F3C5-1BEF-4803-A4D4-2B3F5EB0403C}" type="presParOf" srcId="{C7A1E167-BB96-4942-A296-769BF76861EF}" destId="{AE5EDE92-C7CB-47DA-B04D-74723A88DA6C}" srcOrd="0" destOrd="0" presId="urn:microsoft.com/office/officeart/2005/8/layout/hProcess7"/>
    <dgm:cxn modelId="{D736E7FD-BB00-4868-86E9-A9F3D5CEABAF}" type="presParOf" srcId="{C7A1E167-BB96-4942-A296-769BF76861EF}" destId="{F70F97C3-185A-4BE3-986F-9DA0BB7421F8}" srcOrd="1" destOrd="0" presId="urn:microsoft.com/office/officeart/2005/8/layout/hProcess7"/>
    <dgm:cxn modelId="{D8D2372B-C7B4-4A2C-9E56-A65B0DB39074}" type="presParOf" srcId="{C7A1E167-BB96-4942-A296-769BF76861EF}" destId="{E7E0D247-A558-4D6A-890F-8E4650A3218B}" srcOrd="2" destOrd="0" presId="urn:microsoft.com/office/officeart/2005/8/layout/hProcess7"/>
    <dgm:cxn modelId="{65D858D8-FEF6-428C-AE41-2E20B20D8F5B}" type="presParOf" srcId="{6A103AEA-8BD2-4F11-9D56-9A5EEA7804EE}" destId="{93879602-BE4F-45AD-A9D0-FB87AB23A527}" srcOrd="5" destOrd="0" presId="urn:microsoft.com/office/officeart/2005/8/layout/hProcess7"/>
    <dgm:cxn modelId="{72967C85-B2B5-4514-BB29-D437F47569CE}" type="presParOf" srcId="{6A103AEA-8BD2-4F11-9D56-9A5EEA7804EE}" destId="{9D70B6B9-AB5A-4081-A0B6-D6A0EEE28303}" srcOrd="6" destOrd="0" presId="urn:microsoft.com/office/officeart/2005/8/layout/hProcess7"/>
    <dgm:cxn modelId="{125F6687-C2EC-472C-97F6-0E04A165A1ED}" type="presParOf" srcId="{9D70B6B9-AB5A-4081-A0B6-D6A0EEE28303}" destId="{8E0EEE17-C03A-4D98-AEC8-F1E6EC9A7687}" srcOrd="0" destOrd="0" presId="urn:microsoft.com/office/officeart/2005/8/layout/hProcess7"/>
    <dgm:cxn modelId="{49CDA905-FAC9-40FD-83FF-7EC09A93F094}" type="presParOf" srcId="{9D70B6B9-AB5A-4081-A0B6-D6A0EEE28303}" destId="{A67FB1C9-8D1A-4BB1-9BE3-906607EEE96E}" srcOrd="1" destOrd="0" presId="urn:microsoft.com/office/officeart/2005/8/layout/hProcess7"/>
    <dgm:cxn modelId="{E83891C3-6D58-4B6F-A1F9-38C735B63FA1}" type="presParOf" srcId="{9D70B6B9-AB5A-4081-A0B6-D6A0EEE28303}" destId="{E13ECC02-C734-438A-9F47-9630674C03EF}" srcOrd="2" destOrd="0" presId="urn:microsoft.com/office/officeart/2005/8/layout/hProcess7"/>
    <dgm:cxn modelId="{13FFDE2E-8282-4265-87BE-EAB57A3E777A}" type="presParOf" srcId="{6A103AEA-8BD2-4F11-9D56-9A5EEA7804EE}" destId="{8F997B53-6CCC-4678-845F-E269C4C3A161}" srcOrd="7" destOrd="0" presId="urn:microsoft.com/office/officeart/2005/8/layout/hProcess7"/>
    <dgm:cxn modelId="{DCFC33F6-495B-4856-B411-95F3E4FA5F32}" type="presParOf" srcId="{6A103AEA-8BD2-4F11-9D56-9A5EEA7804EE}" destId="{4F5DD980-8B8A-49BC-8DAF-8304839BC8CC}" srcOrd="8" destOrd="0" presId="urn:microsoft.com/office/officeart/2005/8/layout/hProcess7"/>
    <dgm:cxn modelId="{2A43D6FD-828C-42D9-8D89-34171A0D0512}" type="presParOf" srcId="{4F5DD980-8B8A-49BC-8DAF-8304839BC8CC}" destId="{48303627-EF90-4FA5-8E55-63CA66E22C14}" srcOrd="0" destOrd="0" presId="urn:microsoft.com/office/officeart/2005/8/layout/hProcess7"/>
    <dgm:cxn modelId="{7F5EB654-FB47-40A4-94F5-2CA24D25805C}" type="presParOf" srcId="{4F5DD980-8B8A-49BC-8DAF-8304839BC8CC}" destId="{16154346-AC98-45FA-9D72-86CBE318FB40}" srcOrd="1" destOrd="0" presId="urn:microsoft.com/office/officeart/2005/8/layout/hProcess7"/>
    <dgm:cxn modelId="{B04EE1E2-F2A0-45F7-9F52-89501F182262}" type="presParOf" srcId="{4F5DD980-8B8A-49BC-8DAF-8304839BC8CC}" destId="{6FE76C83-D0A0-4BD8-A19F-50F845ABCC15}" srcOrd="2" destOrd="0" presId="urn:microsoft.com/office/officeart/2005/8/layout/hProcess7"/>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F5969DD-4F27-499E-B1AA-C18ACADE555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C1FCFA6B-2D50-43A2-AAA0-A6050A6602E2}">
      <dgm:prSet phldrT="[Texte]"/>
      <dgm:spPr/>
      <dgm:t>
        <a:bodyPr/>
        <a:lstStyle/>
        <a:p>
          <a:pPr rtl="1"/>
          <a:r>
            <a:rPr lang="ar-DZ" dirty="0" smtClean="0"/>
            <a:t>الاعتراف بالإيراد الناتج من بيع السلع.</a:t>
          </a:r>
          <a:endParaRPr lang="fr-FR" dirty="0"/>
        </a:p>
      </dgm:t>
    </dgm:pt>
    <dgm:pt modelId="{37CD6EB5-217E-4479-A52C-E57133E96882}" type="parTrans" cxnId="{4170E034-42A7-45B5-BB6D-D248FED24347}">
      <dgm:prSet/>
      <dgm:spPr/>
      <dgm:t>
        <a:bodyPr/>
        <a:lstStyle/>
        <a:p>
          <a:endParaRPr lang="fr-FR"/>
        </a:p>
      </dgm:t>
    </dgm:pt>
    <dgm:pt modelId="{7478F8BB-A89E-42FD-9E54-A1A9153DA43B}" type="sibTrans" cxnId="{4170E034-42A7-45B5-BB6D-D248FED24347}">
      <dgm:prSet/>
      <dgm:spPr/>
      <dgm:t>
        <a:bodyPr/>
        <a:lstStyle/>
        <a:p>
          <a:endParaRPr lang="fr-FR"/>
        </a:p>
      </dgm:t>
    </dgm:pt>
    <dgm:pt modelId="{A87AFDE7-2CF7-4483-99CF-B22F62A2EA79}">
      <dgm:prSet/>
      <dgm:spPr/>
      <dgm:t>
        <a:bodyPr/>
        <a:lstStyle/>
        <a:p>
          <a:pPr rtl="1"/>
          <a:r>
            <a:rPr lang="ar-DZ" dirty="0" smtClean="0"/>
            <a:t>الاعتراف بالإيراد الناتج من أداء الخدمات</a:t>
          </a:r>
        </a:p>
      </dgm:t>
    </dgm:pt>
    <dgm:pt modelId="{17DB64CD-60D7-460B-BA14-7DB5D4F27E35}" type="parTrans" cxnId="{D751004D-E748-4F15-A149-31EE416D264B}">
      <dgm:prSet/>
      <dgm:spPr/>
      <dgm:t>
        <a:bodyPr/>
        <a:lstStyle/>
        <a:p>
          <a:endParaRPr lang="fr-FR"/>
        </a:p>
      </dgm:t>
    </dgm:pt>
    <dgm:pt modelId="{E099FF3F-9ADB-4E11-8CE5-719C88AC54FC}" type="sibTrans" cxnId="{D751004D-E748-4F15-A149-31EE416D264B}">
      <dgm:prSet/>
      <dgm:spPr/>
      <dgm:t>
        <a:bodyPr/>
        <a:lstStyle/>
        <a:p>
          <a:endParaRPr lang="fr-FR"/>
        </a:p>
      </dgm:t>
    </dgm:pt>
    <dgm:pt modelId="{8FB11773-7741-41FC-B0F7-5010D7885C1E}">
      <dgm:prSet/>
      <dgm:spPr/>
      <dgm:t>
        <a:bodyPr/>
        <a:lstStyle/>
        <a:p>
          <a:pPr rtl="1"/>
          <a:r>
            <a:rPr lang="ar-DZ" dirty="0" smtClean="0"/>
            <a:t>الاعتراف بالإيراد الناتج عن الاستغلال أصول المنشأة.</a:t>
          </a:r>
        </a:p>
      </dgm:t>
    </dgm:pt>
    <dgm:pt modelId="{6B5FC3DA-05D5-4304-BBF0-0F42B63900F7}" type="parTrans" cxnId="{C9D27BB1-7699-47CC-AF64-8599F1D837E8}">
      <dgm:prSet/>
      <dgm:spPr/>
      <dgm:t>
        <a:bodyPr/>
        <a:lstStyle/>
        <a:p>
          <a:endParaRPr lang="fr-FR"/>
        </a:p>
      </dgm:t>
    </dgm:pt>
    <dgm:pt modelId="{08CFED1E-DB1E-4FAE-84E0-3EA90F2E74BB}" type="sibTrans" cxnId="{C9D27BB1-7699-47CC-AF64-8599F1D837E8}">
      <dgm:prSet/>
      <dgm:spPr/>
      <dgm:t>
        <a:bodyPr/>
        <a:lstStyle/>
        <a:p>
          <a:endParaRPr lang="fr-FR"/>
        </a:p>
      </dgm:t>
    </dgm:pt>
    <dgm:pt modelId="{8699AEBF-1F01-43F6-B3CC-8D57E1F7817D}" type="pres">
      <dgm:prSet presAssocID="{FF5969DD-4F27-499E-B1AA-C18ACADE5553}" presName="linear" presStyleCnt="0">
        <dgm:presLayoutVars>
          <dgm:dir/>
          <dgm:animLvl val="lvl"/>
          <dgm:resizeHandles val="exact"/>
        </dgm:presLayoutVars>
      </dgm:prSet>
      <dgm:spPr/>
      <dgm:t>
        <a:bodyPr/>
        <a:lstStyle/>
        <a:p>
          <a:endParaRPr lang="fr-FR"/>
        </a:p>
      </dgm:t>
    </dgm:pt>
    <dgm:pt modelId="{470F450E-77DE-48A5-A63D-891648B10C5F}" type="pres">
      <dgm:prSet presAssocID="{C1FCFA6B-2D50-43A2-AAA0-A6050A6602E2}" presName="parentLin" presStyleCnt="0"/>
      <dgm:spPr/>
    </dgm:pt>
    <dgm:pt modelId="{CD70E05E-7EA3-471D-82C1-8602C4BCCD7B}" type="pres">
      <dgm:prSet presAssocID="{C1FCFA6B-2D50-43A2-AAA0-A6050A6602E2}" presName="parentLeftMargin" presStyleLbl="node1" presStyleIdx="0" presStyleCnt="3"/>
      <dgm:spPr/>
      <dgm:t>
        <a:bodyPr/>
        <a:lstStyle/>
        <a:p>
          <a:endParaRPr lang="fr-FR"/>
        </a:p>
      </dgm:t>
    </dgm:pt>
    <dgm:pt modelId="{F2018F16-6544-4A5D-8A2E-E32152225EEC}" type="pres">
      <dgm:prSet presAssocID="{C1FCFA6B-2D50-43A2-AAA0-A6050A6602E2}" presName="parentText" presStyleLbl="node1" presStyleIdx="0" presStyleCnt="3">
        <dgm:presLayoutVars>
          <dgm:chMax val="0"/>
          <dgm:bulletEnabled val="1"/>
        </dgm:presLayoutVars>
      </dgm:prSet>
      <dgm:spPr/>
      <dgm:t>
        <a:bodyPr/>
        <a:lstStyle/>
        <a:p>
          <a:endParaRPr lang="fr-FR"/>
        </a:p>
      </dgm:t>
    </dgm:pt>
    <dgm:pt modelId="{5A9B4448-A95E-499E-85E2-1C47BA869DBA}" type="pres">
      <dgm:prSet presAssocID="{C1FCFA6B-2D50-43A2-AAA0-A6050A6602E2}" presName="negativeSpace" presStyleCnt="0"/>
      <dgm:spPr/>
    </dgm:pt>
    <dgm:pt modelId="{F88BD1FC-FED5-4DA1-8B8D-29427F715A2A}" type="pres">
      <dgm:prSet presAssocID="{C1FCFA6B-2D50-43A2-AAA0-A6050A6602E2}" presName="childText" presStyleLbl="conFgAcc1" presStyleIdx="0" presStyleCnt="3">
        <dgm:presLayoutVars>
          <dgm:bulletEnabled val="1"/>
        </dgm:presLayoutVars>
      </dgm:prSet>
      <dgm:spPr/>
    </dgm:pt>
    <dgm:pt modelId="{A7DE2936-7E50-4BA7-9D58-0AA031F4BB1F}" type="pres">
      <dgm:prSet presAssocID="{7478F8BB-A89E-42FD-9E54-A1A9153DA43B}" presName="spaceBetweenRectangles" presStyleCnt="0"/>
      <dgm:spPr/>
    </dgm:pt>
    <dgm:pt modelId="{CA60C224-BE82-4C84-9A50-DD93B34023D9}" type="pres">
      <dgm:prSet presAssocID="{A87AFDE7-2CF7-4483-99CF-B22F62A2EA79}" presName="parentLin" presStyleCnt="0"/>
      <dgm:spPr/>
    </dgm:pt>
    <dgm:pt modelId="{912BCEE5-402A-46F9-B511-B2BE70937E3B}" type="pres">
      <dgm:prSet presAssocID="{A87AFDE7-2CF7-4483-99CF-B22F62A2EA79}" presName="parentLeftMargin" presStyleLbl="node1" presStyleIdx="0" presStyleCnt="3"/>
      <dgm:spPr/>
      <dgm:t>
        <a:bodyPr/>
        <a:lstStyle/>
        <a:p>
          <a:endParaRPr lang="fr-FR"/>
        </a:p>
      </dgm:t>
    </dgm:pt>
    <dgm:pt modelId="{36560E11-C976-4C9B-88CA-9618B6100EC3}" type="pres">
      <dgm:prSet presAssocID="{A87AFDE7-2CF7-4483-99CF-B22F62A2EA79}" presName="parentText" presStyleLbl="node1" presStyleIdx="1" presStyleCnt="3">
        <dgm:presLayoutVars>
          <dgm:chMax val="0"/>
          <dgm:bulletEnabled val="1"/>
        </dgm:presLayoutVars>
      </dgm:prSet>
      <dgm:spPr/>
      <dgm:t>
        <a:bodyPr/>
        <a:lstStyle/>
        <a:p>
          <a:endParaRPr lang="fr-FR"/>
        </a:p>
      </dgm:t>
    </dgm:pt>
    <dgm:pt modelId="{00885E70-B9F7-4C97-BDE8-ED63DE4131F4}" type="pres">
      <dgm:prSet presAssocID="{A87AFDE7-2CF7-4483-99CF-B22F62A2EA79}" presName="negativeSpace" presStyleCnt="0"/>
      <dgm:spPr/>
    </dgm:pt>
    <dgm:pt modelId="{B3CAA738-38FC-4282-B548-C06E37376B4D}" type="pres">
      <dgm:prSet presAssocID="{A87AFDE7-2CF7-4483-99CF-B22F62A2EA79}" presName="childText" presStyleLbl="conFgAcc1" presStyleIdx="1" presStyleCnt="3">
        <dgm:presLayoutVars>
          <dgm:bulletEnabled val="1"/>
        </dgm:presLayoutVars>
      </dgm:prSet>
      <dgm:spPr/>
    </dgm:pt>
    <dgm:pt modelId="{BDA8C7DC-38F5-4174-9D49-8EEAD6D22F80}" type="pres">
      <dgm:prSet presAssocID="{E099FF3F-9ADB-4E11-8CE5-719C88AC54FC}" presName="spaceBetweenRectangles" presStyleCnt="0"/>
      <dgm:spPr/>
    </dgm:pt>
    <dgm:pt modelId="{DAA92BFA-9DF8-423A-8C6F-602638D020F0}" type="pres">
      <dgm:prSet presAssocID="{8FB11773-7741-41FC-B0F7-5010D7885C1E}" presName="parentLin" presStyleCnt="0"/>
      <dgm:spPr/>
    </dgm:pt>
    <dgm:pt modelId="{1C1B1D0B-4BC5-433B-9A82-6659A2739584}" type="pres">
      <dgm:prSet presAssocID="{8FB11773-7741-41FC-B0F7-5010D7885C1E}" presName="parentLeftMargin" presStyleLbl="node1" presStyleIdx="1" presStyleCnt="3"/>
      <dgm:spPr/>
      <dgm:t>
        <a:bodyPr/>
        <a:lstStyle/>
        <a:p>
          <a:endParaRPr lang="fr-FR"/>
        </a:p>
      </dgm:t>
    </dgm:pt>
    <dgm:pt modelId="{253FF6DD-DD66-4E0D-A788-EF7CE7258212}" type="pres">
      <dgm:prSet presAssocID="{8FB11773-7741-41FC-B0F7-5010D7885C1E}" presName="parentText" presStyleLbl="node1" presStyleIdx="2" presStyleCnt="3">
        <dgm:presLayoutVars>
          <dgm:chMax val="0"/>
          <dgm:bulletEnabled val="1"/>
        </dgm:presLayoutVars>
      </dgm:prSet>
      <dgm:spPr/>
      <dgm:t>
        <a:bodyPr/>
        <a:lstStyle/>
        <a:p>
          <a:endParaRPr lang="fr-FR"/>
        </a:p>
      </dgm:t>
    </dgm:pt>
    <dgm:pt modelId="{EAAE3A9A-3659-43A9-8525-E7643EEE499D}" type="pres">
      <dgm:prSet presAssocID="{8FB11773-7741-41FC-B0F7-5010D7885C1E}" presName="negativeSpace" presStyleCnt="0"/>
      <dgm:spPr/>
    </dgm:pt>
    <dgm:pt modelId="{7DC7EF4B-AFBC-4CBA-86BD-17442BCD5794}" type="pres">
      <dgm:prSet presAssocID="{8FB11773-7741-41FC-B0F7-5010D7885C1E}" presName="childText" presStyleLbl="conFgAcc1" presStyleIdx="2" presStyleCnt="3">
        <dgm:presLayoutVars>
          <dgm:bulletEnabled val="1"/>
        </dgm:presLayoutVars>
      </dgm:prSet>
      <dgm:spPr/>
    </dgm:pt>
  </dgm:ptLst>
  <dgm:cxnLst>
    <dgm:cxn modelId="{F5446B92-1041-4D5D-9F59-3567977483D7}" type="presOf" srcId="{A87AFDE7-2CF7-4483-99CF-B22F62A2EA79}" destId="{912BCEE5-402A-46F9-B511-B2BE70937E3B}" srcOrd="0" destOrd="0" presId="urn:microsoft.com/office/officeart/2005/8/layout/list1"/>
    <dgm:cxn modelId="{7D63C524-FC21-4118-AA00-1B6784DE3060}" type="presOf" srcId="{8FB11773-7741-41FC-B0F7-5010D7885C1E}" destId="{1C1B1D0B-4BC5-433B-9A82-6659A2739584}" srcOrd="0" destOrd="0" presId="urn:microsoft.com/office/officeart/2005/8/layout/list1"/>
    <dgm:cxn modelId="{D751004D-E748-4F15-A149-31EE416D264B}" srcId="{FF5969DD-4F27-499E-B1AA-C18ACADE5553}" destId="{A87AFDE7-2CF7-4483-99CF-B22F62A2EA79}" srcOrd="1" destOrd="0" parTransId="{17DB64CD-60D7-460B-BA14-7DB5D4F27E35}" sibTransId="{E099FF3F-9ADB-4E11-8CE5-719C88AC54FC}"/>
    <dgm:cxn modelId="{0C9C152F-9E0A-4C64-AE03-EB5C5F25E8E6}" type="presOf" srcId="{A87AFDE7-2CF7-4483-99CF-B22F62A2EA79}" destId="{36560E11-C976-4C9B-88CA-9618B6100EC3}" srcOrd="1" destOrd="0" presId="urn:microsoft.com/office/officeart/2005/8/layout/list1"/>
    <dgm:cxn modelId="{4170E034-42A7-45B5-BB6D-D248FED24347}" srcId="{FF5969DD-4F27-499E-B1AA-C18ACADE5553}" destId="{C1FCFA6B-2D50-43A2-AAA0-A6050A6602E2}" srcOrd="0" destOrd="0" parTransId="{37CD6EB5-217E-4479-A52C-E57133E96882}" sibTransId="{7478F8BB-A89E-42FD-9E54-A1A9153DA43B}"/>
    <dgm:cxn modelId="{B8E19099-15F5-4FCB-B669-28E6226CCF4C}" type="presOf" srcId="{8FB11773-7741-41FC-B0F7-5010D7885C1E}" destId="{253FF6DD-DD66-4E0D-A788-EF7CE7258212}" srcOrd="1" destOrd="0" presId="urn:microsoft.com/office/officeart/2005/8/layout/list1"/>
    <dgm:cxn modelId="{95554FEB-46BB-4907-81C5-499805C85D4F}" type="presOf" srcId="{C1FCFA6B-2D50-43A2-AAA0-A6050A6602E2}" destId="{F2018F16-6544-4A5D-8A2E-E32152225EEC}" srcOrd="1" destOrd="0" presId="urn:microsoft.com/office/officeart/2005/8/layout/list1"/>
    <dgm:cxn modelId="{D55B831D-C925-43B8-A960-E3915A2F959C}" type="presOf" srcId="{FF5969DD-4F27-499E-B1AA-C18ACADE5553}" destId="{8699AEBF-1F01-43F6-B3CC-8D57E1F7817D}" srcOrd="0" destOrd="0" presId="urn:microsoft.com/office/officeart/2005/8/layout/list1"/>
    <dgm:cxn modelId="{AB166DEF-3311-4D6E-8216-15C2D9EA3B30}" type="presOf" srcId="{C1FCFA6B-2D50-43A2-AAA0-A6050A6602E2}" destId="{CD70E05E-7EA3-471D-82C1-8602C4BCCD7B}" srcOrd="0" destOrd="0" presId="urn:microsoft.com/office/officeart/2005/8/layout/list1"/>
    <dgm:cxn modelId="{C9D27BB1-7699-47CC-AF64-8599F1D837E8}" srcId="{FF5969DD-4F27-499E-B1AA-C18ACADE5553}" destId="{8FB11773-7741-41FC-B0F7-5010D7885C1E}" srcOrd="2" destOrd="0" parTransId="{6B5FC3DA-05D5-4304-BBF0-0F42B63900F7}" sibTransId="{08CFED1E-DB1E-4FAE-84E0-3EA90F2E74BB}"/>
    <dgm:cxn modelId="{1D573F73-0151-40DF-BD83-CBABD68BA485}" type="presParOf" srcId="{8699AEBF-1F01-43F6-B3CC-8D57E1F7817D}" destId="{470F450E-77DE-48A5-A63D-891648B10C5F}" srcOrd="0" destOrd="0" presId="urn:microsoft.com/office/officeart/2005/8/layout/list1"/>
    <dgm:cxn modelId="{473DD155-3F97-4862-B389-75DE5E708375}" type="presParOf" srcId="{470F450E-77DE-48A5-A63D-891648B10C5F}" destId="{CD70E05E-7EA3-471D-82C1-8602C4BCCD7B}" srcOrd="0" destOrd="0" presId="urn:microsoft.com/office/officeart/2005/8/layout/list1"/>
    <dgm:cxn modelId="{A6DA3BD8-FFA6-4042-BF82-6054A1509CF6}" type="presParOf" srcId="{470F450E-77DE-48A5-A63D-891648B10C5F}" destId="{F2018F16-6544-4A5D-8A2E-E32152225EEC}" srcOrd="1" destOrd="0" presId="urn:microsoft.com/office/officeart/2005/8/layout/list1"/>
    <dgm:cxn modelId="{6D1567D8-2E8B-44F4-9184-83543B61B158}" type="presParOf" srcId="{8699AEBF-1F01-43F6-B3CC-8D57E1F7817D}" destId="{5A9B4448-A95E-499E-85E2-1C47BA869DBA}" srcOrd="1" destOrd="0" presId="urn:microsoft.com/office/officeart/2005/8/layout/list1"/>
    <dgm:cxn modelId="{B4A53BE2-4EDB-42C1-A267-70BC2EC10683}" type="presParOf" srcId="{8699AEBF-1F01-43F6-B3CC-8D57E1F7817D}" destId="{F88BD1FC-FED5-4DA1-8B8D-29427F715A2A}" srcOrd="2" destOrd="0" presId="urn:microsoft.com/office/officeart/2005/8/layout/list1"/>
    <dgm:cxn modelId="{F91AF144-3366-40DE-8F08-42A5B9D5A176}" type="presParOf" srcId="{8699AEBF-1F01-43F6-B3CC-8D57E1F7817D}" destId="{A7DE2936-7E50-4BA7-9D58-0AA031F4BB1F}" srcOrd="3" destOrd="0" presId="urn:microsoft.com/office/officeart/2005/8/layout/list1"/>
    <dgm:cxn modelId="{EA3FABF6-770F-4889-8437-213FCE66AB39}" type="presParOf" srcId="{8699AEBF-1F01-43F6-B3CC-8D57E1F7817D}" destId="{CA60C224-BE82-4C84-9A50-DD93B34023D9}" srcOrd="4" destOrd="0" presId="urn:microsoft.com/office/officeart/2005/8/layout/list1"/>
    <dgm:cxn modelId="{F7935CA7-5200-4172-A009-113D0EFB7BC5}" type="presParOf" srcId="{CA60C224-BE82-4C84-9A50-DD93B34023D9}" destId="{912BCEE5-402A-46F9-B511-B2BE70937E3B}" srcOrd="0" destOrd="0" presId="urn:microsoft.com/office/officeart/2005/8/layout/list1"/>
    <dgm:cxn modelId="{44CA11F2-2DD4-47EA-84CB-1DB7FB176FE3}" type="presParOf" srcId="{CA60C224-BE82-4C84-9A50-DD93B34023D9}" destId="{36560E11-C976-4C9B-88CA-9618B6100EC3}" srcOrd="1" destOrd="0" presId="urn:microsoft.com/office/officeart/2005/8/layout/list1"/>
    <dgm:cxn modelId="{9D5FAA4C-4B1D-4692-AA63-93EB2E093B5D}" type="presParOf" srcId="{8699AEBF-1F01-43F6-B3CC-8D57E1F7817D}" destId="{00885E70-B9F7-4C97-BDE8-ED63DE4131F4}" srcOrd="5" destOrd="0" presId="urn:microsoft.com/office/officeart/2005/8/layout/list1"/>
    <dgm:cxn modelId="{3BABC6A8-026A-4841-8D71-1F15812DE537}" type="presParOf" srcId="{8699AEBF-1F01-43F6-B3CC-8D57E1F7817D}" destId="{B3CAA738-38FC-4282-B548-C06E37376B4D}" srcOrd="6" destOrd="0" presId="urn:microsoft.com/office/officeart/2005/8/layout/list1"/>
    <dgm:cxn modelId="{9758561F-B208-4B5A-8EFD-2EE56E3C3D9B}" type="presParOf" srcId="{8699AEBF-1F01-43F6-B3CC-8D57E1F7817D}" destId="{BDA8C7DC-38F5-4174-9D49-8EEAD6D22F80}" srcOrd="7" destOrd="0" presId="urn:microsoft.com/office/officeart/2005/8/layout/list1"/>
    <dgm:cxn modelId="{7AE3E364-8092-4435-B5C0-5B7B2F161B76}" type="presParOf" srcId="{8699AEBF-1F01-43F6-B3CC-8D57E1F7817D}" destId="{DAA92BFA-9DF8-423A-8C6F-602638D020F0}" srcOrd="8" destOrd="0" presId="urn:microsoft.com/office/officeart/2005/8/layout/list1"/>
    <dgm:cxn modelId="{7A3D542F-B6CB-4F08-ADCE-18E1E92D8599}" type="presParOf" srcId="{DAA92BFA-9DF8-423A-8C6F-602638D020F0}" destId="{1C1B1D0B-4BC5-433B-9A82-6659A2739584}" srcOrd="0" destOrd="0" presId="urn:microsoft.com/office/officeart/2005/8/layout/list1"/>
    <dgm:cxn modelId="{8B2E1B63-12CF-469A-9DE8-3A860D2D121A}" type="presParOf" srcId="{DAA92BFA-9DF8-423A-8C6F-602638D020F0}" destId="{253FF6DD-DD66-4E0D-A788-EF7CE7258212}" srcOrd="1" destOrd="0" presId="urn:microsoft.com/office/officeart/2005/8/layout/list1"/>
    <dgm:cxn modelId="{4652A0AE-CCC6-497C-AF5A-64D3E91A5E6C}" type="presParOf" srcId="{8699AEBF-1F01-43F6-B3CC-8D57E1F7817D}" destId="{EAAE3A9A-3659-43A9-8525-E7643EEE499D}" srcOrd="9" destOrd="0" presId="urn:microsoft.com/office/officeart/2005/8/layout/list1"/>
    <dgm:cxn modelId="{B9D180ED-8BFD-4C48-A016-0BBAECFE7BC8}" type="presParOf" srcId="{8699AEBF-1F01-43F6-B3CC-8D57E1F7817D}" destId="{7DC7EF4B-AFBC-4CBA-86BD-17442BCD5794}"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A3761B5-6E46-4D82-BAD3-F49F7565D8F3}" type="doc">
      <dgm:prSet loTypeId="urn:microsoft.com/office/officeart/2005/8/layout/arrow1" loCatId="relationship" qsTypeId="urn:microsoft.com/office/officeart/2005/8/quickstyle/simple1" qsCatId="simple" csTypeId="urn:microsoft.com/office/officeart/2005/8/colors/colorful4" csCatId="colorful" phldr="1"/>
      <dgm:spPr/>
      <dgm:t>
        <a:bodyPr/>
        <a:lstStyle/>
        <a:p>
          <a:endParaRPr lang="fr-FR"/>
        </a:p>
      </dgm:t>
    </dgm:pt>
    <dgm:pt modelId="{D36C867E-017E-4BE9-9235-1FCD9E747A44}">
      <dgm:prSet phldrT="[Texte]"/>
      <dgm:spPr/>
      <dgm:t>
        <a:bodyPr/>
        <a:lstStyle/>
        <a:p>
          <a:r>
            <a:rPr lang="ar-DZ" dirty="0" smtClean="0"/>
            <a:t>شروط خاصة </a:t>
          </a:r>
          <a:endParaRPr lang="fr-FR" dirty="0"/>
        </a:p>
      </dgm:t>
    </dgm:pt>
    <dgm:pt modelId="{7A89B8BD-56C1-4802-9863-51A6F0306B5C}" type="parTrans" cxnId="{10C74D53-F987-480C-952D-DB587135437D}">
      <dgm:prSet/>
      <dgm:spPr/>
      <dgm:t>
        <a:bodyPr/>
        <a:lstStyle/>
        <a:p>
          <a:endParaRPr lang="fr-FR"/>
        </a:p>
      </dgm:t>
    </dgm:pt>
    <dgm:pt modelId="{AC378A94-CBCC-4058-9E9B-DDC9C8952F3E}" type="sibTrans" cxnId="{10C74D53-F987-480C-952D-DB587135437D}">
      <dgm:prSet/>
      <dgm:spPr/>
      <dgm:t>
        <a:bodyPr/>
        <a:lstStyle/>
        <a:p>
          <a:endParaRPr lang="fr-FR"/>
        </a:p>
      </dgm:t>
    </dgm:pt>
    <dgm:pt modelId="{0E4A85DA-D4DD-45B0-AD97-010A2B283596}">
      <dgm:prSet phldrT="[Texte]"/>
      <dgm:spPr/>
      <dgm:t>
        <a:bodyPr/>
        <a:lstStyle/>
        <a:p>
          <a:r>
            <a:rPr lang="ar-DZ" dirty="0" smtClean="0"/>
            <a:t>شروط عامة</a:t>
          </a:r>
          <a:endParaRPr lang="fr-FR" dirty="0"/>
        </a:p>
      </dgm:t>
    </dgm:pt>
    <dgm:pt modelId="{4C1A3FE8-1611-4884-AE61-626919CCB442}" type="parTrans" cxnId="{991F9A23-6311-43BA-85E1-5B2FF3B3556D}">
      <dgm:prSet/>
      <dgm:spPr/>
      <dgm:t>
        <a:bodyPr/>
        <a:lstStyle/>
        <a:p>
          <a:endParaRPr lang="fr-FR"/>
        </a:p>
      </dgm:t>
    </dgm:pt>
    <dgm:pt modelId="{10CB9513-89F2-44F2-9286-7303B9D0FB24}" type="sibTrans" cxnId="{991F9A23-6311-43BA-85E1-5B2FF3B3556D}">
      <dgm:prSet/>
      <dgm:spPr/>
      <dgm:t>
        <a:bodyPr/>
        <a:lstStyle/>
        <a:p>
          <a:endParaRPr lang="fr-FR"/>
        </a:p>
      </dgm:t>
    </dgm:pt>
    <dgm:pt modelId="{CE2A1C9D-EA11-4EE1-9038-A2841BF114EF}" type="pres">
      <dgm:prSet presAssocID="{DA3761B5-6E46-4D82-BAD3-F49F7565D8F3}" presName="cycle" presStyleCnt="0">
        <dgm:presLayoutVars>
          <dgm:dir/>
          <dgm:resizeHandles val="exact"/>
        </dgm:presLayoutVars>
      </dgm:prSet>
      <dgm:spPr/>
      <dgm:t>
        <a:bodyPr/>
        <a:lstStyle/>
        <a:p>
          <a:endParaRPr lang="fr-FR"/>
        </a:p>
      </dgm:t>
    </dgm:pt>
    <dgm:pt modelId="{01FA4AF5-3752-419F-8A2F-7CE8CA7963C4}" type="pres">
      <dgm:prSet presAssocID="{D36C867E-017E-4BE9-9235-1FCD9E747A44}" presName="arrow" presStyleLbl="node1" presStyleIdx="0" presStyleCnt="2" custAng="18350221" custScaleX="102175" custScaleY="113634" custRadScaleRad="176477" custRadScaleInc="-4033">
        <dgm:presLayoutVars>
          <dgm:bulletEnabled val="1"/>
        </dgm:presLayoutVars>
      </dgm:prSet>
      <dgm:spPr/>
      <dgm:t>
        <a:bodyPr/>
        <a:lstStyle/>
        <a:p>
          <a:endParaRPr lang="fr-FR"/>
        </a:p>
      </dgm:t>
    </dgm:pt>
    <dgm:pt modelId="{1E6573D3-E840-465C-BC9A-F0E86E7CB751}" type="pres">
      <dgm:prSet presAssocID="{0E4A85DA-D4DD-45B0-AD97-010A2B283596}" presName="arrow" presStyleLbl="node1" presStyleIdx="1" presStyleCnt="2" custAng="2858798" custRadScaleRad="118173" custRadScaleInc="-1665">
        <dgm:presLayoutVars>
          <dgm:bulletEnabled val="1"/>
        </dgm:presLayoutVars>
      </dgm:prSet>
      <dgm:spPr/>
      <dgm:t>
        <a:bodyPr/>
        <a:lstStyle/>
        <a:p>
          <a:endParaRPr lang="fr-FR"/>
        </a:p>
      </dgm:t>
    </dgm:pt>
  </dgm:ptLst>
  <dgm:cxnLst>
    <dgm:cxn modelId="{10C74D53-F987-480C-952D-DB587135437D}" srcId="{DA3761B5-6E46-4D82-BAD3-F49F7565D8F3}" destId="{D36C867E-017E-4BE9-9235-1FCD9E747A44}" srcOrd="0" destOrd="0" parTransId="{7A89B8BD-56C1-4802-9863-51A6F0306B5C}" sibTransId="{AC378A94-CBCC-4058-9E9B-DDC9C8952F3E}"/>
    <dgm:cxn modelId="{75AB81C6-44CA-4514-A800-3AEC2EC58D92}" type="presOf" srcId="{0E4A85DA-D4DD-45B0-AD97-010A2B283596}" destId="{1E6573D3-E840-465C-BC9A-F0E86E7CB751}" srcOrd="0" destOrd="0" presId="urn:microsoft.com/office/officeart/2005/8/layout/arrow1"/>
    <dgm:cxn modelId="{991F9A23-6311-43BA-85E1-5B2FF3B3556D}" srcId="{DA3761B5-6E46-4D82-BAD3-F49F7565D8F3}" destId="{0E4A85DA-D4DD-45B0-AD97-010A2B283596}" srcOrd="1" destOrd="0" parTransId="{4C1A3FE8-1611-4884-AE61-626919CCB442}" sibTransId="{10CB9513-89F2-44F2-9286-7303B9D0FB24}"/>
    <dgm:cxn modelId="{EA71DEA2-7C64-4D6C-AFF5-E18E60190738}" type="presOf" srcId="{DA3761B5-6E46-4D82-BAD3-F49F7565D8F3}" destId="{CE2A1C9D-EA11-4EE1-9038-A2841BF114EF}" srcOrd="0" destOrd="0" presId="urn:microsoft.com/office/officeart/2005/8/layout/arrow1"/>
    <dgm:cxn modelId="{1B73A9EB-FA76-4331-8DA0-88FC1EC70767}" type="presOf" srcId="{D36C867E-017E-4BE9-9235-1FCD9E747A44}" destId="{01FA4AF5-3752-419F-8A2F-7CE8CA7963C4}" srcOrd="0" destOrd="0" presId="urn:microsoft.com/office/officeart/2005/8/layout/arrow1"/>
    <dgm:cxn modelId="{812FBEAA-CF5E-4C30-A334-986B118A4C96}" type="presParOf" srcId="{CE2A1C9D-EA11-4EE1-9038-A2841BF114EF}" destId="{01FA4AF5-3752-419F-8A2F-7CE8CA7963C4}" srcOrd="0" destOrd="0" presId="urn:microsoft.com/office/officeart/2005/8/layout/arrow1"/>
    <dgm:cxn modelId="{364ACB21-DE4E-4199-A821-0DED5AF11D79}" type="presParOf" srcId="{CE2A1C9D-EA11-4EE1-9038-A2841BF114EF}" destId="{1E6573D3-E840-465C-BC9A-F0E86E7CB751}" srcOrd="1" destOrd="0" presId="urn:microsoft.com/office/officeart/2005/8/layout/arrow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A45DE64-4BF3-4CEF-9195-AF4AE5D6B78C}" type="doc">
      <dgm:prSet loTypeId="urn:microsoft.com/office/officeart/2005/8/layout/arrow1" loCatId="process" qsTypeId="urn:microsoft.com/office/officeart/2005/8/quickstyle/simple1" qsCatId="simple" csTypeId="urn:microsoft.com/office/officeart/2005/8/colors/colorful3" csCatId="colorful" phldr="1"/>
      <dgm:spPr/>
      <dgm:t>
        <a:bodyPr/>
        <a:lstStyle/>
        <a:p>
          <a:endParaRPr lang="fr-FR"/>
        </a:p>
      </dgm:t>
    </dgm:pt>
    <dgm:pt modelId="{2FB7CD7D-8BD6-4843-A855-770B8E966E1C}">
      <dgm:prSet phldrT="[Texte]"/>
      <dgm:spPr/>
      <dgm:t>
        <a:bodyPr/>
        <a:lstStyle/>
        <a:p>
          <a:r>
            <a:rPr lang="ar-DZ" dirty="0" smtClean="0"/>
            <a:t>شروط خاصة </a:t>
          </a:r>
          <a:endParaRPr lang="fr-FR" dirty="0"/>
        </a:p>
      </dgm:t>
    </dgm:pt>
    <dgm:pt modelId="{7CF523E2-DB8A-4038-85C5-157A42FC4996}" type="parTrans" cxnId="{2308B3BE-AC85-47A3-B6CD-E392CF36B412}">
      <dgm:prSet/>
      <dgm:spPr/>
      <dgm:t>
        <a:bodyPr/>
        <a:lstStyle/>
        <a:p>
          <a:endParaRPr lang="fr-FR"/>
        </a:p>
      </dgm:t>
    </dgm:pt>
    <dgm:pt modelId="{9E61269D-0BE1-4D87-AE47-9571D56A7222}" type="sibTrans" cxnId="{2308B3BE-AC85-47A3-B6CD-E392CF36B412}">
      <dgm:prSet/>
      <dgm:spPr/>
      <dgm:t>
        <a:bodyPr/>
        <a:lstStyle/>
        <a:p>
          <a:endParaRPr lang="fr-FR"/>
        </a:p>
      </dgm:t>
    </dgm:pt>
    <dgm:pt modelId="{1A209C22-F323-45B7-A983-688BA19E0239}">
      <dgm:prSet phldrT="[Texte]"/>
      <dgm:spPr/>
      <dgm:t>
        <a:bodyPr/>
        <a:lstStyle/>
        <a:p>
          <a:r>
            <a:rPr lang="ar-DZ" dirty="0" smtClean="0"/>
            <a:t>شروط عامة</a:t>
          </a:r>
          <a:endParaRPr lang="fr-FR" dirty="0"/>
        </a:p>
      </dgm:t>
    </dgm:pt>
    <dgm:pt modelId="{4F1E8857-A5C8-44FD-8F97-99EE15B7BD19}" type="parTrans" cxnId="{BBBC3001-6576-4D84-BFA3-820396BF2FBE}">
      <dgm:prSet/>
      <dgm:spPr/>
      <dgm:t>
        <a:bodyPr/>
        <a:lstStyle/>
        <a:p>
          <a:endParaRPr lang="fr-FR"/>
        </a:p>
      </dgm:t>
    </dgm:pt>
    <dgm:pt modelId="{08DA9299-650A-4B8F-B6D1-DCBCB233C3B7}" type="sibTrans" cxnId="{BBBC3001-6576-4D84-BFA3-820396BF2FBE}">
      <dgm:prSet/>
      <dgm:spPr/>
      <dgm:t>
        <a:bodyPr/>
        <a:lstStyle/>
        <a:p>
          <a:endParaRPr lang="fr-FR"/>
        </a:p>
      </dgm:t>
    </dgm:pt>
    <dgm:pt modelId="{1AAB8E2A-A6F8-4CCE-824C-2E98F98E23D8}" type="pres">
      <dgm:prSet presAssocID="{9A45DE64-4BF3-4CEF-9195-AF4AE5D6B78C}" presName="cycle" presStyleCnt="0">
        <dgm:presLayoutVars>
          <dgm:dir/>
          <dgm:resizeHandles val="exact"/>
        </dgm:presLayoutVars>
      </dgm:prSet>
      <dgm:spPr/>
      <dgm:t>
        <a:bodyPr/>
        <a:lstStyle/>
        <a:p>
          <a:endParaRPr lang="fr-FR"/>
        </a:p>
      </dgm:t>
    </dgm:pt>
    <dgm:pt modelId="{845DFD0C-5466-46BD-95F4-2CD153F3EA85}" type="pres">
      <dgm:prSet presAssocID="{2FB7CD7D-8BD6-4843-A855-770B8E966E1C}" presName="arrow" presStyleLbl="node1" presStyleIdx="0" presStyleCnt="2" custAng="18053754">
        <dgm:presLayoutVars>
          <dgm:bulletEnabled val="1"/>
        </dgm:presLayoutVars>
      </dgm:prSet>
      <dgm:spPr/>
      <dgm:t>
        <a:bodyPr/>
        <a:lstStyle/>
        <a:p>
          <a:endParaRPr lang="fr-FR"/>
        </a:p>
      </dgm:t>
    </dgm:pt>
    <dgm:pt modelId="{B7F2C067-62CE-4725-BBD4-98652EBC8E19}" type="pres">
      <dgm:prSet presAssocID="{1A209C22-F323-45B7-A983-688BA19E0239}" presName="arrow" presStyleLbl="node1" presStyleIdx="1" presStyleCnt="2" custAng="3827144">
        <dgm:presLayoutVars>
          <dgm:bulletEnabled val="1"/>
        </dgm:presLayoutVars>
      </dgm:prSet>
      <dgm:spPr/>
      <dgm:t>
        <a:bodyPr/>
        <a:lstStyle/>
        <a:p>
          <a:endParaRPr lang="fr-FR"/>
        </a:p>
      </dgm:t>
    </dgm:pt>
  </dgm:ptLst>
  <dgm:cxnLst>
    <dgm:cxn modelId="{DC894B52-BE6D-475C-9987-76804644EF14}" type="presOf" srcId="{9A45DE64-4BF3-4CEF-9195-AF4AE5D6B78C}" destId="{1AAB8E2A-A6F8-4CCE-824C-2E98F98E23D8}" srcOrd="0" destOrd="0" presId="urn:microsoft.com/office/officeart/2005/8/layout/arrow1"/>
    <dgm:cxn modelId="{BBBC3001-6576-4D84-BFA3-820396BF2FBE}" srcId="{9A45DE64-4BF3-4CEF-9195-AF4AE5D6B78C}" destId="{1A209C22-F323-45B7-A983-688BA19E0239}" srcOrd="1" destOrd="0" parTransId="{4F1E8857-A5C8-44FD-8F97-99EE15B7BD19}" sibTransId="{08DA9299-650A-4B8F-B6D1-DCBCB233C3B7}"/>
    <dgm:cxn modelId="{A18C116C-440E-49F2-92D2-6CB188BC65BA}" type="presOf" srcId="{2FB7CD7D-8BD6-4843-A855-770B8E966E1C}" destId="{845DFD0C-5466-46BD-95F4-2CD153F3EA85}" srcOrd="0" destOrd="0" presId="urn:microsoft.com/office/officeart/2005/8/layout/arrow1"/>
    <dgm:cxn modelId="{2308B3BE-AC85-47A3-B6CD-E392CF36B412}" srcId="{9A45DE64-4BF3-4CEF-9195-AF4AE5D6B78C}" destId="{2FB7CD7D-8BD6-4843-A855-770B8E966E1C}" srcOrd="0" destOrd="0" parTransId="{7CF523E2-DB8A-4038-85C5-157A42FC4996}" sibTransId="{9E61269D-0BE1-4D87-AE47-9571D56A7222}"/>
    <dgm:cxn modelId="{46AB8A2A-5818-4AA8-ABA9-8FD7471ED14C}" type="presOf" srcId="{1A209C22-F323-45B7-A983-688BA19E0239}" destId="{B7F2C067-62CE-4725-BBD4-98652EBC8E19}" srcOrd="0" destOrd="0" presId="urn:microsoft.com/office/officeart/2005/8/layout/arrow1"/>
    <dgm:cxn modelId="{5AA9A83C-745C-43CB-B73E-4573AD6148DE}" type="presParOf" srcId="{1AAB8E2A-A6F8-4CCE-824C-2E98F98E23D8}" destId="{845DFD0C-5466-46BD-95F4-2CD153F3EA85}" srcOrd="0" destOrd="0" presId="urn:microsoft.com/office/officeart/2005/8/layout/arrow1"/>
    <dgm:cxn modelId="{78607D7A-1FF5-441A-832D-06215C98A431}" type="presParOf" srcId="{1AAB8E2A-A6F8-4CCE-824C-2E98F98E23D8}" destId="{B7F2C067-62CE-4725-BBD4-98652EBC8E19}" srcOrd="1" destOrd="0" presId="urn:microsoft.com/office/officeart/2005/8/layout/arrow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7D4613E-8D68-40A8-8B2C-31E6D99B042A}" type="doc">
      <dgm:prSet loTypeId="urn:microsoft.com/office/officeart/2005/8/layout/hierarchy1" loCatId="hierarchy" qsTypeId="urn:microsoft.com/office/officeart/2005/8/quickstyle/simple1" qsCatId="simple" csTypeId="urn:microsoft.com/office/officeart/2005/8/colors/accent4_3" csCatId="accent4" phldr="1"/>
      <dgm:spPr/>
      <dgm:t>
        <a:bodyPr/>
        <a:lstStyle/>
        <a:p>
          <a:endParaRPr lang="fr-FR"/>
        </a:p>
      </dgm:t>
    </dgm:pt>
    <dgm:pt modelId="{0F035833-3BDA-4057-B685-8A6B64D659C8}">
      <dgm:prSet phldrT="[Texte]" custT="1"/>
      <dgm:spPr/>
      <dgm:t>
        <a:bodyPr/>
        <a:lstStyle/>
        <a:p>
          <a:pPr rtl="1"/>
          <a:r>
            <a:rPr lang="ar-DZ" sz="2800" dirty="0" smtClean="0"/>
            <a:t>الاعتراف بالإيراد الناتج عن الاستغلال أصول المنشأة.</a:t>
          </a:r>
          <a:endParaRPr lang="fr-FR" sz="2800" dirty="0"/>
        </a:p>
      </dgm:t>
    </dgm:pt>
    <dgm:pt modelId="{C9951D45-407A-4CB5-ABDE-AB57B6B156BC}" type="parTrans" cxnId="{EE66F764-4999-4769-8BDC-FF4785999178}">
      <dgm:prSet/>
      <dgm:spPr/>
      <dgm:t>
        <a:bodyPr/>
        <a:lstStyle/>
        <a:p>
          <a:endParaRPr lang="fr-FR"/>
        </a:p>
      </dgm:t>
    </dgm:pt>
    <dgm:pt modelId="{279D373A-9B20-4030-8499-4922819C7219}" type="sibTrans" cxnId="{EE66F764-4999-4769-8BDC-FF4785999178}">
      <dgm:prSet/>
      <dgm:spPr/>
      <dgm:t>
        <a:bodyPr/>
        <a:lstStyle/>
        <a:p>
          <a:endParaRPr lang="fr-FR"/>
        </a:p>
      </dgm:t>
    </dgm:pt>
    <dgm:pt modelId="{B1E34CE6-F9A2-4300-81FE-C5783B3618F5}">
      <dgm:prSet phldrT="[Texte]" custT="1"/>
      <dgm:spPr/>
      <dgm:t>
        <a:bodyPr/>
        <a:lstStyle/>
        <a:p>
          <a:r>
            <a:rPr lang="ar-DZ" sz="2400" dirty="0" smtClean="0"/>
            <a:t>شروط خاصة </a:t>
          </a:r>
          <a:endParaRPr lang="fr-FR" sz="2400" dirty="0"/>
        </a:p>
      </dgm:t>
    </dgm:pt>
    <dgm:pt modelId="{93A22BA8-12BD-451B-B774-3C59F1F08ED0}" type="parTrans" cxnId="{EC23984D-A190-4383-80F1-541268C4E35C}">
      <dgm:prSet/>
      <dgm:spPr/>
      <dgm:t>
        <a:bodyPr/>
        <a:lstStyle/>
        <a:p>
          <a:endParaRPr lang="fr-FR"/>
        </a:p>
      </dgm:t>
    </dgm:pt>
    <dgm:pt modelId="{FD20F2F2-34B7-4B3A-BA8A-118DE2010314}" type="sibTrans" cxnId="{EC23984D-A190-4383-80F1-541268C4E35C}">
      <dgm:prSet/>
      <dgm:spPr/>
      <dgm:t>
        <a:bodyPr/>
        <a:lstStyle/>
        <a:p>
          <a:endParaRPr lang="fr-FR"/>
        </a:p>
      </dgm:t>
    </dgm:pt>
    <dgm:pt modelId="{2454D477-9207-4088-A3F7-6BFFDB8FE5D3}">
      <dgm:prSet phldrT="[Texte]"/>
      <dgm:spPr/>
      <dgm:t>
        <a:bodyPr/>
        <a:lstStyle/>
        <a:p>
          <a:r>
            <a:rPr lang="ar-DZ" dirty="0" smtClean="0"/>
            <a:t>العوائد</a:t>
          </a:r>
          <a:endParaRPr lang="fr-FR" dirty="0"/>
        </a:p>
      </dgm:t>
    </dgm:pt>
    <dgm:pt modelId="{C765BAB1-4316-44AA-BD85-D603C6371D60}" type="parTrans" cxnId="{991B7038-367F-401E-9BDC-F332E2FF4121}">
      <dgm:prSet/>
      <dgm:spPr/>
      <dgm:t>
        <a:bodyPr/>
        <a:lstStyle/>
        <a:p>
          <a:endParaRPr lang="fr-FR"/>
        </a:p>
      </dgm:t>
    </dgm:pt>
    <dgm:pt modelId="{4EF04FA2-CF1F-4514-9248-FA60C1F1F2F6}" type="sibTrans" cxnId="{991B7038-367F-401E-9BDC-F332E2FF4121}">
      <dgm:prSet/>
      <dgm:spPr/>
      <dgm:t>
        <a:bodyPr/>
        <a:lstStyle/>
        <a:p>
          <a:endParaRPr lang="fr-FR"/>
        </a:p>
      </dgm:t>
    </dgm:pt>
    <dgm:pt modelId="{CDAE93AF-EC78-4E55-970A-0489B1CE6E16}">
      <dgm:prSet phldrT="[Texte]"/>
      <dgm:spPr/>
      <dgm:t>
        <a:bodyPr/>
        <a:lstStyle/>
        <a:p>
          <a:r>
            <a:rPr lang="ar-DZ" dirty="0" err="1" smtClean="0"/>
            <a:t>الاتاوات</a:t>
          </a:r>
          <a:r>
            <a:rPr lang="ar-DZ" dirty="0" smtClean="0"/>
            <a:t> </a:t>
          </a:r>
          <a:endParaRPr lang="fr-FR" dirty="0"/>
        </a:p>
      </dgm:t>
    </dgm:pt>
    <dgm:pt modelId="{0C5C0174-7D90-43B5-925D-E23A24FD5B75}" type="parTrans" cxnId="{13648D8F-9ED1-43DC-937B-C9BD9B6790BB}">
      <dgm:prSet/>
      <dgm:spPr/>
      <dgm:t>
        <a:bodyPr/>
        <a:lstStyle/>
        <a:p>
          <a:endParaRPr lang="fr-FR"/>
        </a:p>
      </dgm:t>
    </dgm:pt>
    <dgm:pt modelId="{CE734F0F-09AF-49B3-86F6-C7E4963DBD43}" type="sibTrans" cxnId="{13648D8F-9ED1-43DC-937B-C9BD9B6790BB}">
      <dgm:prSet/>
      <dgm:spPr/>
      <dgm:t>
        <a:bodyPr/>
        <a:lstStyle/>
        <a:p>
          <a:endParaRPr lang="fr-FR"/>
        </a:p>
      </dgm:t>
    </dgm:pt>
    <dgm:pt modelId="{D27CDBDF-84E8-4EF7-A0D3-8BB07E5A0E62}">
      <dgm:prSet phldrT="[Texte]"/>
      <dgm:spPr/>
      <dgm:t>
        <a:bodyPr/>
        <a:lstStyle/>
        <a:p>
          <a:r>
            <a:rPr lang="ar-DZ" dirty="0" smtClean="0"/>
            <a:t>-توقع كبير بتدفق منافع اقتصادية مصاحبة للمعاملة إلى المنشاة .</a:t>
          </a:r>
          <a:endParaRPr lang="fr-FR" dirty="0"/>
        </a:p>
      </dgm:t>
    </dgm:pt>
    <dgm:pt modelId="{2D0F6B9B-1A33-4146-A18B-1A2662729C28}" type="parTrans" cxnId="{AE9B5743-DA70-4DBD-8572-2149F0FC951D}">
      <dgm:prSet/>
      <dgm:spPr/>
      <dgm:t>
        <a:bodyPr/>
        <a:lstStyle/>
        <a:p>
          <a:endParaRPr lang="fr-FR"/>
        </a:p>
      </dgm:t>
    </dgm:pt>
    <dgm:pt modelId="{99680D18-D3BA-4EF4-BA9B-B768D9C9FF5C}" type="sibTrans" cxnId="{AE9B5743-DA70-4DBD-8572-2149F0FC951D}">
      <dgm:prSet/>
      <dgm:spPr/>
      <dgm:t>
        <a:bodyPr/>
        <a:lstStyle/>
        <a:p>
          <a:endParaRPr lang="fr-FR"/>
        </a:p>
      </dgm:t>
    </dgm:pt>
    <dgm:pt modelId="{EF3CB245-833F-48D3-A044-8DEC1CC381DB}">
      <dgm:prSet phldrT="[Texte]"/>
      <dgm:spPr/>
      <dgm:t>
        <a:bodyPr/>
        <a:lstStyle/>
        <a:p>
          <a:r>
            <a:rPr lang="ar-DZ" dirty="0" smtClean="0"/>
            <a:t>إمكانية قياس الإيراد بشكل يعتمد عليه.</a:t>
          </a:r>
          <a:endParaRPr lang="fr-FR" dirty="0"/>
        </a:p>
      </dgm:t>
    </dgm:pt>
    <dgm:pt modelId="{A3A3C3E2-450E-49C2-BC58-AC03ECA3E935}" type="parTrans" cxnId="{3073F6E3-9287-44EF-8125-FA126A1184AF}">
      <dgm:prSet/>
      <dgm:spPr/>
      <dgm:t>
        <a:bodyPr/>
        <a:lstStyle/>
        <a:p>
          <a:endParaRPr lang="fr-FR"/>
        </a:p>
      </dgm:t>
    </dgm:pt>
    <dgm:pt modelId="{E22F21DA-E2A4-48AF-AFF6-F87DA46CC532}" type="sibTrans" cxnId="{3073F6E3-9287-44EF-8125-FA126A1184AF}">
      <dgm:prSet/>
      <dgm:spPr/>
      <dgm:t>
        <a:bodyPr/>
        <a:lstStyle/>
        <a:p>
          <a:endParaRPr lang="fr-FR"/>
        </a:p>
      </dgm:t>
    </dgm:pt>
    <dgm:pt modelId="{BECB8336-F418-4F96-A77B-FD828F135555}">
      <dgm:prSet phldrT="[Texte]"/>
      <dgm:spPr/>
      <dgm:t>
        <a:bodyPr/>
        <a:lstStyle/>
        <a:p>
          <a:r>
            <a:rPr lang="ar-DZ" dirty="0" smtClean="0"/>
            <a:t>توزيعات الأرباح</a:t>
          </a:r>
          <a:endParaRPr lang="fr-FR" dirty="0"/>
        </a:p>
      </dgm:t>
    </dgm:pt>
    <dgm:pt modelId="{950776EE-7565-4039-95DF-497BD9A658AE}" type="parTrans" cxnId="{ECBBB3CA-EDC7-4E8D-8D99-56AE0F797DF6}">
      <dgm:prSet/>
      <dgm:spPr/>
      <dgm:t>
        <a:bodyPr/>
        <a:lstStyle/>
        <a:p>
          <a:endParaRPr lang="fr-FR"/>
        </a:p>
      </dgm:t>
    </dgm:pt>
    <dgm:pt modelId="{CB60181E-BB9A-400A-BED0-9EE94418E593}" type="sibTrans" cxnId="{ECBBB3CA-EDC7-4E8D-8D99-56AE0F797DF6}">
      <dgm:prSet/>
      <dgm:spPr/>
      <dgm:t>
        <a:bodyPr/>
        <a:lstStyle/>
        <a:p>
          <a:endParaRPr lang="fr-FR"/>
        </a:p>
      </dgm:t>
    </dgm:pt>
    <dgm:pt modelId="{AB9F2AD6-2F40-49DC-A22C-0797A0862365}">
      <dgm:prSet phldrT="[Texte]" custT="1"/>
      <dgm:spPr/>
      <dgm:t>
        <a:bodyPr/>
        <a:lstStyle/>
        <a:p>
          <a:r>
            <a:rPr lang="ar-DZ" sz="2400" dirty="0" smtClean="0"/>
            <a:t>شروط عامة</a:t>
          </a:r>
          <a:endParaRPr lang="fr-FR" sz="2400" dirty="0"/>
        </a:p>
      </dgm:t>
    </dgm:pt>
    <dgm:pt modelId="{35BF8321-9FDA-4C56-859A-E97D7639412B}" type="sibTrans" cxnId="{A2B3729E-D0AB-41F1-9F53-2109C4957AE4}">
      <dgm:prSet/>
      <dgm:spPr/>
      <dgm:t>
        <a:bodyPr/>
        <a:lstStyle/>
        <a:p>
          <a:endParaRPr lang="fr-FR"/>
        </a:p>
      </dgm:t>
    </dgm:pt>
    <dgm:pt modelId="{5FC52969-B8A5-49A1-B2FB-DDEAB0F8DCBA}" type="parTrans" cxnId="{A2B3729E-D0AB-41F1-9F53-2109C4957AE4}">
      <dgm:prSet/>
      <dgm:spPr/>
      <dgm:t>
        <a:bodyPr/>
        <a:lstStyle/>
        <a:p>
          <a:endParaRPr lang="fr-FR"/>
        </a:p>
      </dgm:t>
    </dgm:pt>
    <dgm:pt modelId="{3E6FAFA2-009E-4727-A341-6A3DD967378A}" type="pres">
      <dgm:prSet presAssocID="{A7D4613E-8D68-40A8-8B2C-31E6D99B042A}" presName="hierChild1" presStyleCnt="0">
        <dgm:presLayoutVars>
          <dgm:chPref val="1"/>
          <dgm:dir/>
          <dgm:animOne val="branch"/>
          <dgm:animLvl val="lvl"/>
          <dgm:resizeHandles/>
        </dgm:presLayoutVars>
      </dgm:prSet>
      <dgm:spPr/>
      <dgm:t>
        <a:bodyPr/>
        <a:lstStyle/>
        <a:p>
          <a:endParaRPr lang="fr-FR"/>
        </a:p>
      </dgm:t>
    </dgm:pt>
    <dgm:pt modelId="{EE6ECE92-8954-43AC-8839-CFAB630F3A68}" type="pres">
      <dgm:prSet presAssocID="{0F035833-3BDA-4057-B685-8A6B64D659C8}" presName="hierRoot1" presStyleCnt="0"/>
      <dgm:spPr/>
    </dgm:pt>
    <dgm:pt modelId="{609A377C-4921-4F80-BA1F-29EE922EC3C1}" type="pres">
      <dgm:prSet presAssocID="{0F035833-3BDA-4057-B685-8A6B64D659C8}" presName="composite" presStyleCnt="0"/>
      <dgm:spPr/>
    </dgm:pt>
    <dgm:pt modelId="{280729C7-03A1-4314-995F-A0F7BD9B3420}" type="pres">
      <dgm:prSet presAssocID="{0F035833-3BDA-4057-B685-8A6B64D659C8}" presName="background" presStyleLbl="node0" presStyleIdx="0" presStyleCnt="1"/>
      <dgm:spPr/>
    </dgm:pt>
    <dgm:pt modelId="{FB03921D-56A2-4098-851A-E482A63CF55C}" type="pres">
      <dgm:prSet presAssocID="{0F035833-3BDA-4057-B685-8A6B64D659C8}" presName="text" presStyleLbl="fgAcc0" presStyleIdx="0" presStyleCnt="1" custScaleX="452561" custScaleY="83993" custLinFactNeighborX="2499" custLinFactNeighborY="-90448">
        <dgm:presLayoutVars>
          <dgm:chPref val="3"/>
        </dgm:presLayoutVars>
      </dgm:prSet>
      <dgm:spPr/>
      <dgm:t>
        <a:bodyPr/>
        <a:lstStyle/>
        <a:p>
          <a:endParaRPr lang="fr-FR"/>
        </a:p>
      </dgm:t>
    </dgm:pt>
    <dgm:pt modelId="{50111343-E5F8-4037-BF3B-1F74D94C26E4}" type="pres">
      <dgm:prSet presAssocID="{0F035833-3BDA-4057-B685-8A6B64D659C8}" presName="hierChild2" presStyleCnt="0"/>
      <dgm:spPr/>
    </dgm:pt>
    <dgm:pt modelId="{DCFAEA31-33B0-466F-BDFF-3F0620CB5A1B}" type="pres">
      <dgm:prSet presAssocID="{93A22BA8-12BD-451B-B774-3C59F1F08ED0}" presName="Name10" presStyleLbl="parChTrans1D2" presStyleIdx="0" presStyleCnt="2"/>
      <dgm:spPr/>
      <dgm:t>
        <a:bodyPr/>
        <a:lstStyle/>
        <a:p>
          <a:endParaRPr lang="fr-FR"/>
        </a:p>
      </dgm:t>
    </dgm:pt>
    <dgm:pt modelId="{06850C7C-15C3-47C9-AE50-D3D27D73684F}" type="pres">
      <dgm:prSet presAssocID="{B1E34CE6-F9A2-4300-81FE-C5783B3618F5}" presName="hierRoot2" presStyleCnt="0"/>
      <dgm:spPr/>
    </dgm:pt>
    <dgm:pt modelId="{3C57CED6-C8C5-496D-A249-A409D1145CAF}" type="pres">
      <dgm:prSet presAssocID="{B1E34CE6-F9A2-4300-81FE-C5783B3618F5}" presName="composite2" presStyleCnt="0"/>
      <dgm:spPr/>
    </dgm:pt>
    <dgm:pt modelId="{28EB715E-93DA-4A2B-8CBD-96273BED91D0}" type="pres">
      <dgm:prSet presAssocID="{B1E34CE6-F9A2-4300-81FE-C5783B3618F5}" presName="background2" presStyleLbl="node2" presStyleIdx="0" presStyleCnt="2"/>
      <dgm:spPr/>
    </dgm:pt>
    <dgm:pt modelId="{B0DB7C66-552F-4A92-9CE1-0B3634EBCB8F}" type="pres">
      <dgm:prSet presAssocID="{B1E34CE6-F9A2-4300-81FE-C5783B3618F5}" presName="text2" presStyleLbl="fgAcc2" presStyleIdx="0" presStyleCnt="2" custLinFactNeighborX="6894" custLinFactNeighborY="-49300">
        <dgm:presLayoutVars>
          <dgm:chPref val="3"/>
        </dgm:presLayoutVars>
      </dgm:prSet>
      <dgm:spPr/>
      <dgm:t>
        <a:bodyPr/>
        <a:lstStyle/>
        <a:p>
          <a:endParaRPr lang="fr-FR"/>
        </a:p>
      </dgm:t>
    </dgm:pt>
    <dgm:pt modelId="{898826AB-C9C7-46E7-924F-F5615B1CF69C}" type="pres">
      <dgm:prSet presAssocID="{B1E34CE6-F9A2-4300-81FE-C5783B3618F5}" presName="hierChild3" presStyleCnt="0"/>
      <dgm:spPr/>
    </dgm:pt>
    <dgm:pt modelId="{40CA82BB-B416-446F-88D9-FB03D05A16A6}" type="pres">
      <dgm:prSet presAssocID="{C765BAB1-4316-44AA-BD85-D603C6371D60}" presName="Name17" presStyleLbl="parChTrans1D3" presStyleIdx="0" presStyleCnt="5"/>
      <dgm:spPr/>
      <dgm:t>
        <a:bodyPr/>
        <a:lstStyle/>
        <a:p>
          <a:endParaRPr lang="fr-FR"/>
        </a:p>
      </dgm:t>
    </dgm:pt>
    <dgm:pt modelId="{A9B6203A-6009-4C69-A41B-FE9F24314257}" type="pres">
      <dgm:prSet presAssocID="{2454D477-9207-4088-A3F7-6BFFDB8FE5D3}" presName="hierRoot3" presStyleCnt="0"/>
      <dgm:spPr/>
    </dgm:pt>
    <dgm:pt modelId="{778CBED9-77AC-49E0-AD00-51DC6F2DD88C}" type="pres">
      <dgm:prSet presAssocID="{2454D477-9207-4088-A3F7-6BFFDB8FE5D3}" presName="composite3" presStyleCnt="0"/>
      <dgm:spPr/>
    </dgm:pt>
    <dgm:pt modelId="{ED6C9C3E-CF12-48DC-8B54-E7A2E5A34D3A}" type="pres">
      <dgm:prSet presAssocID="{2454D477-9207-4088-A3F7-6BFFDB8FE5D3}" presName="background3" presStyleLbl="node3" presStyleIdx="0" presStyleCnt="5"/>
      <dgm:spPr/>
    </dgm:pt>
    <dgm:pt modelId="{4DDFB429-BB5B-4E36-A14B-A6AEC780F771}" type="pres">
      <dgm:prSet presAssocID="{2454D477-9207-4088-A3F7-6BFFDB8FE5D3}" presName="text3" presStyleLbl="fgAcc3" presStyleIdx="0" presStyleCnt="5">
        <dgm:presLayoutVars>
          <dgm:chPref val="3"/>
        </dgm:presLayoutVars>
      </dgm:prSet>
      <dgm:spPr/>
      <dgm:t>
        <a:bodyPr/>
        <a:lstStyle/>
        <a:p>
          <a:endParaRPr lang="fr-FR"/>
        </a:p>
      </dgm:t>
    </dgm:pt>
    <dgm:pt modelId="{C7DA2026-F88E-44AD-8EE7-427BB0A99117}" type="pres">
      <dgm:prSet presAssocID="{2454D477-9207-4088-A3F7-6BFFDB8FE5D3}" presName="hierChild4" presStyleCnt="0"/>
      <dgm:spPr/>
    </dgm:pt>
    <dgm:pt modelId="{FC66EBCA-6380-4711-955E-14A4B809D28D}" type="pres">
      <dgm:prSet presAssocID="{0C5C0174-7D90-43B5-925D-E23A24FD5B75}" presName="Name17" presStyleLbl="parChTrans1D3" presStyleIdx="1" presStyleCnt="5"/>
      <dgm:spPr/>
      <dgm:t>
        <a:bodyPr/>
        <a:lstStyle/>
        <a:p>
          <a:endParaRPr lang="fr-FR"/>
        </a:p>
      </dgm:t>
    </dgm:pt>
    <dgm:pt modelId="{AF6A596C-1E3E-42C7-BAA9-6824CE33C4FC}" type="pres">
      <dgm:prSet presAssocID="{CDAE93AF-EC78-4E55-970A-0489B1CE6E16}" presName="hierRoot3" presStyleCnt="0"/>
      <dgm:spPr/>
    </dgm:pt>
    <dgm:pt modelId="{9CEF791D-5631-4304-B533-3CAADC3CE9EC}" type="pres">
      <dgm:prSet presAssocID="{CDAE93AF-EC78-4E55-970A-0489B1CE6E16}" presName="composite3" presStyleCnt="0"/>
      <dgm:spPr/>
    </dgm:pt>
    <dgm:pt modelId="{FCA2248E-6FE0-4A30-98CE-F7D3866FC21D}" type="pres">
      <dgm:prSet presAssocID="{CDAE93AF-EC78-4E55-970A-0489B1CE6E16}" presName="background3" presStyleLbl="node3" presStyleIdx="1" presStyleCnt="5"/>
      <dgm:spPr/>
    </dgm:pt>
    <dgm:pt modelId="{1FD619C9-4B20-4B56-8BC0-5221661CAF5A}" type="pres">
      <dgm:prSet presAssocID="{CDAE93AF-EC78-4E55-970A-0489B1CE6E16}" presName="text3" presStyleLbl="fgAcc3" presStyleIdx="1" presStyleCnt="5">
        <dgm:presLayoutVars>
          <dgm:chPref val="3"/>
        </dgm:presLayoutVars>
      </dgm:prSet>
      <dgm:spPr/>
      <dgm:t>
        <a:bodyPr/>
        <a:lstStyle/>
        <a:p>
          <a:endParaRPr lang="fr-FR"/>
        </a:p>
      </dgm:t>
    </dgm:pt>
    <dgm:pt modelId="{96D43781-C2B4-40C2-9BEA-6F77487F9327}" type="pres">
      <dgm:prSet presAssocID="{CDAE93AF-EC78-4E55-970A-0489B1CE6E16}" presName="hierChild4" presStyleCnt="0"/>
      <dgm:spPr/>
    </dgm:pt>
    <dgm:pt modelId="{B0E7BC69-7D76-44E9-842D-F23CD238952F}" type="pres">
      <dgm:prSet presAssocID="{950776EE-7565-4039-95DF-497BD9A658AE}" presName="Name17" presStyleLbl="parChTrans1D3" presStyleIdx="2" presStyleCnt="5"/>
      <dgm:spPr/>
      <dgm:t>
        <a:bodyPr/>
        <a:lstStyle/>
        <a:p>
          <a:endParaRPr lang="fr-FR"/>
        </a:p>
      </dgm:t>
    </dgm:pt>
    <dgm:pt modelId="{229C4D2A-5104-4AEE-8391-320F5DF8DDFE}" type="pres">
      <dgm:prSet presAssocID="{BECB8336-F418-4F96-A77B-FD828F135555}" presName="hierRoot3" presStyleCnt="0"/>
      <dgm:spPr/>
    </dgm:pt>
    <dgm:pt modelId="{CCA87EA6-AAAB-4F29-A531-3B3A3073411F}" type="pres">
      <dgm:prSet presAssocID="{BECB8336-F418-4F96-A77B-FD828F135555}" presName="composite3" presStyleCnt="0"/>
      <dgm:spPr/>
    </dgm:pt>
    <dgm:pt modelId="{E0A170E3-F46A-41E6-BFBE-E07752A281D9}" type="pres">
      <dgm:prSet presAssocID="{BECB8336-F418-4F96-A77B-FD828F135555}" presName="background3" presStyleLbl="node3" presStyleIdx="2" presStyleCnt="5"/>
      <dgm:spPr/>
    </dgm:pt>
    <dgm:pt modelId="{6DCBAAB6-C0F5-41D6-BBA0-E32A914FEDA5}" type="pres">
      <dgm:prSet presAssocID="{BECB8336-F418-4F96-A77B-FD828F135555}" presName="text3" presStyleLbl="fgAcc3" presStyleIdx="2" presStyleCnt="5">
        <dgm:presLayoutVars>
          <dgm:chPref val="3"/>
        </dgm:presLayoutVars>
      </dgm:prSet>
      <dgm:spPr/>
      <dgm:t>
        <a:bodyPr/>
        <a:lstStyle/>
        <a:p>
          <a:endParaRPr lang="fr-FR"/>
        </a:p>
      </dgm:t>
    </dgm:pt>
    <dgm:pt modelId="{05546945-FA6A-4F03-9E42-6EFA266F5877}" type="pres">
      <dgm:prSet presAssocID="{BECB8336-F418-4F96-A77B-FD828F135555}" presName="hierChild4" presStyleCnt="0"/>
      <dgm:spPr/>
    </dgm:pt>
    <dgm:pt modelId="{6228117E-28F8-4CF1-8BFF-533FB7FE331D}" type="pres">
      <dgm:prSet presAssocID="{5FC52969-B8A5-49A1-B2FB-DDEAB0F8DCBA}" presName="Name10" presStyleLbl="parChTrans1D2" presStyleIdx="1" presStyleCnt="2"/>
      <dgm:spPr/>
      <dgm:t>
        <a:bodyPr/>
        <a:lstStyle/>
        <a:p>
          <a:endParaRPr lang="fr-FR"/>
        </a:p>
      </dgm:t>
    </dgm:pt>
    <dgm:pt modelId="{12D51CAC-3538-4ABF-A754-B4EC444E858F}" type="pres">
      <dgm:prSet presAssocID="{AB9F2AD6-2F40-49DC-A22C-0797A0862365}" presName="hierRoot2" presStyleCnt="0"/>
      <dgm:spPr/>
    </dgm:pt>
    <dgm:pt modelId="{1D6BBF6C-FD72-4E38-ADA9-55AD8675EF05}" type="pres">
      <dgm:prSet presAssocID="{AB9F2AD6-2F40-49DC-A22C-0797A0862365}" presName="composite2" presStyleCnt="0"/>
      <dgm:spPr/>
    </dgm:pt>
    <dgm:pt modelId="{27A5435B-9913-4A90-A031-8052B74A0214}" type="pres">
      <dgm:prSet presAssocID="{AB9F2AD6-2F40-49DC-A22C-0797A0862365}" presName="background2" presStyleLbl="node2" presStyleIdx="1" presStyleCnt="2"/>
      <dgm:spPr/>
    </dgm:pt>
    <dgm:pt modelId="{2F864FC7-046B-4037-B3F8-8246E106FCB2}" type="pres">
      <dgm:prSet presAssocID="{AB9F2AD6-2F40-49DC-A22C-0797A0862365}" presName="text2" presStyleLbl="fgAcc2" presStyleIdx="1" presStyleCnt="2" custLinFactNeighborX="13937" custLinFactNeighborY="-60178">
        <dgm:presLayoutVars>
          <dgm:chPref val="3"/>
        </dgm:presLayoutVars>
      </dgm:prSet>
      <dgm:spPr/>
      <dgm:t>
        <a:bodyPr/>
        <a:lstStyle/>
        <a:p>
          <a:endParaRPr lang="fr-FR"/>
        </a:p>
      </dgm:t>
    </dgm:pt>
    <dgm:pt modelId="{B818ECCC-7649-4E2F-8C1D-51021CD6F04F}" type="pres">
      <dgm:prSet presAssocID="{AB9F2AD6-2F40-49DC-A22C-0797A0862365}" presName="hierChild3" presStyleCnt="0"/>
      <dgm:spPr/>
    </dgm:pt>
    <dgm:pt modelId="{7775069B-3029-4682-A2FA-CC8B17FBAB51}" type="pres">
      <dgm:prSet presAssocID="{2D0F6B9B-1A33-4146-A18B-1A2662729C28}" presName="Name17" presStyleLbl="parChTrans1D3" presStyleIdx="3" presStyleCnt="5"/>
      <dgm:spPr/>
      <dgm:t>
        <a:bodyPr/>
        <a:lstStyle/>
        <a:p>
          <a:endParaRPr lang="fr-FR"/>
        </a:p>
      </dgm:t>
    </dgm:pt>
    <dgm:pt modelId="{E1BE09C7-0A5C-4B59-AAAC-39EE174BD44C}" type="pres">
      <dgm:prSet presAssocID="{D27CDBDF-84E8-4EF7-A0D3-8BB07E5A0E62}" presName="hierRoot3" presStyleCnt="0"/>
      <dgm:spPr/>
    </dgm:pt>
    <dgm:pt modelId="{FC7DBC74-5AE9-44B5-A3BB-6BAA7A236E96}" type="pres">
      <dgm:prSet presAssocID="{D27CDBDF-84E8-4EF7-A0D3-8BB07E5A0E62}" presName="composite3" presStyleCnt="0"/>
      <dgm:spPr/>
    </dgm:pt>
    <dgm:pt modelId="{4C6D487F-CEDA-4453-A722-B073E3C17773}" type="pres">
      <dgm:prSet presAssocID="{D27CDBDF-84E8-4EF7-A0D3-8BB07E5A0E62}" presName="background3" presStyleLbl="node3" presStyleIdx="3" presStyleCnt="5"/>
      <dgm:spPr/>
    </dgm:pt>
    <dgm:pt modelId="{54F36A39-9146-4E16-9137-C97EC23554D9}" type="pres">
      <dgm:prSet presAssocID="{D27CDBDF-84E8-4EF7-A0D3-8BB07E5A0E62}" presName="text3" presStyleLbl="fgAcc3" presStyleIdx="3" presStyleCnt="5" custScaleX="111081" custScaleY="256352">
        <dgm:presLayoutVars>
          <dgm:chPref val="3"/>
        </dgm:presLayoutVars>
      </dgm:prSet>
      <dgm:spPr/>
      <dgm:t>
        <a:bodyPr/>
        <a:lstStyle/>
        <a:p>
          <a:endParaRPr lang="fr-FR"/>
        </a:p>
      </dgm:t>
    </dgm:pt>
    <dgm:pt modelId="{1F7FCA48-57DA-4D22-BB7F-9846BDA7C35D}" type="pres">
      <dgm:prSet presAssocID="{D27CDBDF-84E8-4EF7-A0D3-8BB07E5A0E62}" presName="hierChild4" presStyleCnt="0"/>
      <dgm:spPr/>
    </dgm:pt>
    <dgm:pt modelId="{57BEC3E6-CCE2-47F6-98CC-85F9E8CEE3A0}" type="pres">
      <dgm:prSet presAssocID="{A3A3C3E2-450E-49C2-BC58-AC03ECA3E935}" presName="Name17" presStyleLbl="parChTrans1D3" presStyleIdx="4" presStyleCnt="5"/>
      <dgm:spPr/>
      <dgm:t>
        <a:bodyPr/>
        <a:lstStyle/>
        <a:p>
          <a:endParaRPr lang="fr-FR"/>
        </a:p>
      </dgm:t>
    </dgm:pt>
    <dgm:pt modelId="{F12FECB2-B22C-4683-BF94-F6BAE74EDD04}" type="pres">
      <dgm:prSet presAssocID="{EF3CB245-833F-48D3-A044-8DEC1CC381DB}" presName="hierRoot3" presStyleCnt="0"/>
      <dgm:spPr/>
    </dgm:pt>
    <dgm:pt modelId="{F48A7A88-E5E0-4E7D-8698-3D39B6E505C3}" type="pres">
      <dgm:prSet presAssocID="{EF3CB245-833F-48D3-A044-8DEC1CC381DB}" presName="composite3" presStyleCnt="0"/>
      <dgm:spPr/>
    </dgm:pt>
    <dgm:pt modelId="{81669348-2EE7-4129-917B-6C413A355AA0}" type="pres">
      <dgm:prSet presAssocID="{EF3CB245-833F-48D3-A044-8DEC1CC381DB}" presName="background3" presStyleLbl="node3" presStyleIdx="4" presStyleCnt="5"/>
      <dgm:spPr/>
    </dgm:pt>
    <dgm:pt modelId="{AA9F43EE-5147-4789-8223-8C2B65687088}" type="pres">
      <dgm:prSet presAssocID="{EF3CB245-833F-48D3-A044-8DEC1CC381DB}" presName="text3" presStyleLbl="fgAcc3" presStyleIdx="4" presStyleCnt="5" custScaleY="250367">
        <dgm:presLayoutVars>
          <dgm:chPref val="3"/>
        </dgm:presLayoutVars>
      </dgm:prSet>
      <dgm:spPr/>
      <dgm:t>
        <a:bodyPr/>
        <a:lstStyle/>
        <a:p>
          <a:endParaRPr lang="fr-FR"/>
        </a:p>
      </dgm:t>
    </dgm:pt>
    <dgm:pt modelId="{6B00EEE3-75E0-4A82-8403-92A286C8D9FE}" type="pres">
      <dgm:prSet presAssocID="{EF3CB245-833F-48D3-A044-8DEC1CC381DB}" presName="hierChild4" presStyleCnt="0"/>
      <dgm:spPr/>
    </dgm:pt>
  </dgm:ptLst>
  <dgm:cxnLst>
    <dgm:cxn modelId="{701B8FF3-9F8A-447B-B86D-5018B4E4CA86}" type="presOf" srcId="{2454D477-9207-4088-A3F7-6BFFDB8FE5D3}" destId="{4DDFB429-BB5B-4E36-A14B-A6AEC780F771}" srcOrd="0" destOrd="0" presId="urn:microsoft.com/office/officeart/2005/8/layout/hierarchy1"/>
    <dgm:cxn modelId="{4E5CA717-7F34-4E6E-B0FD-866912D03FF8}" type="presOf" srcId="{A3A3C3E2-450E-49C2-BC58-AC03ECA3E935}" destId="{57BEC3E6-CCE2-47F6-98CC-85F9E8CEE3A0}" srcOrd="0" destOrd="0" presId="urn:microsoft.com/office/officeart/2005/8/layout/hierarchy1"/>
    <dgm:cxn modelId="{3073F6E3-9287-44EF-8125-FA126A1184AF}" srcId="{AB9F2AD6-2F40-49DC-A22C-0797A0862365}" destId="{EF3CB245-833F-48D3-A044-8DEC1CC381DB}" srcOrd="1" destOrd="0" parTransId="{A3A3C3E2-450E-49C2-BC58-AC03ECA3E935}" sibTransId="{E22F21DA-E2A4-48AF-AFF6-F87DA46CC532}"/>
    <dgm:cxn modelId="{FDA4C28F-0783-45EC-A4E6-84242B1ED486}" type="presOf" srcId="{950776EE-7565-4039-95DF-497BD9A658AE}" destId="{B0E7BC69-7D76-44E9-842D-F23CD238952F}" srcOrd="0" destOrd="0" presId="urn:microsoft.com/office/officeart/2005/8/layout/hierarchy1"/>
    <dgm:cxn modelId="{2FB9479D-6A6E-4662-AC61-B27673B4C938}" type="presOf" srcId="{2D0F6B9B-1A33-4146-A18B-1A2662729C28}" destId="{7775069B-3029-4682-A2FA-CC8B17FBAB51}" srcOrd="0" destOrd="0" presId="urn:microsoft.com/office/officeart/2005/8/layout/hierarchy1"/>
    <dgm:cxn modelId="{FFD9ED37-6798-4C53-ABEA-368C06E10308}" type="presOf" srcId="{AB9F2AD6-2F40-49DC-A22C-0797A0862365}" destId="{2F864FC7-046B-4037-B3F8-8246E106FCB2}" srcOrd="0" destOrd="0" presId="urn:microsoft.com/office/officeart/2005/8/layout/hierarchy1"/>
    <dgm:cxn modelId="{21EA5339-825C-4B0F-9F21-5A171CCC9AA1}" type="presOf" srcId="{CDAE93AF-EC78-4E55-970A-0489B1CE6E16}" destId="{1FD619C9-4B20-4B56-8BC0-5221661CAF5A}" srcOrd="0" destOrd="0" presId="urn:microsoft.com/office/officeart/2005/8/layout/hierarchy1"/>
    <dgm:cxn modelId="{AC713C46-BD8D-4D49-A15B-1FA2F5770198}" type="presOf" srcId="{93A22BA8-12BD-451B-B774-3C59F1F08ED0}" destId="{DCFAEA31-33B0-466F-BDFF-3F0620CB5A1B}" srcOrd="0" destOrd="0" presId="urn:microsoft.com/office/officeart/2005/8/layout/hierarchy1"/>
    <dgm:cxn modelId="{AE9B5743-DA70-4DBD-8572-2149F0FC951D}" srcId="{AB9F2AD6-2F40-49DC-A22C-0797A0862365}" destId="{D27CDBDF-84E8-4EF7-A0D3-8BB07E5A0E62}" srcOrd="0" destOrd="0" parTransId="{2D0F6B9B-1A33-4146-A18B-1A2662729C28}" sibTransId="{99680D18-D3BA-4EF4-BA9B-B768D9C9FF5C}"/>
    <dgm:cxn modelId="{ECBBB3CA-EDC7-4E8D-8D99-56AE0F797DF6}" srcId="{B1E34CE6-F9A2-4300-81FE-C5783B3618F5}" destId="{BECB8336-F418-4F96-A77B-FD828F135555}" srcOrd="2" destOrd="0" parTransId="{950776EE-7565-4039-95DF-497BD9A658AE}" sibTransId="{CB60181E-BB9A-400A-BED0-9EE94418E593}"/>
    <dgm:cxn modelId="{13648D8F-9ED1-43DC-937B-C9BD9B6790BB}" srcId="{B1E34CE6-F9A2-4300-81FE-C5783B3618F5}" destId="{CDAE93AF-EC78-4E55-970A-0489B1CE6E16}" srcOrd="1" destOrd="0" parTransId="{0C5C0174-7D90-43B5-925D-E23A24FD5B75}" sibTransId="{CE734F0F-09AF-49B3-86F6-C7E4963DBD43}"/>
    <dgm:cxn modelId="{5E0C10B9-9778-4C74-A857-7B84AC0CD484}" type="presOf" srcId="{A7D4613E-8D68-40A8-8B2C-31E6D99B042A}" destId="{3E6FAFA2-009E-4727-A341-6A3DD967378A}" srcOrd="0" destOrd="0" presId="urn:microsoft.com/office/officeart/2005/8/layout/hierarchy1"/>
    <dgm:cxn modelId="{75F9A586-BE30-4CBA-95D5-E5DEE760891C}" type="presOf" srcId="{5FC52969-B8A5-49A1-B2FB-DDEAB0F8DCBA}" destId="{6228117E-28F8-4CF1-8BFF-533FB7FE331D}" srcOrd="0" destOrd="0" presId="urn:microsoft.com/office/officeart/2005/8/layout/hierarchy1"/>
    <dgm:cxn modelId="{EE66F764-4999-4769-8BDC-FF4785999178}" srcId="{A7D4613E-8D68-40A8-8B2C-31E6D99B042A}" destId="{0F035833-3BDA-4057-B685-8A6B64D659C8}" srcOrd="0" destOrd="0" parTransId="{C9951D45-407A-4CB5-ABDE-AB57B6B156BC}" sibTransId="{279D373A-9B20-4030-8499-4922819C7219}"/>
    <dgm:cxn modelId="{1FC23AD3-6C4C-4F7D-B65B-8745E7ED6801}" type="presOf" srcId="{0F035833-3BDA-4057-B685-8A6B64D659C8}" destId="{FB03921D-56A2-4098-851A-E482A63CF55C}" srcOrd="0" destOrd="0" presId="urn:microsoft.com/office/officeart/2005/8/layout/hierarchy1"/>
    <dgm:cxn modelId="{EC23984D-A190-4383-80F1-541268C4E35C}" srcId="{0F035833-3BDA-4057-B685-8A6B64D659C8}" destId="{B1E34CE6-F9A2-4300-81FE-C5783B3618F5}" srcOrd="0" destOrd="0" parTransId="{93A22BA8-12BD-451B-B774-3C59F1F08ED0}" sibTransId="{FD20F2F2-34B7-4B3A-BA8A-118DE2010314}"/>
    <dgm:cxn modelId="{A2B3729E-D0AB-41F1-9F53-2109C4957AE4}" srcId="{0F035833-3BDA-4057-B685-8A6B64D659C8}" destId="{AB9F2AD6-2F40-49DC-A22C-0797A0862365}" srcOrd="1" destOrd="0" parTransId="{5FC52969-B8A5-49A1-B2FB-DDEAB0F8DCBA}" sibTransId="{35BF8321-9FDA-4C56-859A-E97D7639412B}"/>
    <dgm:cxn modelId="{7891A3B2-6B75-4636-9F03-1E8A035C0CBA}" type="presOf" srcId="{BECB8336-F418-4F96-A77B-FD828F135555}" destId="{6DCBAAB6-C0F5-41D6-BBA0-E32A914FEDA5}" srcOrd="0" destOrd="0" presId="urn:microsoft.com/office/officeart/2005/8/layout/hierarchy1"/>
    <dgm:cxn modelId="{2F048BBF-63C4-4B1D-A18B-DB3B5ED4DB43}" type="presOf" srcId="{EF3CB245-833F-48D3-A044-8DEC1CC381DB}" destId="{AA9F43EE-5147-4789-8223-8C2B65687088}" srcOrd="0" destOrd="0" presId="urn:microsoft.com/office/officeart/2005/8/layout/hierarchy1"/>
    <dgm:cxn modelId="{9DBB12DF-AB73-4D66-8245-E621E9995316}" type="presOf" srcId="{B1E34CE6-F9A2-4300-81FE-C5783B3618F5}" destId="{B0DB7C66-552F-4A92-9CE1-0B3634EBCB8F}" srcOrd="0" destOrd="0" presId="urn:microsoft.com/office/officeart/2005/8/layout/hierarchy1"/>
    <dgm:cxn modelId="{991B7038-367F-401E-9BDC-F332E2FF4121}" srcId="{B1E34CE6-F9A2-4300-81FE-C5783B3618F5}" destId="{2454D477-9207-4088-A3F7-6BFFDB8FE5D3}" srcOrd="0" destOrd="0" parTransId="{C765BAB1-4316-44AA-BD85-D603C6371D60}" sibTransId="{4EF04FA2-CF1F-4514-9248-FA60C1F1F2F6}"/>
    <dgm:cxn modelId="{E30BC0D8-EFD1-4AD2-A477-FCAFA3E74677}" type="presOf" srcId="{C765BAB1-4316-44AA-BD85-D603C6371D60}" destId="{40CA82BB-B416-446F-88D9-FB03D05A16A6}" srcOrd="0" destOrd="0" presId="urn:microsoft.com/office/officeart/2005/8/layout/hierarchy1"/>
    <dgm:cxn modelId="{5D8B04B7-2CFC-4312-A371-D09F81BEA2B8}" type="presOf" srcId="{D27CDBDF-84E8-4EF7-A0D3-8BB07E5A0E62}" destId="{54F36A39-9146-4E16-9137-C97EC23554D9}" srcOrd="0" destOrd="0" presId="urn:microsoft.com/office/officeart/2005/8/layout/hierarchy1"/>
    <dgm:cxn modelId="{424D9ADC-2507-4DCD-B251-9DB29A6EA341}" type="presOf" srcId="{0C5C0174-7D90-43B5-925D-E23A24FD5B75}" destId="{FC66EBCA-6380-4711-955E-14A4B809D28D}" srcOrd="0" destOrd="0" presId="urn:microsoft.com/office/officeart/2005/8/layout/hierarchy1"/>
    <dgm:cxn modelId="{38D80DEE-3DBF-4AEB-B117-C991EE91C961}" type="presParOf" srcId="{3E6FAFA2-009E-4727-A341-6A3DD967378A}" destId="{EE6ECE92-8954-43AC-8839-CFAB630F3A68}" srcOrd="0" destOrd="0" presId="urn:microsoft.com/office/officeart/2005/8/layout/hierarchy1"/>
    <dgm:cxn modelId="{3C65E194-A6C4-4B4E-9F3D-75A28FEAA789}" type="presParOf" srcId="{EE6ECE92-8954-43AC-8839-CFAB630F3A68}" destId="{609A377C-4921-4F80-BA1F-29EE922EC3C1}" srcOrd="0" destOrd="0" presId="urn:microsoft.com/office/officeart/2005/8/layout/hierarchy1"/>
    <dgm:cxn modelId="{81D2EDE2-EE1D-49B3-926B-C1CEEFDA1476}" type="presParOf" srcId="{609A377C-4921-4F80-BA1F-29EE922EC3C1}" destId="{280729C7-03A1-4314-995F-A0F7BD9B3420}" srcOrd="0" destOrd="0" presId="urn:microsoft.com/office/officeart/2005/8/layout/hierarchy1"/>
    <dgm:cxn modelId="{1AF38AE3-1167-4084-92A9-35E8E083160B}" type="presParOf" srcId="{609A377C-4921-4F80-BA1F-29EE922EC3C1}" destId="{FB03921D-56A2-4098-851A-E482A63CF55C}" srcOrd="1" destOrd="0" presId="urn:microsoft.com/office/officeart/2005/8/layout/hierarchy1"/>
    <dgm:cxn modelId="{1A0EF7A1-11BF-431C-82BB-AC106EAD1CDE}" type="presParOf" srcId="{EE6ECE92-8954-43AC-8839-CFAB630F3A68}" destId="{50111343-E5F8-4037-BF3B-1F74D94C26E4}" srcOrd="1" destOrd="0" presId="urn:microsoft.com/office/officeart/2005/8/layout/hierarchy1"/>
    <dgm:cxn modelId="{DD34BAB1-1863-44B4-9DB6-CD3EC94E4565}" type="presParOf" srcId="{50111343-E5F8-4037-BF3B-1F74D94C26E4}" destId="{DCFAEA31-33B0-466F-BDFF-3F0620CB5A1B}" srcOrd="0" destOrd="0" presId="urn:microsoft.com/office/officeart/2005/8/layout/hierarchy1"/>
    <dgm:cxn modelId="{99B34BD8-DBD0-4F9B-A2B1-8BF5ADBC54AC}" type="presParOf" srcId="{50111343-E5F8-4037-BF3B-1F74D94C26E4}" destId="{06850C7C-15C3-47C9-AE50-D3D27D73684F}" srcOrd="1" destOrd="0" presId="urn:microsoft.com/office/officeart/2005/8/layout/hierarchy1"/>
    <dgm:cxn modelId="{263AC994-08F2-46EC-869E-03FE6F157495}" type="presParOf" srcId="{06850C7C-15C3-47C9-AE50-D3D27D73684F}" destId="{3C57CED6-C8C5-496D-A249-A409D1145CAF}" srcOrd="0" destOrd="0" presId="urn:microsoft.com/office/officeart/2005/8/layout/hierarchy1"/>
    <dgm:cxn modelId="{D04202E9-522E-4AA7-AC18-93421B7EAB36}" type="presParOf" srcId="{3C57CED6-C8C5-496D-A249-A409D1145CAF}" destId="{28EB715E-93DA-4A2B-8CBD-96273BED91D0}" srcOrd="0" destOrd="0" presId="urn:microsoft.com/office/officeart/2005/8/layout/hierarchy1"/>
    <dgm:cxn modelId="{DB2D1DB6-0A20-4DDB-ABAC-28A6D0452CAD}" type="presParOf" srcId="{3C57CED6-C8C5-496D-A249-A409D1145CAF}" destId="{B0DB7C66-552F-4A92-9CE1-0B3634EBCB8F}" srcOrd="1" destOrd="0" presId="urn:microsoft.com/office/officeart/2005/8/layout/hierarchy1"/>
    <dgm:cxn modelId="{79224049-7FCF-44DB-A769-AE8B9A08D4FA}" type="presParOf" srcId="{06850C7C-15C3-47C9-AE50-D3D27D73684F}" destId="{898826AB-C9C7-46E7-924F-F5615B1CF69C}" srcOrd="1" destOrd="0" presId="urn:microsoft.com/office/officeart/2005/8/layout/hierarchy1"/>
    <dgm:cxn modelId="{35EF8324-B733-468A-BA7C-DD0E2AA08C42}" type="presParOf" srcId="{898826AB-C9C7-46E7-924F-F5615B1CF69C}" destId="{40CA82BB-B416-446F-88D9-FB03D05A16A6}" srcOrd="0" destOrd="0" presId="urn:microsoft.com/office/officeart/2005/8/layout/hierarchy1"/>
    <dgm:cxn modelId="{580544CF-954B-4BF0-9A62-497383AF7989}" type="presParOf" srcId="{898826AB-C9C7-46E7-924F-F5615B1CF69C}" destId="{A9B6203A-6009-4C69-A41B-FE9F24314257}" srcOrd="1" destOrd="0" presId="urn:microsoft.com/office/officeart/2005/8/layout/hierarchy1"/>
    <dgm:cxn modelId="{478CFD8E-6E12-434C-8330-82F58B198BC2}" type="presParOf" srcId="{A9B6203A-6009-4C69-A41B-FE9F24314257}" destId="{778CBED9-77AC-49E0-AD00-51DC6F2DD88C}" srcOrd="0" destOrd="0" presId="urn:microsoft.com/office/officeart/2005/8/layout/hierarchy1"/>
    <dgm:cxn modelId="{86F05BD9-C3B1-452B-ADAE-E98174AE0241}" type="presParOf" srcId="{778CBED9-77AC-49E0-AD00-51DC6F2DD88C}" destId="{ED6C9C3E-CF12-48DC-8B54-E7A2E5A34D3A}" srcOrd="0" destOrd="0" presId="urn:microsoft.com/office/officeart/2005/8/layout/hierarchy1"/>
    <dgm:cxn modelId="{C3CBBB18-51F8-47A8-A4BE-598C9C4FE96A}" type="presParOf" srcId="{778CBED9-77AC-49E0-AD00-51DC6F2DD88C}" destId="{4DDFB429-BB5B-4E36-A14B-A6AEC780F771}" srcOrd="1" destOrd="0" presId="urn:microsoft.com/office/officeart/2005/8/layout/hierarchy1"/>
    <dgm:cxn modelId="{D596419C-5E64-46D3-B1AB-7A24DFEFEDB5}" type="presParOf" srcId="{A9B6203A-6009-4C69-A41B-FE9F24314257}" destId="{C7DA2026-F88E-44AD-8EE7-427BB0A99117}" srcOrd="1" destOrd="0" presId="urn:microsoft.com/office/officeart/2005/8/layout/hierarchy1"/>
    <dgm:cxn modelId="{A536BF53-C2D3-4292-A6C1-58FB4A32CD79}" type="presParOf" srcId="{898826AB-C9C7-46E7-924F-F5615B1CF69C}" destId="{FC66EBCA-6380-4711-955E-14A4B809D28D}" srcOrd="2" destOrd="0" presId="urn:microsoft.com/office/officeart/2005/8/layout/hierarchy1"/>
    <dgm:cxn modelId="{A7DBEFC0-2D9D-4AEE-8AB9-1F3814D2552D}" type="presParOf" srcId="{898826AB-C9C7-46E7-924F-F5615B1CF69C}" destId="{AF6A596C-1E3E-42C7-BAA9-6824CE33C4FC}" srcOrd="3" destOrd="0" presId="urn:microsoft.com/office/officeart/2005/8/layout/hierarchy1"/>
    <dgm:cxn modelId="{364EB150-FB25-484D-9086-2E47A7A8FCE9}" type="presParOf" srcId="{AF6A596C-1E3E-42C7-BAA9-6824CE33C4FC}" destId="{9CEF791D-5631-4304-B533-3CAADC3CE9EC}" srcOrd="0" destOrd="0" presId="urn:microsoft.com/office/officeart/2005/8/layout/hierarchy1"/>
    <dgm:cxn modelId="{EBBAE569-AE47-4DF3-ABB2-12D65DD3472F}" type="presParOf" srcId="{9CEF791D-5631-4304-B533-3CAADC3CE9EC}" destId="{FCA2248E-6FE0-4A30-98CE-F7D3866FC21D}" srcOrd="0" destOrd="0" presId="urn:microsoft.com/office/officeart/2005/8/layout/hierarchy1"/>
    <dgm:cxn modelId="{7D16FB3F-1372-4DE2-8B9A-811BAA66137D}" type="presParOf" srcId="{9CEF791D-5631-4304-B533-3CAADC3CE9EC}" destId="{1FD619C9-4B20-4B56-8BC0-5221661CAF5A}" srcOrd="1" destOrd="0" presId="urn:microsoft.com/office/officeart/2005/8/layout/hierarchy1"/>
    <dgm:cxn modelId="{A100645F-5390-452A-AF6C-3003D72CE666}" type="presParOf" srcId="{AF6A596C-1E3E-42C7-BAA9-6824CE33C4FC}" destId="{96D43781-C2B4-40C2-9BEA-6F77487F9327}" srcOrd="1" destOrd="0" presId="urn:microsoft.com/office/officeart/2005/8/layout/hierarchy1"/>
    <dgm:cxn modelId="{EB5B758C-1A80-48AF-8EB8-3D452DC4693B}" type="presParOf" srcId="{898826AB-C9C7-46E7-924F-F5615B1CF69C}" destId="{B0E7BC69-7D76-44E9-842D-F23CD238952F}" srcOrd="4" destOrd="0" presId="urn:microsoft.com/office/officeart/2005/8/layout/hierarchy1"/>
    <dgm:cxn modelId="{9916831B-4EA8-4798-B19C-2D6017CC3BFD}" type="presParOf" srcId="{898826AB-C9C7-46E7-924F-F5615B1CF69C}" destId="{229C4D2A-5104-4AEE-8391-320F5DF8DDFE}" srcOrd="5" destOrd="0" presId="urn:microsoft.com/office/officeart/2005/8/layout/hierarchy1"/>
    <dgm:cxn modelId="{FD4B8EF2-8ACA-492F-B50E-3A9659426550}" type="presParOf" srcId="{229C4D2A-5104-4AEE-8391-320F5DF8DDFE}" destId="{CCA87EA6-AAAB-4F29-A531-3B3A3073411F}" srcOrd="0" destOrd="0" presId="urn:microsoft.com/office/officeart/2005/8/layout/hierarchy1"/>
    <dgm:cxn modelId="{7FB19F02-E923-49AA-AB89-0C8689B8A09C}" type="presParOf" srcId="{CCA87EA6-AAAB-4F29-A531-3B3A3073411F}" destId="{E0A170E3-F46A-41E6-BFBE-E07752A281D9}" srcOrd="0" destOrd="0" presId="urn:microsoft.com/office/officeart/2005/8/layout/hierarchy1"/>
    <dgm:cxn modelId="{06B65E43-BCEE-4CEB-A231-D83CE15D5CB7}" type="presParOf" srcId="{CCA87EA6-AAAB-4F29-A531-3B3A3073411F}" destId="{6DCBAAB6-C0F5-41D6-BBA0-E32A914FEDA5}" srcOrd="1" destOrd="0" presId="urn:microsoft.com/office/officeart/2005/8/layout/hierarchy1"/>
    <dgm:cxn modelId="{AA0EEEA3-6F49-432F-BBD8-6142E394A16C}" type="presParOf" srcId="{229C4D2A-5104-4AEE-8391-320F5DF8DDFE}" destId="{05546945-FA6A-4F03-9E42-6EFA266F5877}" srcOrd="1" destOrd="0" presId="urn:microsoft.com/office/officeart/2005/8/layout/hierarchy1"/>
    <dgm:cxn modelId="{1CEF680B-5BE9-470E-A461-9CC1BB236C43}" type="presParOf" srcId="{50111343-E5F8-4037-BF3B-1F74D94C26E4}" destId="{6228117E-28F8-4CF1-8BFF-533FB7FE331D}" srcOrd="2" destOrd="0" presId="urn:microsoft.com/office/officeart/2005/8/layout/hierarchy1"/>
    <dgm:cxn modelId="{D03BEE2F-446C-4D13-A516-7250BA9995D4}" type="presParOf" srcId="{50111343-E5F8-4037-BF3B-1F74D94C26E4}" destId="{12D51CAC-3538-4ABF-A754-B4EC444E858F}" srcOrd="3" destOrd="0" presId="urn:microsoft.com/office/officeart/2005/8/layout/hierarchy1"/>
    <dgm:cxn modelId="{AF3D8A0F-35C8-4BE2-8DA2-C40B06F19FAE}" type="presParOf" srcId="{12D51CAC-3538-4ABF-A754-B4EC444E858F}" destId="{1D6BBF6C-FD72-4E38-ADA9-55AD8675EF05}" srcOrd="0" destOrd="0" presId="urn:microsoft.com/office/officeart/2005/8/layout/hierarchy1"/>
    <dgm:cxn modelId="{66759E9C-D8A8-471C-80A6-F76EA5759860}" type="presParOf" srcId="{1D6BBF6C-FD72-4E38-ADA9-55AD8675EF05}" destId="{27A5435B-9913-4A90-A031-8052B74A0214}" srcOrd="0" destOrd="0" presId="urn:microsoft.com/office/officeart/2005/8/layout/hierarchy1"/>
    <dgm:cxn modelId="{64A29E34-1DBC-46A4-9B1A-2FBDD4A50950}" type="presParOf" srcId="{1D6BBF6C-FD72-4E38-ADA9-55AD8675EF05}" destId="{2F864FC7-046B-4037-B3F8-8246E106FCB2}" srcOrd="1" destOrd="0" presId="urn:microsoft.com/office/officeart/2005/8/layout/hierarchy1"/>
    <dgm:cxn modelId="{2193E541-C4C2-4286-AB5E-0EE1572AB180}" type="presParOf" srcId="{12D51CAC-3538-4ABF-A754-B4EC444E858F}" destId="{B818ECCC-7649-4E2F-8C1D-51021CD6F04F}" srcOrd="1" destOrd="0" presId="urn:microsoft.com/office/officeart/2005/8/layout/hierarchy1"/>
    <dgm:cxn modelId="{883B7B95-3581-40E1-B6C5-20B125FBF60D}" type="presParOf" srcId="{B818ECCC-7649-4E2F-8C1D-51021CD6F04F}" destId="{7775069B-3029-4682-A2FA-CC8B17FBAB51}" srcOrd="0" destOrd="0" presId="urn:microsoft.com/office/officeart/2005/8/layout/hierarchy1"/>
    <dgm:cxn modelId="{8AF6E4FA-BA58-4733-828E-DDED1E684837}" type="presParOf" srcId="{B818ECCC-7649-4E2F-8C1D-51021CD6F04F}" destId="{E1BE09C7-0A5C-4B59-AAAC-39EE174BD44C}" srcOrd="1" destOrd="0" presId="urn:microsoft.com/office/officeart/2005/8/layout/hierarchy1"/>
    <dgm:cxn modelId="{A7A8D726-8334-430C-B911-4E25497230A4}" type="presParOf" srcId="{E1BE09C7-0A5C-4B59-AAAC-39EE174BD44C}" destId="{FC7DBC74-5AE9-44B5-A3BB-6BAA7A236E96}" srcOrd="0" destOrd="0" presId="urn:microsoft.com/office/officeart/2005/8/layout/hierarchy1"/>
    <dgm:cxn modelId="{C4CB8C86-051C-4C72-AE4A-F6FA2883E891}" type="presParOf" srcId="{FC7DBC74-5AE9-44B5-A3BB-6BAA7A236E96}" destId="{4C6D487F-CEDA-4453-A722-B073E3C17773}" srcOrd="0" destOrd="0" presId="urn:microsoft.com/office/officeart/2005/8/layout/hierarchy1"/>
    <dgm:cxn modelId="{3A54F407-844B-499C-9925-11A2B7C62E5A}" type="presParOf" srcId="{FC7DBC74-5AE9-44B5-A3BB-6BAA7A236E96}" destId="{54F36A39-9146-4E16-9137-C97EC23554D9}" srcOrd="1" destOrd="0" presId="urn:microsoft.com/office/officeart/2005/8/layout/hierarchy1"/>
    <dgm:cxn modelId="{D8F0BF88-DF17-46FD-84D9-0837E0C73F9F}" type="presParOf" srcId="{E1BE09C7-0A5C-4B59-AAAC-39EE174BD44C}" destId="{1F7FCA48-57DA-4D22-BB7F-9846BDA7C35D}" srcOrd="1" destOrd="0" presId="urn:microsoft.com/office/officeart/2005/8/layout/hierarchy1"/>
    <dgm:cxn modelId="{6A59875D-7F7E-45E8-84B0-3CC8BE78B16B}" type="presParOf" srcId="{B818ECCC-7649-4E2F-8C1D-51021CD6F04F}" destId="{57BEC3E6-CCE2-47F6-98CC-85F9E8CEE3A0}" srcOrd="2" destOrd="0" presId="urn:microsoft.com/office/officeart/2005/8/layout/hierarchy1"/>
    <dgm:cxn modelId="{74591004-8B51-4B69-82AF-DE4F74889440}" type="presParOf" srcId="{B818ECCC-7649-4E2F-8C1D-51021CD6F04F}" destId="{F12FECB2-B22C-4683-BF94-F6BAE74EDD04}" srcOrd="3" destOrd="0" presId="urn:microsoft.com/office/officeart/2005/8/layout/hierarchy1"/>
    <dgm:cxn modelId="{3FEDA2C9-DAB7-4F39-98A2-5364AE635CD3}" type="presParOf" srcId="{F12FECB2-B22C-4683-BF94-F6BAE74EDD04}" destId="{F48A7A88-E5E0-4E7D-8698-3D39B6E505C3}" srcOrd="0" destOrd="0" presId="urn:microsoft.com/office/officeart/2005/8/layout/hierarchy1"/>
    <dgm:cxn modelId="{70EC7490-4BEA-493D-BA9F-CA4B51B784B8}" type="presParOf" srcId="{F48A7A88-E5E0-4E7D-8698-3D39B6E505C3}" destId="{81669348-2EE7-4129-917B-6C413A355AA0}" srcOrd="0" destOrd="0" presId="urn:microsoft.com/office/officeart/2005/8/layout/hierarchy1"/>
    <dgm:cxn modelId="{1101EC63-C214-4A9C-A230-041ED554F545}" type="presParOf" srcId="{F48A7A88-E5E0-4E7D-8698-3D39B6E505C3}" destId="{AA9F43EE-5147-4789-8223-8C2B65687088}" srcOrd="1" destOrd="0" presId="urn:microsoft.com/office/officeart/2005/8/layout/hierarchy1"/>
    <dgm:cxn modelId="{03F0C130-1C8D-411E-83EE-E9E80A962275}" type="presParOf" srcId="{F12FECB2-B22C-4683-BF94-F6BAE74EDD04}" destId="{6B00EEE3-75E0-4A82-8403-92A286C8D9FE}"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1B8B31C-8AA2-45A8-9927-86730447A226}" type="doc">
      <dgm:prSet loTypeId="urn:microsoft.com/office/officeart/2005/8/layout/hList3" loCatId="list" qsTypeId="urn:microsoft.com/office/officeart/2005/8/quickstyle/simple1" qsCatId="simple" csTypeId="urn:microsoft.com/office/officeart/2005/8/colors/accent0_1" csCatId="mainScheme" phldr="1"/>
      <dgm:spPr/>
      <dgm:t>
        <a:bodyPr/>
        <a:lstStyle/>
        <a:p>
          <a:endParaRPr lang="fr-FR"/>
        </a:p>
      </dgm:t>
    </dgm:pt>
    <dgm:pt modelId="{6A0EB21D-421B-4F84-9363-298CB9D40128}">
      <dgm:prSet phldrT="[Texte]"/>
      <dgm:spPr/>
      <dgm:t>
        <a:bodyPr/>
        <a:lstStyle/>
        <a:p>
          <a:r>
            <a:rPr lang="ar-DZ" dirty="0" err="1" smtClean="0"/>
            <a:t>الافصاح</a:t>
          </a:r>
          <a:r>
            <a:rPr lang="ar-DZ" dirty="0" smtClean="0"/>
            <a:t> في المعيار 18 الإيراد</a:t>
          </a:r>
          <a:endParaRPr lang="fr-FR" dirty="0"/>
        </a:p>
      </dgm:t>
    </dgm:pt>
    <dgm:pt modelId="{E62391DD-1D0B-409D-8FF0-79BF7611E275}" type="parTrans" cxnId="{6D93A479-60D9-4EEC-82B1-645ADE5DC679}">
      <dgm:prSet/>
      <dgm:spPr/>
      <dgm:t>
        <a:bodyPr/>
        <a:lstStyle/>
        <a:p>
          <a:endParaRPr lang="fr-FR"/>
        </a:p>
      </dgm:t>
    </dgm:pt>
    <dgm:pt modelId="{0DDA3FA6-82C0-4A38-8EC7-CAD19F77C914}" type="sibTrans" cxnId="{6D93A479-60D9-4EEC-82B1-645ADE5DC679}">
      <dgm:prSet/>
      <dgm:spPr/>
      <dgm:t>
        <a:bodyPr/>
        <a:lstStyle/>
        <a:p>
          <a:endParaRPr lang="fr-FR"/>
        </a:p>
      </dgm:t>
    </dgm:pt>
    <dgm:pt modelId="{38694BEB-8A69-4667-8B35-49D355BE800C}">
      <dgm:prSet phldrT="[Texte]" custT="1"/>
      <dgm:spPr/>
      <dgm:t>
        <a:bodyPr/>
        <a:lstStyle/>
        <a:p>
          <a:r>
            <a:rPr lang="ar-DZ" sz="2800" dirty="0" smtClean="0"/>
            <a:t>الأرباح والخسائر العرضية</a:t>
          </a:r>
          <a:endParaRPr lang="fr-FR" sz="2800" dirty="0"/>
        </a:p>
      </dgm:t>
    </dgm:pt>
    <dgm:pt modelId="{8A98DE12-9AE4-4337-8956-D8FB8D681BCE}" type="parTrans" cxnId="{4AF14A07-7C3E-4408-980D-B86F0800F0BD}">
      <dgm:prSet/>
      <dgm:spPr/>
      <dgm:t>
        <a:bodyPr/>
        <a:lstStyle/>
        <a:p>
          <a:endParaRPr lang="fr-FR"/>
        </a:p>
      </dgm:t>
    </dgm:pt>
    <dgm:pt modelId="{DE4874E1-3B77-4352-B681-EC1513108D50}" type="sibTrans" cxnId="{4AF14A07-7C3E-4408-980D-B86F0800F0BD}">
      <dgm:prSet/>
      <dgm:spPr/>
      <dgm:t>
        <a:bodyPr/>
        <a:lstStyle/>
        <a:p>
          <a:endParaRPr lang="fr-FR"/>
        </a:p>
      </dgm:t>
    </dgm:pt>
    <dgm:pt modelId="{9093C5D4-D0F9-40BE-995A-410E8AF86745}">
      <dgm:prSet phldrT="[Texte]" custT="1"/>
      <dgm:spPr/>
      <dgm:t>
        <a:bodyPr/>
        <a:lstStyle/>
        <a:p>
          <a:r>
            <a:rPr lang="ar-DZ" sz="2800" dirty="0" smtClean="0"/>
            <a:t>الإيرادات الناتجة عن تبادل</a:t>
          </a:r>
          <a:endParaRPr lang="fr-FR" sz="2800" dirty="0"/>
        </a:p>
      </dgm:t>
    </dgm:pt>
    <dgm:pt modelId="{78C5DB6F-B837-48FF-8351-8EFD43742C3B}" type="parTrans" cxnId="{84E4CF27-166D-4636-9EC7-30B5ECAE6320}">
      <dgm:prSet/>
      <dgm:spPr/>
      <dgm:t>
        <a:bodyPr/>
        <a:lstStyle/>
        <a:p>
          <a:endParaRPr lang="fr-FR"/>
        </a:p>
      </dgm:t>
    </dgm:pt>
    <dgm:pt modelId="{DF3D13FB-BF59-4447-A4AE-3A3B83EA7A19}" type="sibTrans" cxnId="{84E4CF27-166D-4636-9EC7-30B5ECAE6320}">
      <dgm:prSet/>
      <dgm:spPr/>
      <dgm:t>
        <a:bodyPr/>
        <a:lstStyle/>
        <a:p>
          <a:endParaRPr lang="fr-FR"/>
        </a:p>
      </dgm:t>
    </dgm:pt>
    <dgm:pt modelId="{764F72BA-CDA3-46E7-A60C-DC7273A5483E}">
      <dgm:prSet phldrT="[Texte]" custT="1"/>
      <dgm:spPr/>
      <dgm:t>
        <a:bodyPr/>
        <a:lstStyle/>
        <a:p>
          <a:pPr rtl="1"/>
          <a:r>
            <a:rPr lang="ar-DZ" sz="3200" dirty="0" smtClean="0"/>
            <a:t>توزيع الإيرادات حسب مصدرها(سلع،خدمات،</a:t>
          </a:r>
          <a:r>
            <a:rPr lang="ar-DZ" sz="3200" dirty="0" err="1" smtClean="0"/>
            <a:t>فوائدإتاوات</a:t>
          </a:r>
          <a:r>
            <a:rPr lang="ar-DZ" sz="3200" dirty="0" smtClean="0"/>
            <a:t>..)</a:t>
          </a:r>
          <a:endParaRPr lang="fr-FR" sz="3200" dirty="0"/>
        </a:p>
      </dgm:t>
    </dgm:pt>
    <dgm:pt modelId="{E462E620-0846-4138-A416-280B55AD4D85}" type="parTrans" cxnId="{19CE0B6D-75F8-4F15-8F20-DCC50FE7884E}">
      <dgm:prSet/>
      <dgm:spPr/>
      <dgm:t>
        <a:bodyPr/>
        <a:lstStyle/>
        <a:p>
          <a:endParaRPr lang="fr-FR"/>
        </a:p>
      </dgm:t>
    </dgm:pt>
    <dgm:pt modelId="{ECFC7723-3CEB-4823-BF8A-17A910D0F872}" type="sibTrans" cxnId="{19CE0B6D-75F8-4F15-8F20-DCC50FE7884E}">
      <dgm:prSet/>
      <dgm:spPr/>
      <dgm:t>
        <a:bodyPr/>
        <a:lstStyle/>
        <a:p>
          <a:endParaRPr lang="fr-FR"/>
        </a:p>
      </dgm:t>
    </dgm:pt>
    <dgm:pt modelId="{916034C2-6D78-4737-8C6A-95B2D0F05658}">
      <dgm:prSet phldrT="[Texte]" custT="1"/>
      <dgm:spPr/>
      <dgm:t>
        <a:bodyPr/>
        <a:lstStyle/>
        <a:p>
          <a:r>
            <a:rPr lang="ar-DZ" sz="2800" dirty="0" smtClean="0"/>
            <a:t>السياسات المحاسبية المتبعة في الاعتراف بالإيراد وكذلك الطريقة المستخدمة في تحديد نسبة الإتمام</a:t>
          </a:r>
          <a:endParaRPr lang="fr-FR" sz="2800" dirty="0"/>
        </a:p>
      </dgm:t>
    </dgm:pt>
    <dgm:pt modelId="{8ED4943E-2CFC-4ACD-9EF8-9C2C55A1947E}" type="parTrans" cxnId="{4257EFEE-E019-488D-961A-304BBF2C20D1}">
      <dgm:prSet/>
      <dgm:spPr/>
      <dgm:t>
        <a:bodyPr/>
        <a:lstStyle/>
        <a:p>
          <a:endParaRPr lang="fr-FR"/>
        </a:p>
      </dgm:t>
    </dgm:pt>
    <dgm:pt modelId="{9885463F-703A-4F4D-BA1B-2B971A24E8A9}" type="sibTrans" cxnId="{4257EFEE-E019-488D-961A-304BBF2C20D1}">
      <dgm:prSet/>
      <dgm:spPr/>
      <dgm:t>
        <a:bodyPr/>
        <a:lstStyle/>
        <a:p>
          <a:endParaRPr lang="fr-FR"/>
        </a:p>
      </dgm:t>
    </dgm:pt>
    <dgm:pt modelId="{6D53B35C-C3BD-45E0-9F36-5DD87178DD66}">
      <dgm:prSet phldrT="[Texte]"/>
      <dgm:spPr/>
      <dgm:t>
        <a:bodyPr/>
        <a:lstStyle/>
        <a:p>
          <a:endParaRPr lang="fr-FR" dirty="0"/>
        </a:p>
      </dgm:t>
    </dgm:pt>
    <dgm:pt modelId="{594F5EA8-0809-494C-875E-349FB47049E5}" type="parTrans" cxnId="{36D760BB-EA56-4B9E-91AC-A2CD751193CA}">
      <dgm:prSet/>
      <dgm:spPr/>
      <dgm:t>
        <a:bodyPr/>
        <a:lstStyle/>
        <a:p>
          <a:endParaRPr lang="fr-FR"/>
        </a:p>
      </dgm:t>
    </dgm:pt>
    <dgm:pt modelId="{C9AFC2DF-36DF-46F1-935A-954042F82364}" type="sibTrans" cxnId="{36D760BB-EA56-4B9E-91AC-A2CD751193CA}">
      <dgm:prSet/>
      <dgm:spPr/>
      <dgm:t>
        <a:bodyPr/>
        <a:lstStyle/>
        <a:p>
          <a:endParaRPr lang="fr-FR"/>
        </a:p>
      </dgm:t>
    </dgm:pt>
    <dgm:pt modelId="{14648E33-47C5-4C54-8602-D9AF631EC95C}" type="pres">
      <dgm:prSet presAssocID="{71B8B31C-8AA2-45A8-9927-86730447A226}" presName="composite" presStyleCnt="0">
        <dgm:presLayoutVars>
          <dgm:chMax val="1"/>
          <dgm:dir/>
          <dgm:resizeHandles val="exact"/>
        </dgm:presLayoutVars>
      </dgm:prSet>
      <dgm:spPr/>
      <dgm:t>
        <a:bodyPr/>
        <a:lstStyle/>
        <a:p>
          <a:endParaRPr lang="fr-FR"/>
        </a:p>
      </dgm:t>
    </dgm:pt>
    <dgm:pt modelId="{C599FE68-CFD7-49FF-A78B-59B050F1F98E}" type="pres">
      <dgm:prSet presAssocID="{6A0EB21D-421B-4F84-9363-298CB9D40128}" presName="roof" presStyleLbl="dkBgShp" presStyleIdx="0" presStyleCnt="2"/>
      <dgm:spPr/>
      <dgm:t>
        <a:bodyPr/>
        <a:lstStyle/>
        <a:p>
          <a:endParaRPr lang="fr-FR"/>
        </a:p>
      </dgm:t>
    </dgm:pt>
    <dgm:pt modelId="{38125995-AA72-490C-929B-25266F4FF487}" type="pres">
      <dgm:prSet presAssocID="{6A0EB21D-421B-4F84-9363-298CB9D40128}" presName="pillars" presStyleCnt="0"/>
      <dgm:spPr/>
    </dgm:pt>
    <dgm:pt modelId="{4C994A39-0819-4DBF-BF69-4BBA820990D0}" type="pres">
      <dgm:prSet presAssocID="{6A0EB21D-421B-4F84-9363-298CB9D40128}" presName="pillar1" presStyleLbl="node1" presStyleIdx="0" presStyleCnt="4">
        <dgm:presLayoutVars>
          <dgm:bulletEnabled val="1"/>
        </dgm:presLayoutVars>
      </dgm:prSet>
      <dgm:spPr/>
      <dgm:t>
        <a:bodyPr/>
        <a:lstStyle/>
        <a:p>
          <a:endParaRPr lang="fr-FR"/>
        </a:p>
      </dgm:t>
    </dgm:pt>
    <dgm:pt modelId="{15F2318E-E333-441E-A3D3-4593C99B52A4}" type="pres">
      <dgm:prSet presAssocID="{9093C5D4-D0F9-40BE-995A-410E8AF86745}" presName="pillarX" presStyleLbl="node1" presStyleIdx="1" presStyleCnt="4">
        <dgm:presLayoutVars>
          <dgm:bulletEnabled val="1"/>
        </dgm:presLayoutVars>
      </dgm:prSet>
      <dgm:spPr/>
      <dgm:t>
        <a:bodyPr/>
        <a:lstStyle/>
        <a:p>
          <a:endParaRPr lang="fr-FR"/>
        </a:p>
      </dgm:t>
    </dgm:pt>
    <dgm:pt modelId="{FC975004-1E39-4434-B75D-D60B44F29388}" type="pres">
      <dgm:prSet presAssocID="{764F72BA-CDA3-46E7-A60C-DC7273A5483E}" presName="pillarX" presStyleLbl="node1" presStyleIdx="2" presStyleCnt="4">
        <dgm:presLayoutVars>
          <dgm:bulletEnabled val="1"/>
        </dgm:presLayoutVars>
      </dgm:prSet>
      <dgm:spPr/>
      <dgm:t>
        <a:bodyPr/>
        <a:lstStyle/>
        <a:p>
          <a:endParaRPr lang="fr-FR"/>
        </a:p>
      </dgm:t>
    </dgm:pt>
    <dgm:pt modelId="{451D7F9D-EF3A-4887-91F5-6D934AC18715}" type="pres">
      <dgm:prSet presAssocID="{916034C2-6D78-4737-8C6A-95B2D0F05658}" presName="pillarX" presStyleLbl="node1" presStyleIdx="3" presStyleCnt="4">
        <dgm:presLayoutVars>
          <dgm:bulletEnabled val="1"/>
        </dgm:presLayoutVars>
      </dgm:prSet>
      <dgm:spPr/>
      <dgm:t>
        <a:bodyPr/>
        <a:lstStyle/>
        <a:p>
          <a:endParaRPr lang="fr-FR"/>
        </a:p>
      </dgm:t>
    </dgm:pt>
    <dgm:pt modelId="{8534B089-3042-4931-8A00-BC8E787F73D4}" type="pres">
      <dgm:prSet presAssocID="{6A0EB21D-421B-4F84-9363-298CB9D40128}" presName="base" presStyleLbl="dkBgShp" presStyleIdx="1" presStyleCnt="2"/>
      <dgm:spPr/>
    </dgm:pt>
  </dgm:ptLst>
  <dgm:cxnLst>
    <dgm:cxn modelId="{4257EFEE-E019-488D-961A-304BBF2C20D1}" srcId="{6A0EB21D-421B-4F84-9363-298CB9D40128}" destId="{916034C2-6D78-4737-8C6A-95B2D0F05658}" srcOrd="3" destOrd="0" parTransId="{8ED4943E-2CFC-4ACD-9EF8-9C2C55A1947E}" sibTransId="{9885463F-703A-4F4D-BA1B-2B971A24E8A9}"/>
    <dgm:cxn modelId="{19CE0B6D-75F8-4F15-8F20-DCC50FE7884E}" srcId="{6A0EB21D-421B-4F84-9363-298CB9D40128}" destId="{764F72BA-CDA3-46E7-A60C-DC7273A5483E}" srcOrd="2" destOrd="0" parTransId="{E462E620-0846-4138-A416-280B55AD4D85}" sibTransId="{ECFC7723-3CEB-4823-BF8A-17A910D0F872}"/>
    <dgm:cxn modelId="{4AF14A07-7C3E-4408-980D-B86F0800F0BD}" srcId="{6A0EB21D-421B-4F84-9363-298CB9D40128}" destId="{38694BEB-8A69-4667-8B35-49D355BE800C}" srcOrd="0" destOrd="0" parTransId="{8A98DE12-9AE4-4337-8956-D8FB8D681BCE}" sibTransId="{DE4874E1-3B77-4352-B681-EC1513108D50}"/>
    <dgm:cxn modelId="{6D93A479-60D9-4EEC-82B1-645ADE5DC679}" srcId="{71B8B31C-8AA2-45A8-9927-86730447A226}" destId="{6A0EB21D-421B-4F84-9363-298CB9D40128}" srcOrd="0" destOrd="0" parTransId="{E62391DD-1D0B-409D-8FF0-79BF7611E275}" sibTransId="{0DDA3FA6-82C0-4A38-8EC7-CAD19F77C914}"/>
    <dgm:cxn modelId="{36D760BB-EA56-4B9E-91AC-A2CD751193CA}" srcId="{71B8B31C-8AA2-45A8-9927-86730447A226}" destId="{6D53B35C-C3BD-45E0-9F36-5DD87178DD66}" srcOrd="1" destOrd="0" parTransId="{594F5EA8-0809-494C-875E-349FB47049E5}" sibTransId="{C9AFC2DF-36DF-46F1-935A-954042F82364}"/>
    <dgm:cxn modelId="{CA2A1E57-6EF3-42F6-B458-BA78BB0B9CAB}" type="presOf" srcId="{9093C5D4-D0F9-40BE-995A-410E8AF86745}" destId="{15F2318E-E333-441E-A3D3-4593C99B52A4}" srcOrd="0" destOrd="0" presId="urn:microsoft.com/office/officeart/2005/8/layout/hList3"/>
    <dgm:cxn modelId="{6EC64219-F16E-4309-AE76-3C1C8E5301B4}" type="presOf" srcId="{6A0EB21D-421B-4F84-9363-298CB9D40128}" destId="{C599FE68-CFD7-49FF-A78B-59B050F1F98E}" srcOrd="0" destOrd="0" presId="urn:microsoft.com/office/officeart/2005/8/layout/hList3"/>
    <dgm:cxn modelId="{ECF3229D-8879-4268-9B92-347682BAB80E}" type="presOf" srcId="{38694BEB-8A69-4667-8B35-49D355BE800C}" destId="{4C994A39-0819-4DBF-BF69-4BBA820990D0}" srcOrd="0" destOrd="0" presId="urn:microsoft.com/office/officeart/2005/8/layout/hList3"/>
    <dgm:cxn modelId="{7533FAC5-AFB6-4493-A7C3-457C25C04559}" type="presOf" srcId="{71B8B31C-8AA2-45A8-9927-86730447A226}" destId="{14648E33-47C5-4C54-8602-D9AF631EC95C}" srcOrd="0" destOrd="0" presId="urn:microsoft.com/office/officeart/2005/8/layout/hList3"/>
    <dgm:cxn modelId="{B9C53385-9ACC-4EE7-A2B8-07C79A289D10}" type="presOf" srcId="{764F72BA-CDA3-46E7-A60C-DC7273A5483E}" destId="{FC975004-1E39-4434-B75D-D60B44F29388}" srcOrd="0" destOrd="0" presId="urn:microsoft.com/office/officeart/2005/8/layout/hList3"/>
    <dgm:cxn modelId="{84E4CF27-166D-4636-9EC7-30B5ECAE6320}" srcId="{6A0EB21D-421B-4F84-9363-298CB9D40128}" destId="{9093C5D4-D0F9-40BE-995A-410E8AF86745}" srcOrd="1" destOrd="0" parTransId="{78C5DB6F-B837-48FF-8351-8EFD43742C3B}" sibTransId="{DF3D13FB-BF59-4447-A4AE-3A3B83EA7A19}"/>
    <dgm:cxn modelId="{09C50EDA-788A-4603-AA63-103C401492D8}" type="presOf" srcId="{916034C2-6D78-4737-8C6A-95B2D0F05658}" destId="{451D7F9D-EF3A-4887-91F5-6D934AC18715}" srcOrd="0" destOrd="0" presId="urn:microsoft.com/office/officeart/2005/8/layout/hList3"/>
    <dgm:cxn modelId="{74619CAA-1F82-436B-BD3A-4731C7EA4FE0}" type="presParOf" srcId="{14648E33-47C5-4C54-8602-D9AF631EC95C}" destId="{C599FE68-CFD7-49FF-A78B-59B050F1F98E}" srcOrd="0" destOrd="0" presId="urn:microsoft.com/office/officeart/2005/8/layout/hList3"/>
    <dgm:cxn modelId="{AF121E1D-F539-42BB-99F5-1F484733A1D3}" type="presParOf" srcId="{14648E33-47C5-4C54-8602-D9AF631EC95C}" destId="{38125995-AA72-490C-929B-25266F4FF487}" srcOrd="1" destOrd="0" presId="urn:microsoft.com/office/officeart/2005/8/layout/hList3"/>
    <dgm:cxn modelId="{AD80DF67-648E-4776-AB3A-C514D58E467F}" type="presParOf" srcId="{38125995-AA72-490C-929B-25266F4FF487}" destId="{4C994A39-0819-4DBF-BF69-4BBA820990D0}" srcOrd="0" destOrd="0" presId="urn:microsoft.com/office/officeart/2005/8/layout/hList3"/>
    <dgm:cxn modelId="{9C2A3F7E-6EAF-49E0-8C5A-35B722676A92}" type="presParOf" srcId="{38125995-AA72-490C-929B-25266F4FF487}" destId="{15F2318E-E333-441E-A3D3-4593C99B52A4}" srcOrd="1" destOrd="0" presId="urn:microsoft.com/office/officeart/2005/8/layout/hList3"/>
    <dgm:cxn modelId="{4EF23B36-2605-4B24-B3CE-2D6AD564CF57}" type="presParOf" srcId="{38125995-AA72-490C-929B-25266F4FF487}" destId="{FC975004-1E39-4434-B75D-D60B44F29388}" srcOrd="2" destOrd="0" presId="urn:microsoft.com/office/officeart/2005/8/layout/hList3"/>
    <dgm:cxn modelId="{056AE39F-0BBB-4A5B-ABF9-9545F748FEEF}" type="presParOf" srcId="{38125995-AA72-490C-929B-25266F4FF487}" destId="{451D7F9D-EF3A-4887-91F5-6D934AC18715}" srcOrd="3" destOrd="0" presId="urn:microsoft.com/office/officeart/2005/8/layout/hList3"/>
    <dgm:cxn modelId="{6BEEC37F-897F-4BEA-938F-535711F9847C}" type="presParOf" srcId="{14648E33-47C5-4C54-8602-D9AF631EC95C}" destId="{8534B089-3042-4931-8A00-BC8E787F73D4}"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255C5D7F-D462-4804-B47E-E6C487D12A54}"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fr-FR"/>
        </a:p>
      </dgm:t>
    </dgm:pt>
    <dgm:pt modelId="{2AF989BF-285C-4546-B3A6-82012864171C}">
      <dgm:prSet phldrT="[Texte]"/>
      <dgm:spPr/>
      <dgm:t>
        <a:bodyPr/>
        <a:lstStyle/>
        <a:p>
          <a:r>
            <a:rPr lang="ar-DZ" dirty="0" smtClean="0"/>
            <a:t>صحيح</a:t>
          </a:r>
          <a:endParaRPr lang="fr-FR" dirty="0"/>
        </a:p>
      </dgm:t>
    </dgm:pt>
    <dgm:pt modelId="{BAADE548-6FB0-4B5C-A923-BDB3DBF44711}" type="parTrans" cxnId="{06A5785D-2372-42B5-B388-820C4871732C}">
      <dgm:prSet/>
      <dgm:spPr/>
      <dgm:t>
        <a:bodyPr/>
        <a:lstStyle/>
        <a:p>
          <a:endParaRPr lang="fr-FR"/>
        </a:p>
      </dgm:t>
    </dgm:pt>
    <dgm:pt modelId="{9A8A9EF1-FC26-409B-8170-A57DB7D5DFAF}" type="sibTrans" cxnId="{06A5785D-2372-42B5-B388-820C4871732C}">
      <dgm:prSet/>
      <dgm:spPr/>
      <dgm:t>
        <a:bodyPr/>
        <a:lstStyle/>
        <a:p>
          <a:endParaRPr lang="fr-FR"/>
        </a:p>
      </dgm:t>
    </dgm:pt>
    <dgm:pt modelId="{BE2AF768-ED5D-4CCD-A59D-D3E7E6C6D63E}">
      <dgm:prSet phldrT="[Texte]"/>
      <dgm:spPr/>
      <dgm:t>
        <a:bodyPr/>
        <a:lstStyle/>
        <a:p>
          <a:r>
            <a:rPr lang="ar-DZ" dirty="0" smtClean="0"/>
            <a:t>خطأ   </a:t>
          </a:r>
          <a:endParaRPr lang="fr-FR" dirty="0"/>
        </a:p>
      </dgm:t>
    </dgm:pt>
    <dgm:pt modelId="{57C5BAF0-FD5A-4793-89B5-93276068B601}" type="parTrans" cxnId="{BC031DD1-C9E5-4C3C-BBDC-79188306F47C}">
      <dgm:prSet/>
      <dgm:spPr/>
      <dgm:t>
        <a:bodyPr/>
        <a:lstStyle/>
        <a:p>
          <a:endParaRPr lang="fr-FR"/>
        </a:p>
      </dgm:t>
    </dgm:pt>
    <dgm:pt modelId="{E00571F7-538E-423D-87F0-DB7B2FCDB447}" type="sibTrans" cxnId="{BC031DD1-C9E5-4C3C-BBDC-79188306F47C}">
      <dgm:prSet/>
      <dgm:spPr/>
      <dgm:t>
        <a:bodyPr/>
        <a:lstStyle/>
        <a:p>
          <a:endParaRPr lang="fr-FR"/>
        </a:p>
      </dgm:t>
    </dgm:pt>
    <dgm:pt modelId="{FCBF297F-9987-43B7-93FF-00003EEA9B5B}" type="pres">
      <dgm:prSet presAssocID="{255C5D7F-D462-4804-B47E-E6C487D12A54}" presName="Name0" presStyleCnt="0">
        <dgm:presLayoutVars>
          <dgm:dir/>
          <dgm:animLvl val="lvl"/>
          <dgm:resizeHandles/>
        </dgm:presLayoutVars>
      </dgm:prSet>
      <dgm:spPr/>
      <dgm:t>
        <a:bodyPr/>
        <a:lstStyle/>
        <a:p>
          <a:endParaRPr lang="fr-FR"/>
        </a:p>
      </dgm:t>
    </dgm:pt>
    <dgm:pt modelId="{065964C8-0AE9-4CA0-A67A-627185E983EA}" type="pres">
      <dgm:prSet presAssocID="{2AF989BF-285C-4546-B3A6-82012864171C}" presName="linNode" presStyleCnt="0"/>
      <dgm:spPr/>
    </dgm:pt>
    <dgm:pt modelId="{5CEF767B-A0FD-483F-AC5A-903099B0836C}" type="pres">
      <dgm:prSet presAssocID="{2AF989BF-285C-4546-B3A6-82012864171C}" presName="parentShp" presStyleLbl="node1" presStyleIdx="0" presStyleCnt="2">
        <dgm:presLayoutVars>
          <dgm:bulletEnabled val="1"/>
        </dgm:presLayoutVars>
      </dgm:prSet>
      <dgm:spPr/>
      <dgm:t>
        <a:bodyPr/>
        <a:lstStyle/>
        <a:p>
          <a:endParaRPr lang="fr-FR"/>
        </a:p>
      </dgm:t>
    </dgm:pt>
    <dgm:pt modelId="{853A8F0D-E20F-4312-B2C1-FFCA6AD9DC7D}" type="pres">
      <dgm:prSet presAssocID="{2AF989BF-285C-4546-B3A6-82012864171C}" presName="childShp" presStyleLbl="bgAccFollowNode1" presStyleIdx="0" presStyleCnt="2">
        <dgm:presLayoutVars>
          <dgm:bulletEnabled val="1"/>
        </dgm:presLayoutVars>
      </dgm:prSet>
      <dgm:spPr/>
      <dgm:t>
        <a:bodyPr/>
        <a:lstStyle/>
        <a:p>
          <a:endParaRPr lang="fr-FR"/>
        </a:p>
      </dgm:t>
    </dgm:pt>
    <dgm:pt modelId="{4B08E815-36FB-4803-940E-BFA2CD4CC8E4}" type="pres">
      <dgm:prSet presAssocID="{9A8A9EF1-FC26-409B-8170-A57DB7D5DFAF}" presName="spacing" presStyleCnt="0"/>
      <dgm:spPr/>
    </dgm:pt>
    <dgm:pt modelId="{48FE6D2E-0821-4FBE-8104-9DBFD0E96CB9}" type="pres">
      <dgm:prSet presAssocID="{BE2AF768-ED5D-4CCD-A59D-D3E7E6C6D63E}" presName="linNode" presStyleCnt="0"/>
      <dgm:spPr/>
    </dgm:pt>
    <dgm:pt modelId="{BFDB4CA0-49F0-4650-B153-1C4A9ECBABE6}" type="pres">
      <dgm:prSet presAssocID="{BE2AF768-ED5D-4CCD-A59D-D3E7E6C6D63E}" presName="parentShp" presStyleLbl="node1" presStyleIdx="1" presStyleCnt="2">
        <dgm:presLayoutVars>
          <dgm:bulletEnabled val="1"/>
        </dgm:presLayoutVars>
      </dgm:prSet>
      <dgm:spPr/>
      <dgm:t>
        <a:bodyPr/>
        <a:lstStyle/>
        <a:p>
          <a:endParaRPr lang="fr-FR"/>
        </a:p>
      </dgm:t>
    </dgm:pt>
    <dgm:pt modelId="{1E200C8F-40B2-4BFC-803E-B66929963C1F}" type="pres">
      <dgm:prSet presAssocID="{BE2AF768-ED5D-4CCD-A59D-D3E7E6C6D63E}" presName="childShp" presStyleLbl="bgAccFollowNode1" presStyleIdx="1" presStyleCnt="2">
        <dgm:presLayoutVars>
          <dgm:bulletEnabled val="1"/>
        </dgm:presLayoutVars>
      </dgm:prSet>
      <dgm:spPr/>
      <dgm:t>
        <a:bodyPr/>
        <a:lstStyle/>
        <a:p>
          <a:endParaRPr lang="fr-FR"/>
        </a:p>
      </dgm:t>
    </dgm:pt>
  </dgm:ptLst>
  <dgm:cxnLst>
    <dgm:cxn modelId="{01C33B01-8DFA-4890-B5B8-62BB7BB2D8D2}" type="presOf" srcId="{2AF989BF-285C-4546-B3A6-82012864171C}" destId="{5CEF767B-A0FD-483F-AC5A-903099B0836C}" srcOrd="0" destOrd="0" presId="urn:microsoft.com/office/officeart/2005/8/layout/vList6"/>
    <dgm:cxn modelId="{06A5785D-2372-42B5-B388-820C4871732C}" srcId="{255C5D7F-D462-4804-B47E-E6C487D12A54}" destId="{2AF989BF-285C-4546-B3A6-82012864171C}" srcOrd="0" destOrd="0" parTransId="{BAADE548-6FB0-4B5C-A923-BDB3DBF44711}" sibTransId="{9A8A9EF1-FC26-409B-8170-A57DB7D5DFAF}"/>
    <dgm:cxn modelId="{01FEA89E-0DAC-413D-B597-3ADBCF90BC4F}" type="presOf" srcId="{BE2AF768-ED5D-4CCD-A59D-D3E7E6C6D63E}" destId="{BFDB4CA0-49F0-4650-B153-1C4A9ECBABE6}" srcOrd="0" destOrd="0" presId="urn:microsoft.com/office/officeart/2005/8/layout/vList6"/>
    <dgm:cxn modelId="{E96BA2A2-4738-4F03-8682-287764432D64}" type="presOf" srcId="{255C5D7F-D462-4804-B47E-E6C487D12A54}" destId="{FCBF297F-9987-43B7-93FF-00003EEA9B5B}" srcOrd="0" destOrd="0" presId="urn:microsoft.com/office/officeart/2005/8/layout/vList6"/>
    <dgm:cxn modelId="{BC031DD1-C9E5-4C3C-BBDC-79188306F47C}" srcId="{255C5D7F-D462-4804-B47E-E6C487D12A54}" destId="{BE2AF768-ED5D-4CCD-A59D-D3E7E6C6D63E}" srcOrd="1" destOrd="0" parTransId="{57C5BAF0-FD5A-4793-89B5-93276068B601}" sibTransId="{E00571F7-538E-423D-87F0-DB7B2FCDB447}"/>
    <dgm:cxn modelId="{38CA81A4-4893-4CAF-AB13-3B17F3CB4E60}" type="presParOf" srcId="{FCBF297F-9987-43B7-93FF-00003EEA9B5B}" destId="{065964C8-0AE9-4CA0-A67A-627185E983EA}" srcOrd="0" destOrd="0" presId="urn:microsoft.com/office/officeart/2005/8/layout/vList6"/>
    <dgm:cxn modelId="{69AF4B25-BFF1-4C72-AE35-B8CFE0A0998C}" type="presParOf" srcId="{065964C8-0AE9-4CA0-A67A-627185E983EA}" destId="{5CEF767B-A0FD-483F-AC5A-903099B0836C}" srcOrd="0" destOrd="0" presId="urn:microsoft.com/office/officeart/2005/8/layout/vList6"/>
    <dgm:cxn modelId="{40B00FA2-5C44-4332-A20C-0B357EE532C8}" type="presParOf" srcId="{065964C8-0AE9-4CA0-A67A-627185E983EA}" destId="{853A8F0D-E20F-4312-B2C1-FFCA6AD9DC7D}" srcOrd="1" destOrd="0" presId="urn:microsoft.com/office/officeart/2005/8/layout/vList6"/>
    <dgm:cxn modelId="{0103A0DF-8614-48EB-8978-4C787A113756}" type="presParOf" srcId="{FCBF297F-9987-43B7-93FF-00003EEA9B5B}" destId="{4B08E815-36FB-4803-940E-BFA2CD4CC8E4}" srcOrd="1" destOrd="0" presId="urn:microsoft.com/office/officeart/2005/8/layout/vList6"/>
    <dgm:cxn modelId="{A6550439-F058-405E-893C-5F4AA68F557E}" type="presParOf" srcId="{FCBF297F-9987-43B7-93FF-00003EEA9B5B}" destId="{48FE6D2E-0821-4FBE-8104-9DBFD0E96CB9}" srcOrd="2" destOrd="0" presId="urn:microsoft.com/office/officeart/2005/8/layout/vList6"/>
    <dgm:cxn modelId="{F4E6FA13-0CDC-4ACD-8CE2-23273015016C}" type="presParOf" srcId="{48FE6D2E-0821-4FBE-8104-9DBFD0E96CB9}" destId="{BFDB4CA0-49F0-4650-B153-1C4A9ECBABE6}" srcOrd="0" destOrd="0" presId="urn:microsoft.com/office/officeart/2005/8/layout/vList6"/>
    <dgm:cxn modelId="{FF34B391-03EC-4C13-A01D-9167599C2A48}" type="presParOf" srcId="{48FE6D2E-0821-4FBE-8104-9DBFD0E96CB9}" destId="{1E200C8F-40B2-4BFC-803E-B66929963C1F}"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E6230918-279D-492E-8D1C-33B1C0AB86F7}"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5631895E-D62A-4310-8156-E2292E80EA9E}">
      <dgm:prSet phldrT="[Texte]"/>
      <dgm:spPr/>
      <dgm:t>
        <a:bodyPr/>
        <a:lstStyle/>
        <a:p>
          <a:pPr rtl="1"/>
          <a:r>
            <a:rPr lang="ar-DZ" smtClean="0"/>
            <a:t>يمكن تسجيل الأتعاب عند إمضاء العقد مباشرة.</a:t>
          </a:r>
          <a:endParaRPr lang="fr-FR" dirty="0"/>
        </a:p>
      </dgm:t>
    </dgm:pt>
    <dgm:pt modelId="{30BB37E2-79AB-4C03-9FEA-399E50B9C5FF}" type="parTrans" cxnId="{E4853342-098F-41C8-A8E3-2D4652EFFABF}">
      <dgm:prSet/>
      <dgm:spPr/>
      <dgm:t>
        <a:bodyPr/>
        <a:lstStyle/>
        <a:p>
          <a:endParaRPr lang="fr-FR"/>
        </a:p>
      </dgm:t>
    </dgm:pt>
    <dgm:pt modelId="{C43E7C94-7525-487D-A96B-C7E4141D9728}" type="sibTrans" cxnId="{E4853342-098F-41C8-A8E3-2D4652EFFABF}">
      <dgm:prSet/>
      <dgm:spPr/>
      <dgm:t>
        <a:bodyPr/>
        <a:lstStyle/>
        <a:p>
          <a:endParaRPr lang="fr-FR"/>
        </a:p>
      </dgm:t>
    </dgm:pt>
    <dgm:pt modelId="{BE971681-B7F3-4B01-A09B-F6328EB77499}">
      <dgm:prSet phldrT="[Texte]"/>
      <dgm:spPr/>
      <dgm:t>
        <a:bodyPr/>
        <a:lstStyle/>
        <a:p>
          <a:pPr rtl="1"/>
          <a:r>
            <a:rPr lang="ar-DZ" dirty="0" smtClean="0"/>
            <a:t>لا يمكن تسجيل الأتعاب عند إمضاء العقد مباشرة.</a:t>
          </a:r>
          <a:endParaRPr lang="fr-FR" dirty="0"/>
        </a:p>
      </dgm:t>
    </dgm:pt>
    <dgm:pt modelId="{0B83C3FE-AC6C-4B39-B2D3-59539E3FD200}" type="parTrans" cxnId="{6555D3C1-11EE-468D-9D97-A47B224A20D4}">
      <dgm:prSet/>
      <dgm:spPr/>
      <dgm:t>
        <a:bodyPr/>
        <a:lstStyle/>
        <a:p>
          <a:endParaRPr lang="fr-FR"/>
        </a:p>
      </dgm:t>
    </dgm:pt>
    <dgm:pt modelId="{57014AAD-9985-4689-9291-D1D497D93F31}" type="sibTrans" cxnId="{6555D3C1-11EE-468D-9D97-A47B224A20D4}">
      <dgm:prSet/>
      <dgm:spPr/>
      <dgm:t>
        <a:bodyPr/>
        <a:lstStyle/>
        <a:p>
          <a:endParaRPr lang="fr-FR"/>
        </a:p>
      </dgm:t>
    </dgm:pt>
    <dgm:pt modelId="{8A6C7645-3B90-4DEE-A5BD-D3E02E5D6879}">
      <dgm:prSet/>
      <dgm:spPr/>
      <dgm:t>
        <a:bodyPr/>
        <a:lstStyle/>
        <a:p>
          <a:pPr rtl="1"/>
          <a:r>
            <a:rPr lang="ar-DZ" dirty="0" smtClean="0"/>
            <a:t>ينبغي تسجيل الأتعاب عند إمضاء العقد مباشرة.</a:t>
          </a:r>
          <a:endParaRPr lang="fr-FR" dirty="0"/>
        </a:p>
      </dgm:t>
    </dgm:pt>
    <dgm:pt modelId="{6D959617-2972-48FC-A5C0-637E3E59E808}" type="sibTrans" cxnId="{A899AEF3-275F-407C-AB32-E564201F5A94}">
      <dgm:prSet/>
      <dgm:spPr/>
      <dgm:t>
        <a:bodyPr/>
        <a:lstStyle/>
        <a:p>
          <a:endParaRPr lang="fr-FR"/>
        </a:p>
      </dgm:t>
    </dgm:pt>
    <dgm:pt modelId="{D6A3BBDF-4A2D-4BD2-B83F-9714DC65035C}" type="parTrans" cxnId="{A899AEF3-275F-407C-AB32-E564201F5A94}">
      <dgm:prSet/>
      <dgm:spPr/>
      <dgm:t>
        <a:bodyPr/>
        <a:lstStyle/>
        <a:p>
          <a:endParaRPr lang="fr-FR"/>
        </a:p>
      </dgm:t>
    </dgm:pt>
    <dgm:pt modelId="{F117FB8D-7233-4F47-AFDF-D6A57322B161}" type="pres">
      <dgm:prSet presAssocID="{E6230918-279D-492E-8D1C-33B1C0AB86F7}" presName="Name0" presStyleCnt="0">
        <dgm:presLayoutVars>
          <dgm:dir/>
          <dgm:animLvl val="lvl"/>
          <dgm:resizeHandles/>
        </dgm:presLayoutVars>
      </dgm:prSet>
      <dgm:spPr/>
      <dgm:t>
        <a:bodyPr/>
        <a:lstStyle/>
        <a:p>
          <a:endParaRPr lang="fr-FR"/>
        </a:p>
      </dgm:t>
    </dgm:pt>
    <dgm:pt modelId="{D176C0AF-AD91-47AF-B506-72FF62EDCB69}" type="pres">
      <dgm:prSet presAssocID="{5631895E-D62A-4310-8156-E2292E80EA9E}" presName="linNode" presStyleCnt="0"/>
      <dgm:spPr/>
    </dgm:pt>
    <dgm:pt modelId="{7CE77F72-4E6E-47BE-94AF-6761F9A348A6}" type="pres">
      <dgm:prSet presAssocID="{5631895E-D62A-4310-8156-E2292E80EA9E}" presName="parentShp" presStyleLbl="node1" presStyleIdx="0" presStyleCnt="3" custLinFactNeighborX="-1249" custLinFactNeighborY="-3069">
        <dgm:presLayoutVars>
          <dgm:bulletEnabled val="1"/>
        </dgm:presLayoutVars>
      </dgm:prSet>
      <dgm:spPr/>
      <dgm:t>
        <a:bodyPr/>
        <a:lstStyle/>
        <a:p>
          <a:endParaRPr lang="fr-FR"/>
        </a:p>
      </dgm:t>
    </dgm:pt>
    <dgm:pt modelId="{B0E26A2A-DD79-42D8-B5D3-D830CD727B0A}" type="pres">
      <dgm:prSet presAssocID="{5631895E-D62A-4310-8156-E2292E80EA9E}" presName="childShp" presStyleLbl="bgAccFollowNode1" presStyleIdx="0" presStyleCnt="3">
        <dgm:presLayoutVars>
          <dgm:bulletEnabled val="1"/>
        </dgm:presLayoutVars>
      </dgm:prSet>
      <dgm:spPr/>
      <dgm:t>
        <a:bodyPr/>
        <a:lstStyle/>
        <a:p>
          <a:endParaRPr lang="fr-FR"/>
        </a:p>
      </dgm:t>
    </dgm:pt>
    <dgm:pt modelId="{1FEF20FD-D6CC-4E3F-9308-6385151BD124}" type="pres">
      <dgm:prSet presAssocID="{C43E7C94-7525-487D-A96B-C7E4141D9728}" presName="spacing" presStyleCnt="0"/>
      <dgm:spPr/>
    </dgm:pt>
    <dgm:pt modelId="{98A34E88-8E4B-4A89-B1C0-BE7246F29EB5}" type="pres">
      <dgm:prSet presAssocID="{8A6C7645-3B90-4DEE-A5BD-D3E02E5D6879}" presName="linNode" presStyleCnt="0"/>
      <dgm:spPr/>
    </dgm:pt>
    <dgm:pt modelId="{2B8F1AB2-7693-4305-9AC2-8DA797D22025}" type="pres">
      <dgm:prSet presAssocID="{8A6C7645-3B90-4DEE-A5BD-D3E02E5D6879}" presName="parentShp" presStyleLbl="node1" presStyleIdx="1" presStyleCnt="3">
        <dgm:presLayoutVars>
          <dgm:bulletEnabled val="1"/>
        </dgm:presLayoutVars>
      </dgm:prSet>
      <dgm:spPr/>
      <dgm:t>
        <a:bodyPr/>
        <a:lstStyle/>
        <a:p>
          <a:endParaRPr lang="fr-FR"/>
        </a:p>
      </dgm:t>
    </dgm:pt>
    <dgm:pt modelId="{736279E3-C01C-4148-82AF-6C27E4070389}" type="pres">
      <dgm:prSet presAssocID="{8A6C7645-3B90-4DEE-A5BD-D3E02E5D6879}" presName="childShp" presStyleLbl="bgAccFollowNode1" presStyleIdx="1" presStyleCnt="3">
        <dgm:presLayoutVars>
          <dgm:bulletEnabled val="1"/>
        </dgm:presLayoutVars>
      </dgm:prSet>
      <dgm:spPr/>
      <dgm:t>
        <a:bodyPr/>
        <a:lstStyle/>
        <a:p>
          <a:endParaRPr lang="fr-FR"/>
        </a:p>
      </dgm:t>
    </dgm:pt>
    <dgm:pt modelId="{04F29951-E99E-4233-A6CC-59AF3722B39A}" type="pres">
      <dgm:prSet presAssocID="{6D959617-2972-48FC-A5C0-637E3E59E808}" presName="spacing" presStyleCnt="0"/>
      <dgm:spPr/>
    </dgm:pt>
    <dgm:pt modelId="{08BECD2F-6F8D-4AD3-9A41-9FA0918F8797}" type="pres">
      <dgm:prSet presAssocID="{BE971681-B7F3-4B01-A09B-F6328EB77499}" presName="linNode" presStyleCnt="0"/>
      <dgm:spPr/>
    </dgm:pt>
    <dgm:pt modelId="{67A6B544-CBFF-4D13-A018-8F1B3B66C88D}" type="pres">
      <dgm:prSet presAssocID="{BE971681-B7F3-4B01-A09B-F6328EB77499}" presName="parentShp" presStyleLbl="node1" presStyleIdx="2" presStyleCnt="3">
        <dgm:presLayoutVars>
          <dgm:bulletEnabled val="1"/>
        </dgm:presLayoutVars>
      </dgm:prSet>
      <dgm:spPr/>
      <dgm:t>
        <a:bodyPr/>
        <a:lstStyle/>
        <a:p>
          <a:endParaRPr lang="fr-FR"/>
        </a:p>
      </dgm:t>
    </dgm:pt>
    <dgm:pt modelId="{C1AA1874-862E-4D9D-9FC5-DAB8F694E551}" type="pres">
      <dgm:prSet presAssocID="{BE971681-B7F3-4B01-A09B-F6328EB77499}" presName="childShp" presStyleLbl="bgAccFollowNode1" presStyleIdx="2" presStyleCnt="3">
        <dgm:presLayoutVars>
          <dgm:bulletEnabled val="1"/>
        </dgm:presLayoutVars>
      </dgm:prSet>
      <dgm:spPr/>
      <dgm:t>
        <a:bodyPr/>
        <a:lstStyle/>
        <a:p>
          <a:endParaRPr lang="fr-FR"/>
        </a:p>
      </dgm:t>
    </dgm:pt>
  </dgm:ptLst>
  <dgm:cxnLst>
    <dgm:cxn modelId="{51819DA2-4EDD-428E-AE8C-A921ACF889AD}" type="presOf" srcId="{5631895E-D62A-4310-8156-E2292E80EA9E}" destId="{7CE77F72-4E6E-47BE-94AF-6761F9A348A6}" srcOrd="0" destOrd="0" presId="urn:microsoft.com/office/officeart/2005/8/layout/vList6"/>
    <dgm:cxn modelId="{E4853342-098F-41C8-A8E3-2D4652EFFABF}" srcId="{E6230918-279D-492E-8D1C-33B1C0AB86F7}" destId="{5631895E-D62A-4310-8156-E2292E80EA9E}" srcOrd="0" destOrd="0" parTransId="{30BB37E2-79AB-4C03-9FEA-399E50B9C5FF}" sibTransId="{C43E7C94-7525-487D-A96B-C7E4141D9728}"/>
    <dgm:cxn modelId="{A899AEF3-275F-407C-AB32-E564201F5A94}" srcId="{E6230918-279D-492E-8D1C-33B1C0AB86F7}" destId="{8A6C7645-3B90-4DEE-A5BD-D3E02E5D6879}" srcOrd="1" destOrd="0" parTransId="{D6A3BBDF-4A2D-4BD2-B83F-9714DC65035C}" sibTransId="{6D959617-2972-48FC-A5C0-637E3E59E808}"/>
    <dgm:cxn modelId="{55A9858D-1F89-4F60-B373-E3BEE7D47B00}" type="presOf" srcId="{8A6C7645-3B90-4DEE-A5BD-D3E02E5D6879}" destId="{2B8F1AB2-7693-4305-9AC2-8DA797D22025}" srcOrd="0" destOrd="0" presId="urn:microsoft.com/office/officeart/2005/8/layout/vList6"/>
    <dgm:cxn modelId="{6555D3C1-11EE-468D-9D97-A47B224A20D4}" srcId="{E6230918-279D-492E-8D1C-33B1C0AB86F7}" destId="{BE971681-B7F3-4B01-A09B-F6328EB77499}" srcOrd="2" destOrd="0" parTransId="{0B83C3FE-AC6C-4B39-B2D3-59539E3FD200}" sibTransId="{57014AAD-9985-4689-9291-D1D497D93F31}"/>
    <dgm:cxn modelId="{9ED0B399-EBF9-4F5F-BBC6-910F24698A62}" type="presOf" srcId="{BE971681-B7F3-4B01-A09B-F6328EB77499}" destId="{67A6B544-CBFF-4D13-A018-8F1B3B66C88D}" srcOrd="0" destOrd="0" presId="urn:microsoft.com/office/officeart/2005/8/layout/vList6"/>
    <dgm:cxn modelId="{93C18C3B-FEED-45E8-A015-287C30713612}" type="presOf" srcId="{E6230918-279D-492E-8D1C-33B1C0AB86F7}" destId="{F117FB8D-7233-4F47-AFDF-D6A57322B161}" srcOrd="0" destOrd="0" presId="urn:microsoft.com/office/officeart/2005/8/layout/vList6"/>
    <dgm:cxn modelId="{CA35FAAC-CF0F-42DC-A455-427C2091D9AA}" type="presParOf" srcId="{F117FB8D-7233-4F47-AFDF-D6A57322B161}" destId="{D176C0AF-AD91-47AF-B506-72FF62EDCB69}" srcOrd="0" destOrd="0" presId="urn:microsoft.com/office/officeart/2005/8/layout/vList6"/>
    <dgm:cxn modelId="{2194E343-5F0A-4138-90B4-3A0082BE1BB0}" type="presParOf" srcId="{D176C0AF-AD91-47AF-B506-72FF62EDCB69}" destId="{7CE77F72-4E6E-47BE-94AF-6761F9A348A6}" srcOrd="0" destOrd="0" presId="urn:microsoft.com/office/officeart/2005/8/layout/vList6"/>
    <dgm:cxn modelId="{B2465603-5F0B-4AD5-8C6E-7270F65DCF6F}" type="presParOf" srcId="{D176C0AF-AD91-47AF-B506-72FF62EDCB69}" destId="{B0E26A2A-DD79-42D8-B5D3-D830CD727B0A}" srcOrd="1" destOrd="0" presId="urn:microsoft.com/office/officeart/2005/8/layout/vList6"/>
    <dgm:cxn modelId="{917AB00E-7A4D-4315-BC2F-A5F3611649D8}" type="presParOf" srcId="{F117FB8D-7233-4F47-AFDF-D6A57322B161}" destId="{1FEF20FD-D6CC-4E3F-9308-6385151BD124}" srcOrd="1" destOrd="0" presId="urn:microsoft.com/office/officeart/2005/8/layout/vList6"/>
    <dgm:cxn modelId="{FF4B04BB-669E-4B70-8A2A-ADA25F4E3561}" type="presParOf" srcId="{F117FB8D-7233-4F47-AFDF-D6A57322B161}" destId="{98A34E88-8E4B-4A89-B1C0-BE7246F29EB5}" srcOrd="2" destOrd="0" presId="urn:microsoft.com/office/officeart/2005/8/layout/vList6"/>
    <dgm:cxn modelId="{141A858A-7DDB-427F-A994-1056C7252F4B}" type="presParOf" srcId="{98A34E88-8E4B-4A89-B1C0-BE7246F29EB5}" destId="{2B8F1AB2-7693-4305-9AC2-8DA797D22025}" srcOrd="0" destOrd="0" presId="urn:microsoft.com/office/officeart/2005/8/layout/vList6"/>
    <dgm:cxn modelId="{2BF195E1-EDFA-4B21-9CB7-710215C0B982}" type="presParOf" srcId="{98A34E88-8E4B-4A89-B1C0-BE7246F29EB5}" destId="{736279E3-C01C-4148-82AF-6C27E4070389}" srcOrd="1" destOrd="0" presId="urn:microsoft.com/office/officeart/2005/8/layout/vList6"/>
    <dgm:cxn modelId="{45BCFBF4-078E-4215-9FA5-A0F916A4DFA6}" type="presParOf" srcId="{F117FB8D-7233-4F47-AFDF-D6A57322B161}" destId="{04F29951-E99E-4233-A6CC-59AF3722B39A}" srcOrd="3" destOrd="0" presId="urn:microsoft.com/office/officeart/2005/8/layout/vList6"/>
    <dgm:cxn modelId="{8C6526F1-877A-4600-95C5-E1CF4EC34789}" type="presParOf" srcId="{F117FB8D-7233-4F47-AFDF-D6A57322B161}" destId="{08BECD2F-6F8D-4AD3-9A41-9FA0918F8797}" srcOrd="4" destOrd="0" presId="urn:microsoft.com/office/officeart/2005/8/layout/vList6"/>
    <dgm:cxn modelId="{272C0F3F-7B19-4760-AA1A-4C71D2B6983B}" type="presParOf" srcId="{08BECD2F-6F8D-4AD3-9A41-9FA0918F8797}" destId="{67A6B544-CBFF-4D13-A018-8F1B3B66C88D}" srcOrd="0" destOrd="0" presId="urn:microsoft.com/office/officeart/2005/8/layout/vList6"/>
    <dgm:cxn modelId="{774CDF4A-4173-4D66-A723-8E8A027AD36F}" type="presParOf" srcId="{08BECD2F-6F8D-4AD3-9A41-9FA0918F8797}" destId="{C1AA1874-862E-4D9D-9FC5-DAB8F694E551}"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B9F51A-8F90-4B65-9C82-A99C806E8027}" type="doc">
      <dgm:prSet loTypeId="urn:microsoft.com/office/officeart/2005/8/layout/arrow6" loCatId="relationship" qsTypeId="urn:microsoft.com/office/officeart/2005/8/quickstyle/simple1" qsCatId="simple" csTypeId="urn:microsoft.com/office/officeart/2005/8/colors/accent1_2" csCatId="accent1" phldr="1"/>
      <dgm:spPr/>
      <dgm:t>
        <a:bodyPr/>
        <a:lstStyle/>
        <a:p>
          <a:endParaRPr lang="fr-FR"/>
        </a:p>
      </dgm:t>
    </dgm:pt>
    <dgm:pt modelId="{9D347C4B-46B1-41CD-A8AD-16D112AAE2B2}">
      <dgm:prSet phldrT="[Texte]"/>
      <dgm:spPr/>
      <dgm:t>
        <a:bodyPr/>
        <a:lstStyle/>
        <a:p>
          <a:pPr rtl="1"/>
          <a:r>
            <a:rPr lang="ar-DZ" dirty="0" smtClean="0"/>
            <a:t>الوضع الاقتصادي للمؤسسة أي عن أدائها.</a:t>
          </a:r>
          <a:endParaRPr lang="fr-FR" dirty="0"/>
        </a:p>
      </dgm:t>
    </dgm:pt>
    <dgm:pt modelId="{67540B1D-B7A4-4590-A041-831980A70A62}" type="parTrans" cxnId="{9E246DEA-0A48-4550-804D-60720B9206B2}">
      <dgm:prSet/>
      <dgm:spPr/>
      <dgm:t>
        <a:bodyPr/>
        <a:lstStyle/>
        <a:p>
          <a:endParaRPr lang="fr-FR"/>
        </a:p>
      </dgm:t>
    </dgm:pt>
    <dgm:pt modelId="{315FB21B-81C9-4CB6-83B0-34163AA75E1A}" type="sibTrans" cxnId="{9E246DEA-0A48-4550-804D-60720B9206B2}">
      <dgm:prSet/>
      <dgm:spPr/>
      <dgm:t>
        <a:bodyPr/>
        <a:lstStyle/>
        <a:p>
          <a:endParaRPr lang="fr-FR"/>
        </a:p>
      </dgm:t>
    </dgm:pt>
    <dgm:pt modelId="{38388403-3B49-498B-9D93-5F46C27AE273}">
      <dgm:prSet custT="1"/>
      <dgm:spPr/>
      <dgm:t>
        <a:bodyPr/>
        <a:lstStyle/>
        <a:p>
          <a:r>
            <a:rPr lang="ar-DZ" sz="2400" dirty="0" smtClean="0"/>
            <a:t>البيئة الاقتصادية </a:t>
          </a:r>
          <a:r>
            <a:rPr lang="ar-DZ" sz="2400" dirty="0" err="1" smtClean="0"/>
            <a:t>و</a:t>
          </a:r>
          <a:r>
            <a:rPr lang="ar-DZ" sz="2400" dirty="0" smtClean="0"/>
            <a:t> بالأخص المعلومات المتعلقة بالمخاطر التي تواجه المؤسسة</a:t>
          </a:r>
          <a:endParaRPr lang="fr-FR" sz="2400" dirty="0"/>
        </a:p>
      </dgm:t>
    </dgm:pt>
    <dgm:pt modelId="{E38C4FA1-134D-4BCB-A99C-6B5988D3DD6B}" type="parTrans" cxnId="{08061E3B-66C0-4A69-A0B0-DD1E05276E7D}">
      <dgm:prSet/>
      <dgm:spPr/>
      <dgm:t>
        <a:bodyPr/>
        <a:lstStyle/>
        <a:p>
          <a:endParaRPr lang="fr-FR"/>
        </a:p>
      </dgm:t>
    </dgm:pt>
    <dgm:pt modelId="{F679F7BB-250B-47D5-AC6E-46440D308630}" type="sibTrans" cxnId="{08061E3B-66C0-4A69-A0B0-DD1E05276E7D}">
      <dgm:prSet/>
      <dgm:spPr/>
      <dgm:t>
        <a:bodyPr/>
        <a:lstStyle/>
        <a:p>
          <a:endParaRPr lang="fr-FR"/>
        </a:p>
      </dgm:t>
    </dgm:pt>
    <dgm:pt modelId="{087A2C5D-C304-4DC4-85C3-E3CE6E9AB718}" type="pres">
      <dgm:prSet presAssocID="{07B9F51A-8F90-4B65-9C82-A99C806E8027}" presName="compositeShape" presStyleCnt="0">
        <dgm:presLayoutVars>
          <dgm:chMax val="2"/>
          <dgm:dir/>
          <dgm:resizeHandles val="exact"/>
        </dgm:presLayoutVars>
      </dgm:prSet>
      <dgm:spPr/>
      <dgm:t>
        <a:bodyPr/>
        <a:lstStyle/>
        <a:p>
          <a:endParaRPr lang="fr-FR"/>
        </a:p>
      </dgm:t>
    </dgm:pt>
    <dgm:pt modelId="{297AA0E6-C8DC-4EF7-BE47-797B1AF54D0A}" type="pres">
      <dgm:prSet presAssocID="{07B9F51A-8F90-4B65-9C82-A99C806E8027}" presName="ribbon" presStyleLbl="node1" presStyleIdx="0" presStyleCnt="1" custScaleY="135753"/>
      <dgm:spPr/>
      <dgm:t>
        <a:bodyPr/>
        <a:lstStyle/>
        <a:p>
          <a:endParaRPr lang="fr-FR"/>
        </a:p>
      </dgm:t>
    </dgm:pt>
    <dgm:pt modelId="{73809AEE-C835-40D4-B578-9E80A26744A4}" type="pres">
      <dgm:prSet presAssocID="{07B9F51A-8F90-4B65-9C82-A99C806E8027}" presName="leftArrowText" presStyleLbl="node1" presStyleIdx="0" presStyleCnt="1">
        <dgm:presLayoutVars>
          <dgm:chMax val="0"/>
          <dgm:bulletEnabled val="1"/>
        </dgm:presLayoutVars>
      </dgm:prSet>
      <dgm:spPr/>
      <dgm:t>
        <a:bodyPr/>
        <a:lstStyle/>
        <a:p>
          <a:endParaRPr lang="fr-FR"/>
        </a:p>
      </dgm:t>
    </dgm:pt>
    <dgm:pt modelId="{AF2E0B3B-2220-49EF-9A1E-43775CB38095}" type="pres">
      <dgm:prSet presAssocID="{07B9F51A-8F90-4B65-9C82-A99C806E8027}" presName="rightArrowText" presStyleLbl="node1" presStyleIdx="0" presStyleCnt="1">
        <dgm:presLayoutVars>
          <dgm:chMax val="0"/>
          <dgm:bulletEnabled val="1"/>
        </dgm:presLayoutVars>
      </dgm:prSet>
      <dgm:spPr/>
      <dgm:t>
        <a:bodyPr/>
        <a:lstStyle/>
        <a:p>
          <a:endParaRPr lang="fr-FR"/>
        </a:p>
      </dgm:t>
    </dgm:pt>
  </dgm:ptLst>
  <dgm:cxnLst>
    <dgm:cxn modelId="{D385DC7A-5C50-41BD-BD5E-37077242E612}" type="presOf" srcId="{38388403-3B49-498B-9D93-5F46C27AE273}" destId="{AF2E0B3B-2220-49EF-9A1E-43775CB38095}" srcOrd="0" destOrd="0" presId="urn:microsoft.com/office/officeart/2005/8/layout/arrow6"/>
    <dgm:cxn modelId="{08061E3B-66C0-4A69-A0B0-DD1E05276E7D}" srcId="{07B9F51A-8F90-4B65-9C82-A99C806E8027}" destId="{38388403-3B49-498B-9D93-5F46C27AE273}" srcOrd="1" destOrd="0" parTransId="{E38C4FA1-134D-4BCB-A99C-6B5988D3DD6B}" sibTransId="{F679F7BB-250B-47D5-AC6E-46440D308630}"/>
    <dgm:cxn modelId="{54CFCF0F-8479-4A02-BF8B-B1B48E60FAD0}" type="presOf" srcId="{07B9F51A-8F90-4B65-9C82-A99C806E8027}" destId="{087A2C5D-C304-4DC4-85C3-E3CE6E9AB718}" srcOrd="0" destOrd="0" presId="urn:microsoft.com/office/officeart/2005/8/layout/arrow6"/>
    <dgm:cxn modelId="{9E246DEA-0A48-4550-804D-60720B9206B2}" srcId="{07B9F51A-8F90-4B65-9C82-A99C806E8027}" destId="{9D347C4B-46B1-41CD-A8AD-16D112AAE2B2}" srcOrd="0" destOrd="0" parTransId="{67540B1D-B7A4-4590-A041-831980A70A62}" sibTransId="{315FB21B-81C9-4CB6-83B0-34163AA75E1A}"/>
    <dgm:cxn modelId="{165C7088-0C75-40DA-A787-0B47FBDB9AA9}" type="presOf" srcId="{9D347C4B-46B1-41CD-A8AD-16D112AAE2B2}" destId="{73809AEE-C835-40D4-B578-9E80A26744A4}" srcOrd="0" destOrd="0" presId="urn:microsoft.com/office/officeart/2005/8/layout/arrow6"/>
    <dgm:cxn modelId="{B0EC93B8-01C0-41AD-8C2A-011BA1C6765D}" type="presParOf" srcId="{087A2C5D-C304-4DC4-85C3-E3CE6E9AB718}" destId="{297AA0E6-C8DC-4EF7-BE47-797B1AF54D0A}" srcOrd="0" destOrd="0" presId="urn:microsoft.com/office/officeart/2005/8/layout/arrow6"/>
    <dgm:cxn modelId="{37A80EF7-D83C-45FB-9081-D14413870ED1}" type="presParOf" srcId="{087A2C5D-C304-4DC4-85C3-E3CE6E9AB718}" destId="{73809AEE-C835-40D4-B578-9E80A26744A4}" srcOrd="1" destOrd="0" presId="urn:microsoft.com/office/officeart/2005/8/layout/arrow6"/>
    <dgm:cxn modelId="{E8FE3C17-FDB6-4CE2-8792-D907F63F51D9}" type="presParOf" srcId="{087A2C5D-C304-4DC4-85C3-E3CE6E9AB718}" destId="{AF2E0B3B-2220-49EF-9A1E-43775CB38095}" srcOrd="2" destOrd="0" presId="urn:microsoft.com/office/officeart/2005/8/layout/arrow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DE0AFD5F-1673-4272-837B-43A67161C117}"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5C28FC52-DBBA-4B27-9776-3159B342F472}">
      <dgm:prSet/>
      <dgm:spPr/>
      <dgm:t>
        <a:bodyPr/>
        <a:lstStyle/>
        <a:p>
          <a:pPr rtl="1"/>
          <a:r>
            <a:rPr lang="ar-DZ" dirty="0" smtClean="0"/>
            <a:t>صحيح</a:t>
          </a:r>
          <a:endParaRPr lang="fr-FR" dirty="0"/>
        </a:p>
      </dgm:t>
    </dgm:pt>
    <dgm:pt modelId="{D9CE20C1-4A60-4569-8A40-53AC5A1387AB}" type="parTrans" cxnId="{B2CB1D2C-2C09-47E4-A4A9-B2E9453BF2E9}">
      <dgm:prSet/>
      <dgm:spPr/>
      <dgm:t>
        <a:bodyPr/>
        <a:lstStyle/>
        <a:p>
          <a:endParaRPr lang="fr-FR"/>
        </a:p>
      </dgm:t>
    </dgm:pt>
    <dgm:pt modelId="{C56FAFAB-6FA0-4806-8183-7BDA0316A41F}" type="sibTrans" cxnId="{B2CB1D2C-2C09-47E4-A4A9-B2E9453BF2E9}">
      <dgm:prSet/>
      <dgm:spPr/>
      <dgm:t>
        <a:bodyPr/>
        <a:lstStyle/>
        <a:p>
          <a:endParaRPr lang="fr-FR"/>
        </a:p>
      </dgm:t>
    </dgm:pt>
    <dgm:pt modelId="{22C57D7D-FB97-4B0B-B542-C1E3D5C22A03}">
      <dgm:prSet/>
      <dgm:spPr/>
      <dgm:t>
        <a:bodyPr/>
        <a:lstStyle/>
        <a:p>
          <a:pPr rtl="1"/>
          <a:r>
            <a:rPr lang="ar-DZ" smtClean="0"/>
            <a:t>خطأ</a:t>
          </a:r>
          <a:endParaRPr lang="fr-FR"/>
        </a:p>
      </dgm:t>
    </dgm:pt>
    <dgm:pt modelId="{7E76C52E-1C70-437B-A32E-0831FD3F94A1}" type="parTrans" cxnId="{767EFF37-0897-485A-A1EF-59BCE2B20415}">
      <dgm:prSet/>
      <dgm:spPr/>
      <dgm:t>
        <a:bodyPr/>
        <a:lstStyle/>
        <a:p>
          <a:endParaRPr lang="fr-FR"/>
        </a:p>
      </dgm:t>
    </dgm:pt>
    <dgm:pt modelId="{B587A0B9-3F1C-4F9B-9383-F3998C332179}" type="sibTrans" cxnId="{767EFF37-0897-485A-A1EF-59BCE2B20415}">
      <dgm:prSet/>
      <dgm:spPr/>
      <dgm:t>
        <a:bodyPr/>
        <a:lstStyle/>
        <a:p>
          <a:endParaRPr lang="fr-FR"/>
        </a:p>
      </dgm:t>
    </dgm:pt>
    <dgm:pt modelId="{A8996B47-6081-4A42-8DD3-0329C75E7234}" type="pres">
      <dgm:prSet presAssocID="{DE0AFD5F-1673-4272-837B-43A67161C117}" presName="Name0" presStyleCnt="0">
        <dgm:presLayoutVars>
          <dgm:dir/>
          <dgm:animLvl val="lvl"/>
          <dgm:resizeHandles/>
        </dgm:presLayoutVars>
      </dgm:prSet>
      <dgm:spPr/>
      <dgm:t>
        <a:bodyPr/>
        <a:lstStyle/>
        <a:p>
          <a:endParaRPr lang="fr-FR"/>
        </a:p>
      </dgm:t>
    </dgm:pt>
    <dgm:pt modelId="{B1AB6E1E-72E0-4187-A590-1B5C263CCB1B}" type="pres">
      <dgm:prSet presAssocID="{5C28FC52-DBBA-4B27-9776-3159B342F472}" presName="linNode" presStyleCnt="0"/>
      <dgm:spPr/>
    </dgm:pt>
    <dgm:pt modelId="{78708DB8-FDF7-45C4-BE8D-626AD319CA22}" type="pres">
      <dgm:prSet presAssocID="{5C28FC52-DBBA-4B27-9776-3159B342F472}" presName="parentShp" presStyleLbl="node1" presStyleIdx="0" presStyleCnt="2">
        <dgm:presLayoutVars>
          <dgm:bulletEnabled val="1"/>
        </dgm:presLayoutVars>
      </dgm:prSet>
      <dgm:spPr/>
      <dgm:t>
        <a:bodyPr/>
        <a:lstStyle/>
        <a:p>
          <a:endParaRPr lang="fr-FR"/>
        </a:p>
      </dgm:t>
    </dgm:pt>
    <dgm:pt modelId="{D1B0BDC6-CD8B-4012-BF15-608632099363}" type="pres">
      <dgm:prSet presAssocID="{5C28FC52-DBBA-4B27-9776-3159B342F472}" presName="childShp" presStyleLbl="bgAccFollowNode1" presStyleIdx="0" presStyleCnt="2">
        <dgm:presLayoutVars>
          <dgm:bulletEnabled val="1"/>
        </dgm:presLayoutVars>
      </dgm:prSet>
      <dgm:spPr/>
    </dgm:pt>
    <dgm:pt modelId="{5E4655E9-021B-48D4-AEA6-765DF6935ECD}" type="pres">
      <dgm:prSet presAssocID="{C56FAFAB-6FA0-4806-8183-7BDA0316A41F}" presName="spacing" presStyleCnt="0"/>
      <dgm:spPr/>
    </dgm:pt>
    <dgm:pt modelId="{0A798891-DA82-4AC6-B2E4-C101CB4B1B0A}" type="pres">
      <dgm:prSet presAssocID="{22C57D7D-FB97-4B0B-B542-C1E3D5C22A03}" presName="linNode" presStyleCnt="0"/>
      <dgm:spPr/>
    </dgm:pt>
    <dgm:pt modelId="{F4A264F8-BD00-4020-B689-500CA2D8EEBE}" type="pres">
      <dgm:prSet presAssocID="{22C57D7D-FB97-4B0B-B542-C1E3D5C22A03}" presName="parentShp" presStyleLbl="node1" presStyleIdx="1" presStyleCnt="2">
        <dgm:presLayoutVars>
          <dgm:bulletEnabled val="1"/>
        </dgm:presLayoutVars>
      </dgm:prSet>
      <dgm:spPr/>
      <dgm:t>
        <a:bodyPr/>
        <a:lstStyle/>
        <a:p>
          <a:endParaRPr lang="fr-FR"/>
        </a:p>
      </dgm:t>
    </dgm:pt>
    <dgm:pt modelId="{899E662C-9691-404A-9551-CF951F2C181E}" type="pres">
      <dgm:prSet presAssocID="{22C57D7D-FB97-4B0B-B542-C1E3D5C22A03}" presName="childShp" presStyleLbl="bgAccFollowNode1" presStyleIdx="1" presStyleCnt="2">
        <dgm:presLayoutVars>
          <dgm:bulletEnabled val="1"/>
        </dgm:presLayoutVars>
      </dgm:prSet>
      <dgm:spPr/>
      <dgm:t>
        <a:bodyPr/>
        <a:lstStyle/>
        <a:p>
          <a:endParaRPr lang="fr-FR"/>
        </a:p>
      </dgm:t>
    </dgm:pt>
  </dgm:ptLst>
  <dgm:cxnLst>
    <dgm:cxn modelId="{B2CB1D2C-2C09-47E4-A4A9-B2E9453BF2E9}" srcId="{DE0AFD5F-1673-4272-837B-43A67161C117}" destId="{5C28FC52-DBBA-4B27-9776-3159B342F472}" srcOrd="0" destOrd="0" parTransId="{D9CE20C1-4A60-4569-8A40-53AC5A1387AB}" sibTransId="{C56FAFAB-6FA0-4806-8183-7BDA0316A41F}"/>
    <dgm:cxn modelId="{3855D048-E260-4631-96DA-69677D933382}" type="presOf" srcId="{5C28FC52-DBBA-4B27-9776-3159B342F472}" destId="{78708DB8-FDF7-45C4-BE8D-626AD319CA22}" srcOrd="0" destOrd="0" presId="urn:microsoft.com/office/officeart/2005/8/layout/vList6"/>
    <dgm:cxn modelId="{5ADFBA32-7035-49AC-A00A-8105E07B518F}" type="presOf" srcId="{DE0AFD5F-1673-4272-837B-43A67161C117}" destId="{A8996B47-6081-4A42-8DD3-0329C75E7234}" srcOrd="0" destOrd="0" presId="urn:microsoft.com/office/officeart/2005/8/layout/vList6"/>
    <dgm:cxn modelId="{767EFF37-0897-485A-A1EF-59BCE2B20415}" srcId="{DE0AFD5F-1673-4272-837B-43A67161C117}" destId="{22C57D7D-FB97-4B0B-B542-C1E3D5C22A03}" srcOrd="1" destOrd="0" parTransId="{7E76C52E-1C70-437B-A32E-0831FD3F94A1}" sibTransId="{B587A0B9-3F1C-4F9B-9383-F3998C332179}"/>
    <dgm:cxn modelId="{8CE06C3E-9C0E-4958-93C0-BC957C3893E2}" type="presOf" srcId="{22C57D7D-FB97-4B0B-B542-C1E3D5C22A03}" destId="{F4A264F8-BD00-4020-B689-500CA2D8EEBE}" srcOrd="0" destOrd="0" presId="urn:microsoft.com/office/officeart/2005/8/layout/vList6"/>
    <dgm:cxn modelId="{53C52066-0350-44A3-BD8D-44096BB841F6}" type="presParOf" srcId="{A8996B47-6081-4A42-8DD3-0329C75E7234}" destId="{B1AB6E1E-72E0-4187-A590-1B5C263CCB1B}" srcOrd="0" destOrd="0" presId="urn:microsoft.com/office/officeart/2005/8/layout/vList6"/>
    <dgm:cxn modelId="{45BB640D-E7F0-44B8-B3F8-81093C88F894}" type="presParOf" srcId="{B1AB6E1E-72E0-4187-A590-1B5C263CCB1B}" destId="{78708DB8-FDF7-45C4-BE8D-626AD319CA22}" srcOrd="0" destOrd="0" presId="urn:microsoft.com/office/officeart/2005/8/layout/vList6"/>
    <dgm:cxn modelId="{C8426DFD-75E4-4C27-9DF5-7E1ECC803C7E}" type="presParOf" srcId="{B1AB6E1E-72E0-4187-A590-1B5C263CCB1B}" destId="{D1B0BDC6-CD8B-4012-BF15-608632099363}" srcOrd="1" destOrd="0" presId="urn:microsoft.com/office/officeart/2005/8/layout/vList6"/>
    <dgm:cxn modelId="{59635D7B-38C4-41D1-85C8-B621F5B325D5}" type="presParOf" srcId="{A8996B47-6081-4A42-8DD3-0329C75E7234}" destId="{5E4655E9-021B-48D4-AEA6-765DF6935ECD}" srcOrd="1" destOrd="0" presId="urn:microsoft.com/office/officeart/2005/8/layout/vList6"/>
    <dgm:cxn modelId="{7C9B9663-0052-488C-9459-0AAC1B7634F7}" type="presParOf" srcId="{A8996B47-6081-4A42-8DD3-0329C75E7234}" destId="{0A798891-DA82-4AC6-B2E4-C101CB4B1B0A}" srcOrd="2" destOrd="0" presId="urn:microsoft.com/office/officeart/2005/8/layout/vList6"/>
    <dgm:cxn modelId="{FF66E9D5-D9C8-4676-BC33-C45BFC75BF6F}" type="presParOf" srcId="{0A798891-DA82-4AC6-B2E4-C101CB4B1B0A}" destId="{F4A264F8-BD00-4020-B689-500CA2D8EEBE}" srcOrd="0" destOrd="0" presId="urn:microsoft.com/office/officeart/2005/8/layout/vList6"/>
    <dgm:cxn modelId="{AB6691EB-31AE-425F-93EE-5B14E184CC70}" type="presParOf" srcId="{0A798891-DA82-4AC6-B2E4-C101CB4B1B0A}" destId="{899E662C-9691-404A-9551-CF951F2C181E}"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88D2B08C-0BCD-46DC-80D5-71C6E9A25B42}"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C024F253-F69D-4893-846B-868ED4A10F7C}">
      <dgm:prSet phldrT="[Texte]"/>
      <dgm:spPr/>
      <dgm:t>
        <a:bodyPr/>
        <a:lstStyle/>
        <a:p>
          <a:r>
            <a:rPr lang="ar-DZ" dirty="0" smtClean="0"/>
            <a:t>لا يسجل أي إيراد</a:t>
          </a:r>
          <a:endParaRPr lang="fr-FR" dirty="0"/>
        </a:p>
      </dgm:t>
    </dgm:pt>
    <dgm:pt modelId="{61828E04-541D-4B4B-9997-CCC427367B58}" type="parTrans" cxnId="{F9256BA9-D0CE-4CCF-9D69-DD6D47E7091F}">
      <dgm:prSet/>
      <dgm:spPr/>
      <dgm:t>
        <a:bodyPr/>
        <a:lstStyle/>
        <a:p>
          <a:endParaRPr lang="fr-FR"/>
        </a:p>
      </dgm:t>
    </dgm:pt>
    <dgm:pt modelId="{B7DA73F7-721C-4ACB-9935-CF94DBA098F6}" type="sibTrans" cxnId="{F9256BA9-D0CE-4CCF-9D69-DD6D47E7091F}">
      <dgm:prSet/>
      <dgm:spPr/>
      <dgm:t>
        <a:bodyPr/>
        <a:lstStyle/>
        <a:p>
          <a:endParaRPr lang="fr-FR"/>
        </a:p>
      </dgm:t>
    </dgm:pt>
    <dgm:pt modelId="{2872F8CD-B56F-4009-B000-D83C2EBDCA7B}">
      <dgm:prSet phldrT="[Texte]"/>
      <dgm:spPr/>
      <dgm:t>
        <a:bodyPr/>
        <a:lstStyle/>
        <a:p>
          <a:r>
            <a:rPr lang="ar-DZ" dirty="0" smtClean="0"/>
            <a:t>تقييم الإيرادات حسب القيمة العادلة للسلع والخدمات المقدمة</a:t>
          </a:r>
          <a:endParaRPr lang="fr-FR" dirty="0"/>
        </a:p>
      </dgm:t>
    </dgm:pt>
    <dgm:pt modelId="{941069F5-14E9-494B-A754-2CFAEBE29A89}" type="parTrans" cxnId="{E260CEC9-C29B-4B2A-A275-50792437FEB7}">
      <dgm:prSet/>
      <dgm:spPr/>
      <dgm:t>
        <a:bodyPr/>
        <a:lstStyle/>
        <a:p>
          <a:endParaRPr lang="fr-FR"/>
        </a:p>
      </dgm:t>
    </dgm:pt>
    <dgm:pt modelId="{C009EF55-441B-4922-B441-34C11550E179}" type="sibTrans" cxnId="{E260CEC9-C29B-4B2A-A275-50792437FEB7}">
      <dgm:prSet/>
      <dgm:spPr/>
      <dgm:t>
        <a:bodyPr/>
        <a:lstStyle/>
        <a:p>
          <a:endParaRPr lang="fr-FR"/>
        </a:p>
      </dgm:t>
    </dgm:pt>
    <dgm:pt modelId="{38744901-114F-4D64-A279-32F69D0AB212}">
      <dgm:prSet phldrT="[Texte]"/>
      <dgm:spPr/>
      <dgm:t>
        <a:bodyPr/>
        <a:lstStyle/>
        <a:p>
          <a:r>
            <a:rPr lang="ar-DZ" dirty="0" smtClean="0"/>
            <a:t>تقييم الإيرادات حسب القيمة العادلة للسلع والخدمات الحاصلة عليها.</a:t>
          </a:r>
          <a:r>
            <a:rPr lang="fr-FR" dirty="0" smtClean="0"/>
            <a:t/>
          </a:r>
          <a:br>
            <a:rPr lang="fr-FR" dirty="0" smtClean="0"/>
          </a:br>
          <a:r>
            <a:rPr lang="ar-DZ" dirty="0" smtClean="0"/>
            <a:t>          </a:t>
          </a:r>
          <a:r>
            <a:rPr lang="fr-FR" dirty="0" smtClean="0"/>
            <a:t/>
          </a:r>
          <a:br>
            <a:rPr lang="fr-FR" dirty="0" smtClean="0"/>
          </a:br>
          <a:r>
            <a:rPr lang="ar-DZ" dirty="0" smtClean="0"/>
            <a:t>	</a:t>
          </a:r>
          <a:endParaRPr lang="fr-FR" dirty="0"/>
        </a:p>
      </dgm:t>
    </dgm:pt>
    <dgm:pt modelId="{8DDB9510-595C-4422-AABB-979F91ABF6FD}" type="parTrans" cxnId="{1C3BAC4A-1329-46E3-B3E1-B7A274407FB7}">
      <dgm:prSet/>
      <dgm:spPr/>
    </dgm:pt>
    <dgm:pt modelId="{FF92CBE9-2AB7-494D-BB4D-3BB5DA7AC3A4}" type="sibTrans" cxnId="{1C3BAC4A-1329-46E3-B3E1-B7A274407FB7}">
      <dgm:prSet/>
      <dgm:spPr/>
    </dgm:pt>
    <dgm:pt modelId="{4C7089C0-9948-4669-9053-FAA4BB86D420}" type="pres">
      <dgm:prSet presAssocID="{88D2B08C-0BCD-46DC-80D5-71C6E9A25B42}" presName="Name0" presStyleCnt="0">
        <dgm:presLayoutVars>
          <dgm:dir/>
          <dgm:animLvl val="lvl"/>
          <dgm:resizeHandles/>
        </dgm:presLayoutVars>
      </dgm:prSet>
      <dgm:spPr/>
      <dgm:t>
        <a:bodyPr/>
        <a:lstStyle/>
        <a:p>
          <a:endParaRPr lang="fr-FR"/>
        </a:p>
      </dgm:t>
    </dgm:pt>
    <dgm:pt modelId="{5B723B8D-3C56-49BA-BED4-3721DCE81334}" type="pres">
      <dgm:prSet presAssocID="{C024F253-F69D-4893-846B-868ED4A10F7C}" presName="linNode" presStyleCnt="0"/>
      <dgm:spPr/>
    </dgm:pt>
    <dgm:pt modelId="{C488DA71-847C-473C-9DE6-11B3A4545D2E}" type="pres">
      <dgm:prSet presAssocID="{C024F253-F69D-4893-846B-868ED4A10F7C}" presName="parentShp" presStyleLbl="node1" presStyleIdx="0" presStyleCnt="3">
        <dgm:presLayoutVars>
          <dgm:bulletEnabled val="1"/>
        </dgm:presLayoutVars>
      </dgm:prSet>
      <dgm:spPr/>
      <dgm:t>
        <a:bodyPr/>
        <a:lstStyle/>
        <a:p>
          <a:endParaRPr lang="fr-FR"/>
        </a:p>
      </dgm:t>
    </dgm:pt>
    <dgm:pt modelId="{25552F0E-A43A-495E-81DC-2CEFC0FA2DFD}" type="pres">
      <dgm:prSet presAssocID="{C024F253-F69D-4893-846B-868ED4A10F7C}" presName="childShp" presStyleLbl="bgAccFollowNode1" presStyleIdx="0" presStyleCnt="3">
        <dgm:presLayoutVars>
          <dgm:bulletEnabled val="1"/>
        </dgm:presLayoutVars>
      </dgm:prSet>
      <dgm:spPr/>
      <dgm:t>
        <a:bodyPr/>
        <a:lstStyle/>
        <a:p>
          <a:endParaRPr lang="fr-FR"/>
        </a:p>
      </dgm:t>
    </dgm:pt>
    <dgm:pt modelId="{25562E05-1340-4914-BC99-5AD964B35AC5}" type="pres">
      <dgm:prSet presAssocID="{B7DA73F7-721C-4ACB-9935-CF94DBA098F6}" presName="spacing" presStyleCnt="0"/>
      <dgm:spPr/>
    </dgm:pt>
    <dgm:pt modelId="{2E3AA777-1FC0-4956-81BA-6293021D2833}" type="pres">
      <dgm:prSet presAssocID="{38744901-114F-4D64-A279-32F69D0AB212}" presName="linNode" presStyleCnt="0"/>
      <dgm:spPr/>
    </dgm:pt>
    <dgm:pt modelId="{1F288FCB-1FF7-4FEB-BDEA-50FE6450C668}" type="pres">
      <dgm:prSet presAssocID="{38744901-114F-4D64-A279-32F69D0AB212}" presName="parentShp" presStyleLbl="node1" presStyleIdx="1" presStyleCnt="3">
        <dgm:presLayoutVars>
          <dgm:bulletEnabled val="1"/>
        </dgm:presLayoutVars>
      </dgm:prSet>
      <dgm:spPr/>
      <dgm:t>
        <a:bodyPr/>
        <a:lstStyle/>
        <a:p>
          <a:endParaRPr lang="fr-FR"/>
        </a:p>
      </dgm:t>
    </dgm:pt>
    <dgm:pt modelId="{60E58296-E688-4CBD-84A1-274CD35819AA}" type="pres">
      <dgm:prSet presAssocID="{38744901-114F-4D64-A279-32F69D0AB212}" presName="childShp" presStyleLbl="bgAccFollowNode1" presStyleIdx="1" presStyleCnt="3">
        <dgm:presLayoutVars>
          <dgm:bulletEnabled val="1"/>
        </dgm:presLayoutVars>
      </dgm:prSet>
      <dgm:spPr/>
    </dgm:pt>
    <dgm:pt modelId="{ABD27BD6-8D66-495B-97B4-66AAD4F16B8B}" type="pres">
      <dgm:prSet presAssocID="{FF92CBE9-2AB7-494D-BB4D-3BB5DA7AC3A4}" presName="spacing" presStyleCnt="0"/>
      <dgm:spPr/>
    </dgm:pt>
    <dgm:pt modelId="{06AAF3ED-46A0-458A-934A-C5AA0EF7E562}" type="pres">
      <dgm:prSet presAssocID="{2872F8CD-B56F-4009-B000-D83C2EBDCA7B}" presName="linNode" presStyleCnt="0"/>
      <dgm:spPr/>
    </dgm:pt>
    <dgm:pt modelId="{91E596FB-28D6-4957-8DAC-0DEA429B75EE}" type="pres">
      <dgm:prSet presAssocID="{2872F8CD-B56F-4009-B000-D83C2EBDCA7B}" presName="parentShp" presStyleLbl="node1" presStyleIdx="2" presStyleCnt="3">
        <dgm:presLayoutVars>
          <dgm:bulletEnabled val="1"/>
        </dgm:presLayoutVars>
      </dgm:prSet>
      <dgm:spPr/>
      <dgm:t>
        <a:bodyPr/>
        <a:lstStyle/>
        <a:p>
          <a:endParaRPr lang="fr-FR"/>
        </a:p>
      </dgm:t>
    </dgm:pt>
    <dgm:pt modelId="{F2D5BF4F-8B51-4A8B-AA6B-63BBE22259D8}" type="pres">
      <dgm:prSet presAssocID="{2872F8CD-B56F-4009-B000-D83C2EBDCA7B}" presName="childShp" presStyleLbl="bgAccFollowNode1" presStyleIdx="2" presStyleCnt="3">
        <dgm:presLayoutVars>
          <dgm:bulletEnabled val="1"/>
        </dgm:presLayoutVars>
      </dgm:prSet>
      <dgm:spPr/>
      <dgm:t>
        <a:bodyPr/>
        <a:lstStyle/>
        <a:p>
          <a:endParaRPr lang="fr-FR"/>
        </a:p>
      </dgm:t>
    </dgm:pt>
  </dgm:ptLst>
  <dgm:cxnLst>
    <dgm:cxn modelId="{AAC55284-9A51-4B9E-A5CB-CDFC07E44744}" type="presOf" srcId="{2872F8CD-B56F-4009-B000-D83C2EBDCA7B}" destId="{91E596FB-28D6-4957-8DAC-0DEA429B75EE}" srcOrd="0" destOrd="0" presId="urn:microsoft.com/office/officeart/2005/8/layout/vList6"/>
    <dgm:cxn modelId="{F9256BA9-D0CE-4CCF-9D69-DD6D47E7091F}" srcId="{88D2B08C-0BCD-46DC-80D5-71C6E9A25B42}" destId="{C024F253-F69D-4893-846B-868ED4A10F7C}" srcOrd="0" destOrd="0" parTransId="{61828E04-541D-4B4B-9997-CCC427367B58}" sibTransId="{B7DA73F7-721C-4ACB-9935-CF94DBA098F6}"/>
    <dgm:cxn modelId="{0C15D337-51C7-4859-BC4B-B347D3244E5C}" type="presOf" srcId="{38744901-114F-4D64-A279-32F69D0AB212}" destId="{1F288FCB-1FF7-4FEB-BDEA-50FE6450C668}" srcOrd="0" destOrd="0" presId="urn:microsoft.com/office/officeart/2005/8/layout/vList6"/>
    <dgm:cxn modelId="{E260CEC9-C29B-4B2A-A275-50792437FEB7}" srcId="{88D2B08C-0BCD-46DC-80D5-71C6E9A25B42}" destId="{2872F8CD-B56F-4009-B000-D83C2EBDCA7B}" srcOrd="2" destOrd="0" parTransId="{941069F5-14E9-494B-A754-2CFAEBE29A89}" sibTransId="{C009EF55-441B-4922-B441-34C11550E179}"/>
    <dgm:cxn modelId="{88C4755C-F17D-4DBF-BAE2-DAAE69489BAB}" type="presOf" srcId="{88D2B08C-0BCD-46DC-80D5-71C6E9A25B42}" destId="{4C7089C0-9948-4669-9053-FAA4BB86D420}" srcOrd="0" destOrd="0" presId="urn:microsoft.com/office/officeart/2005/8/layout/vList6"/>
    <dgm:cxn modelId="{1C3BAC4A-1329-46E3-B3E1-B7A274407FB7}" srcId="{88D2B08C-0BCD-46DC-80D5-71C6E9A25B42}" destId="{38744901-114F-4D64-A279-32F69D0AB212}" srcOrd="1" destOrd="0" parTransId="{8DDB9510-595C-4422-AABB-979F91ABF6FD}" sibTransId="{FF92CBE9-2AB7-494D-BB4D-3BB5DA7AC3A4}"/>
    <dgm:cxn modelId="{290FACEC-91F1-4C38-8FF8-0D146A0E4060}" type="presOf" srcId="{C024F253-F69D-4893-846B-868ED4A10F7C}" destId="{C488DA71-847C-473C-9DE6-11B3A4545D2E}" srcOrd="0" destOrd="0" presId="urn:microsoft.com/office/officeart/2005/8/layout/vList6"/>
    <dgm:cxn modelId="{030A5431-9971-4F91-A31C-3C433BFA0053}" type="presParOf" srcId="{4C7089C0-9948-4669-9053-FAA4BB86D420}" destId="{5B723B8D-3C56-49BA-BED4-3721DCE81334}" srcOrd="0" destOrd="0" presId="urn:microsoft.com/office/officeart/2005/8/layout/vList6"/>
    <dgm:cxn modelId="{C63D1AEB-6AFB-46F9-AA2D-1B435CE251BD}" type="presParOf" srcId="{5B723B8D-3C56-49BA-BED4-3721DCE81334}" destId="{C488DA71-847C-473C-9DE6-11B3A4545D2E}" srcOrd="0" destOrd="0" presId="urn:microsoft.com/office/officeart/2005/8/layout/vList6"/>
    <dgm:cxn modelId="{61338956-D2B1-4397-8B08-BF414A059FD3}" type="presParOf" srcId="{5B723B8D-3C56-49BA-BED4-3721DCE81334}" destId="{25552F0E-A43A-495E-81DC-2CEFC0FA2DFD}" srcOrd="1" destOrd="0" presId="urn:microsoft.com/office/officeart/2005/8/layout/vList6"/>
    <dgm:cxn modelId="{9C689352-7D8A-4097-AFF2-0BCD7C81EA76}" type="presParOf" srcId="{4C7089C0-9948-4669-9053-FAA4BB86D420}" destId="{25562E05-1340-4914-BC99-5AD964B35AC5}" srcOrd="1" destOrd="0" presId="urn:microsoft.com/office/officeart/2005/8/layout/vList6"/>
    <dgm:cxn modelId="{EC5BE078-81BB-41DE-AFFE-ED6F326E0829}" type="presParOf" srcId="{4C7089C0-9948-4669-9053-FAA4BB86D420}" destId="{2E3AA777-1FC0-4956-81BA-6293021D2833}" srcOrd="2" destOrd="0" presId="urn:microsoft.com/office/officeart/2005/8/layout/vList6"/>
    <dgm:cxn modelId="{B002B8AD-A018-41B8-8205-957AF25ECE07}" type="presParOf" srcId="{2E3AA777-1FC0-4956-81BA-6293021D2833}" destId="{1F288FCB-1FF7-4FEB-BDEA-50FE6450C668}" srcOrd="0" destOrd="0" presId="urn:microsoft.com/office/officeart/2005/8/layout/vList6"/>
    <dgm:cxn modelId="{2E2D4E75-AB58-4B6D-8741-B685B16B1E7A}" type="presParOf" srcId="{2E3AA777-1FC0-4956-81BA-6293021D2833}" destId="{60E58296-E688-4CBD-84A1-274CD35819AA}" srcOrd="1" destOrd="0" presId="urn:microsoft.com/office/officeart/2005/8/layout/vList6"/>
    <dgm:cxn modelId="{3E08A199-A43E-4529-931B-6A4B99723371}" type="presParOf" srcId="{4C7089C0-9948-4669-9053-FAA4BB86D420}" destId="{ABD27BD6-8D66-495B-97B4-66AAD4F16B8B}" srcOrd="3" destOrd="0" presId="urn:microsoft.com/office/officeart/2005/8/layout/vList6"/>
    <dgm:cxn modelId="{DF4D40FD-D127-4F6E-99F3-307AA809EF18}" type="presParOf" srcId="{4C7089C0-9948-4669-9053-FAA4BB86D420}" destId="{06AAF3ED-46A0-458A-934A-C5AA0EF7E562}" srcOrd="4" destOrd="0" presId="urn:microsoft.com/office/officeart/2005/8/layout/vList6"/>
    <dgm:cxn modelId="{619623CC-36E9-42F8-9299-607ECAB8F670}" type="presParOf" srcId="{06AAF3ED-46A0-458A-934A-C5AA0EF7E562}" destId="{91E596FB-28D6-4957-8DAC-0DEA429B75EE}" srcOrd="0" destOrd="0" presId="urn:microsoft.com/office/officeart/2005/8/layout/vList6"/>
    <dgm:cxn modelId="{499626E1-49F1-4FD8-9795-31672E58CB3F}" type="presParOf" srcId="{06AAF3ED-46A0-458A-934A-C5AA0EF7E562}" destId="{F2D5BF4F-8B51-4A8B-AA6B-63BBE22259D8}"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BA379BA0-154B-41C0-955E-2BBDEC13FFDB}"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951FEB34-68F3-473F-BF35-2D77ACAC7249}">
      <dgm:prSet phldrT="[Texte]"/>
      <dgm:spPr/>
      <dgm:t>
        <a:bodyPr/>
        <a:lstStyle/>
        <a:p>
          <a:r>
            <a:rPr lang="ar-DZ" dirty="0" smtClean="0"/>
            <a:t>صحيح</a:t>
          </a:r>
          <a:r>
            <a:rPr lang="fr-FR" dirty="0" smtClean="0"/>
            <a:t/>
          </a:r>
          <a:br>
            <a:rPr lang="fr-FR" dirty="0" smtClean="0"/>
          </a:br>
          <a:endParaRPr lang="fr-FR" dirty="0"/>
        </a:p>
      </dgm:t>
    </dgm:pt>
    <dgm:pt modelId="{54C28692-0A00-451B-9C0B-F848DAAC8A2C}" type="parTrans" cxnId="{D5FDF101-491A-483F-89E1-C4EE9660BE71}">
      <dgm:prSet/>
      <dgm:spPr/>
      <dgm:t>
        <a:bodyPr/>
        <a:lstStyle/>
        <a:p>
          <a:endParaRPr lang="fr-FR"/>
        </a:p>
      </dgm:t>
    </dgm:pt>
    <dgm:pt modelId="{EA7A0A21-7FB2-45E7-AF00-10439159F3F3}" type="sibTrans" cxnId="{D5FDF101-491A-483F-89E1-C4EE9660BE71}">
      <dgm:prSet/>
      <dgm:spPr/>
      <dgm:t>
        <a:bodyPr/>
        <a:lstStyle/>
        <a:p>
          <a:endParaRPr lang="fr-FR"/>
        </a:p>
      </dgm:t>
    </dgm:pt>
    <dgm:pt modelId="{37CF588D-FFF8-4727-AF62-9766D8E2D320}">
      <dgm:prSet phldrT="[Texte]"/>
      <dgm:spPr/>
      <dgm:t>
        <a:bodyPr/>
        <a:lstStyle/>
        <a:p>
          <a:r>
            <a:rPr lang="ar-DZ" dirty="0" smtClean="0"/>
            <a:t>خطأ</a:t>
          </a:r>
          <a:endParaRPr lang="fr-FR" dirty="0"/>
        </a:p>
      </dgm:t>
    </dgm:pt>
    <dgm:pt modelId="{159947B6-5C71-488F-B69C-32CC8165A946}" type="sibTrans" cxnId="{6FD73417-20D1-4F7E-8070-B406E484022F}">
      <dgm:prSet/>
      <dgm:spPr/>
      <dgm:t>
        <a:bodyPr/>
        <a:lstStyle/>
        <a:p>
          <a:endParaRPr lang="fr-FR"/>
        </a:p>
      </dgm:t>
    </dgm:pt>
    <dgm:pt modelId="{8CACC890-5A3F-4CD4-BE47-C4CBA7A599DB}" type="parTrans" cxnId="{6FD73417-20D1-4F7E-8070-B406E484022F}">
      <dgm:prSet/>
      <dgm:spPr/>
      <dgm:t>
        <a:bodyPr/>
        <a:lstStyle/>
        <a:p>
          <a:endParaRPr lang="fr-FR"/>
        </a:p>
      </dgm:t>
    </dgm:pt>
    <dgm:pt modelId="{285E05FC-9038-4F42-98D1-C5C77AA9D222}" type="pres">
      <dgm:prSet presAssocID="{BA379BA0-154B-41C0-955E-2BBDEC13FFDB}" presName="Name0" presStyleCnt="0">
        <dgm:presLayoutVars>
          <dgm:dir/>
          <dgm:animLvl val="lvl"/>
          <dgm:resizeHandles/>
        </dgm:presLayoutVars>
      </dgm:prSet>
      <dgm:spPr/>
      <dgm:t>
        <a:bodyPr/>
        <a:lstStyle/>
        <a:p>
          <a:endParaRPr lang="fr-FR"/>
        </a:p>
      </dgm:t>
    </dgm:pt>
    <dgm:pt modelId="{5C0E93F3-22A5-4729-8B67-4279E370CDD4}" type="pres">
      <dgm:prSet presAssocID="{951FEB34-68F3-473F-BF35-2D77ACAC7249}" presName="linNode" presStyleCnt="0"/>
      <dgm:spPr/>
    </dgm:pt>
    <dgm:pt modelId="{38E97A73-6962-4DD2-93D0-20DCE50EC828}" type="pres">
      <dgm:prSet presAssocID="{951FEB34-68F3-473F-BF35-2D77ACAC7249}" presName="parentShp" presStyleLbl="node1" presStyleIdx="0" presStyleCnt="2">
        <dgm:presLayoutVars>
          <dgm:bulletEnabled val="1"/>
        </dgm:presLayoutVars>
      </dgm:prSet>
      <dgm:spPr/>
      <dgm:t>
        <a:bodyPr/>
        <a:lstStyle/>
        <a:p>
          <a:endParaRPr lang="fr-FR"/>
        </a:p>
      </dgm:t>
    </dgm:pt>
    <dgm:pt modelId="{8AA8D0C8-C476-49C2-8D72-8E1A2476F433}" type="pres">
      <dgm:prSet presAssocID="{951FEB34-68F3-473F-BF35-2D77ACAC7249}" presName="childShp" presStyleLbl="bgAccFollowNode1" presStyleIdx="0" presStyleCnt="2">
        <dgm:presLayoutVars>
          <dgm:bulletEnabled val="1"/>
        </dgm:presLayoutVars>
      </dgm:prSet>
      <dgm:spPr/>
      <dgm:t>
        <a:bodyPr/>
        <a:lstStyle/>
        <a:p>
          <a:endParaRPr lang="fr-FR"/>
        </a:p>
      </dgm:t>
    </dgm:pt>
    <dgm:pt modelId="{1CA63A89-13D6-46F1-ADEC-93F7F1209E4C}" type="pres">
      <dgm:prSet presAssocID="{EA7A0A21-7FB2-45E7-AF00-10439159F3F3}" presName="spacing" presStyleCnt="0"/>
      <dgm:spPr/>
    </dgm:pt>
    <dgm:pt modelId="{CB71D1FE-6100-4543-9988-B2E8BE1324D8}" type="pres">
      <dgm:prSet presAssocID="{37CF588D-FFF8-4727-AF62-9766D8E2D320}" presName="linNode" presStyleCnt="0"/>
      <dgm:spPr/>
    </dgm:pt>
    <dgm:pt modelId="{F90ADCA8-CCFF-4E35-942E-ADD9DE6E5794}" type="pres">
      <dgm:prSet presAssocID="{37CF588D-FFF8-4727-AF62-9766D8E2D320}" presName="parentShp" presStyleLbl="node1" presStyleIdx="1" presStyleCnt="2">
        <dgm:presLayoutVars>
          <dgm:bulletEnabled val="1"/>
        </dgm:presLayoutVars>
      </dgm:prSet>
      <dgm:spPr/>
      <dgm:t>
        <a:bodyPr/>
        <a:lstStyle/>
        <a:p>
          <a:endParaRPr lang="fr-FR"/>
        </a:p>
      </dgm:t>
    </dgm:pt>
    <dgm:pt modelId="{E2BC43D3-73AF-4D93-A01F-FC18FD799A98}" type="pres">
      <dgm:prSet presAssocID="{37CF588D-FFF8-4727-AF62-9766D8E2D320}" presName="childShp" presStyleLbl="bgAccFollowNode1" presStyleIdx="1" presStyleCnt="2">
        <dgm:presLayoutVars>
          <dgm:bulletEnabled val="1"/>
        </dgm:presLayoutVars>
      </dgm:prSet>
      <dgm:spPr/>
      <dgm:t>
        <a:bodyPr/>
        <a:lstStyle/>
        <a:p>
          <a:endParaRPr lang="fr-FR"/>
        </a:p>
      </dgm:t>
    </dgm:pt>
  </dgm:ptLst>
  <dgm:cxnLst>
    <dgm:cxn modelId="{6C86E9AC-4FA2-46EE-B0BE-13561D4498DA}" type="presOf" srcId="{BA379BA0-154B-41C0-955E-2BBDEC13FFDB}" destId="{285E05FC-9038-4F42-98D1-C5C77AA9D222}" srcOrd="0" destOrd="0" presId="urn:microsoft.com/office/officeart/2005/8/layout/vList6"/>
    <dgm:cxn modelId="{6FD73417-20D1-4F7E-8070-B406E484022F}" srcId="{BA379BA0-154B-41C0-955E-2BBDEC13FFDB}" destId="{37CF588D-FFF8-4727-AF62-9766D8E2D320}" srcOrd="1" destOrd="0" parTransId="{8CACC890-5A3F-4CD4-BE47-C4CBA7A599DB}" sibTransId="{159947B6-5C71-488F-B69C-32CC8165A946}"/>
    <dgm:cxn modelId="{D5FDF101-491A-483F-89E1-C4EE9660BE71}" srcId="{BA379BA0-154B-41C0-955E-2BBDEC13FFDB}" destId="{951FEB34-68F3-473F-BF35-2D77ACAC7249}" srcOrd="0" destOrd="0" parTransId="{54C28692-0A00-451B-9C0B-F848DAAC8A2C}" sibTransId="{EA7A0A21-7FB2-45E7-AF00-10439159F3F3}"/>
    <dgm:cxn modelId="{3C73A2D2-CF5D-4F6D-9C5B-26FB055C7C8F}" type="presOf" srcId="{37CF588D-FFF8-4727-AF62-9766D8E2D320}" destId="{F90ADCA8-CCFF-4E35-942E-ADD9DE6E5794}" srcOrd="0" destOrd="0" presId="urn:microsoft.com/office/officeart/2005/8/layout/vList6"/>
    <dgm:cxn modelId="{D4533916-A66A-4D45-8EFD-D52015E628AA}" type="presOf" srcId="{951FEB34-68F3-473F-BF35-2D77ACAC7249}" destId="{38E97A73-6962-4DD2-93D0-20DCE50EC828}" srcOrd="0" destOrd="0" presId="urn:microsoft.com/office/officeart/2005/8/layout/vList6"/>
    <dgm:cxn modelId="{F8660BD8-0D1D-4156-A7D5-823D132E4F59}" type="presParOf" srcId="{285E05FC-9038-4F42-98D1-C5C77AA9D222}" destId="{5C0E93F3-22A5-4729-8B67-4279E370CDD4}" srcOrd="0" destOrd="0" presId="urn:microsoft.com/office/officeart/2005/8/layout/vList6"/>
    <dgm:cxn modelId="{410C5BE7-A2B8-49F2-81A8-FF241DE038C3}" type="presParOf" srcId="{5C0E93F3-22A5-4729-8B67-4279E370CDD4}" destId="{38E97A73-6962-4DD2-93D0-20DCE50EC828}" srcOrd="0" destOrd="0" presId="urn:microsoft.com/office/officeart/2005/8/layout/vList6"/>
    <dgm:cxn modelId="{D46D4D24-D335-4CCD-9D1E-2480C863CE24}" type="presParOf" srcId="{5C0E93F3-22A5-4729-8B67-4279E370CDD4}" destId="{8AA8D0C8-C476-49C2-8D72-8E1A2476F433}" srcOrd="1" destOrd="0" presId="urn:microsoft.com/office/officeart/2005/8/layout/vList6"/>
    <dgm:cxn modelId="{020C5171-4905-4BE4-A95D-7E473DEFC8C4}" type="presParOf" srcId="{285E05FC-9038-4F42-98D1-C5C77AA9D222}" destId="{1CA63A89-13D6-46F1-ADEC-93F7F1209E4C}" srcOrd="1" destOrd="0" presId="urn:microsoft.com/office/officeart/2005/8/layout/vList6"/>
    <dgm:cxn modelId="{A1D83DFA-CAA3-4CB9-A8A9-6F664461AAF9}" type="presParOf" srcId="{285E05FC-9038-4F42-98D1-C5C77AA9D222}" destId="{CB71D1FE-6100-4543-9988-B2E8BE1324D8}" srcOrd="2" destOrd="0" presId="urn:microsoft.com/office/officeart/2005/8/layout/vList6"/>
    <dgm:cxn modelId="{D7A85245-7838-4496-B718-A043BA0CC64E}" type="presParOf" srcId="{CB71D1FE-6100-4543-9988-B2E8BE1324D8}" destId="{F90ADCA8-CCFF-4E35-942E-ADD9DE6E5794}" srcOrd="0" destOrd="0" presId="urn:microsoft.com/office/officeart/2005/8/layout/vList6"/>
    <dgm:cxn modelId="{EBD57590-FE14-47DA-97EB-336DE3F5FEDB}" type="presParOf" srcId="{CB71D1FE-6100-4543-9988-B2E8BE1324D8}" destId="{E2BC43D3-73AF-4D93-A01F-FC18FD799A98}"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661BA8F0-A08A-4B93-8757-E8B7C0D3EBCB}" type="doc">
      <dgm:prSet loTypeId="urn:microsoft.com/office/officeart/2005/8/layout/vList4" loCatId="list" qsTypeId="urn:microsoft.com/office/officeart/2005/8/quickstyle/simple1" qsCatId="simple" csTypeId="urn:microsoft.com/office/officeart/2005/8/colors/colorful2" csCatId="colorful" phldr="1"/>
      <dgm:spPr/>
      <dgm:t>
        <a:bodyPr/>
        <a:lstStyle/>
        <a:p>
          <a:endParaRPr lang="fr-FR"/>
        </a:p>
      </dgm:t>
    </dgm:pt>
    <dgm:pt modelId="{3D355301-C4F2-4E81-A925-6032A26F8B4E}">
      <dgm:prSet phldrT="[Texte]"/>
      <dgm:spPr/>
      <dgm:t>
        <a:bodyPr/>
        <a:lstStyle/>
        <a:p>
          <a:pPr rtl="1"/>
          <a:r>
            <a:rPr lang="ar-DZ" dirty="0" smtClean="0"/>
            <a:t>هناك احتمال انتقال المزايا الاقتصادية المستقبلية إلى المؤسسة</a:t>
          </a:r>
          <a:endParaRPr lang="fr-FR" dirty="0"/>
        </a:p>
      </dgm:t>
    </dgm:pt>
    <dgm:pt modelId="{2F3ECC89-18A1-49DF-8126-658CB612A56E}" type="parTrans" cxnId="{AFFD5E78-F80A-4128-B723-8E382C20DF80}">
      <dgm:prSet/>
      <dgm:spPr/>
      <dgm:t>
        <a:bodyPr/>
        <a:lstStyle/>
        <a:p>
          <a:endParaRPr lang="fr-FR"/>
        </a:p>
      </dgm:t>
    </dgm:pt>
    <dgm:pt modelId="{EFB41A21-011E-4884-8525-AEE1D1BD5462}" type="sibTrans" cxnId="{AFFD5E78-F80A-4128-B723-8E382C20DF80}">
      <dgm:prSet/>
      <dgm:spPr/>
      <dgm:t>
        <a:bodyPr/>
        <a:lstStyle/>
        <a:p>
          <a:endParaRPr lang="fr-FR"/>
        </a:p>
      </dgm:t>
    </dgm:pt>
    <dgm:pt modelId="{B3D8A79D-3B02-489B-898F-082C495D07E6}">
      <dgm:prSet phldrT="[Texte]"/>
      <dgm:spPr/>
      <dgm:t>
        <a:bodyPr/>
        <a:lstStyle/>
        <a:p>
          <a:pPr rtl="1"/>
          <a:r>
            <a:rPr lang="ar-DZ" dirty="0" smtClean="0"/>
            <a:t>تقييم درجة تقدم أشغال تقديم الخدمات في نهاية الدورة تم بمصداقية.</a:t>
          </a:r>
          <a:endParaRPr lang="fr-FR" dirty="0"/>
        </a:p>
      </dgm:t>
    </dgm:pt>
    <dgm:pt modelId="{0A9EF21C-91A4-4ED0-B0FA-FCB3062385AD}" type="parTrans" cxnId="{99FB3ABF-C63C-4770-BDA6-50A1CB6CE731}">
      <dgm:prSet/>
      <dgm:spPr/>
      <dgm:t>
        <a:bodyPr/>
        <a:lstStyle/>
        <a:p>
          <a:endParaRPr lang="fr-FR"/>
        </a:p>
      </dgm:t>
    </dgm:pt>
    <dgm:pt modelId="{D6B22ABA-8D1D-43E9-91BA-5AB02CAAA8CB}" type="sibTrans" cxnId="{99FB3ABF-C63C-4770-BDA6-50A1CB6CE731}">
      <dgm:prSet/>
      <dgm:spPr/>
      <dgm:t>
        <a:bodyPr/>
        <a:lstStyle/>
        <a:p>
          <a:endParaRPr lang="fr-FR"/>
        </a:p>
      </dgm:t>
    </dgm:pt>
    <dgm:pt modelId="{2B2C681D-C838-4266-AD8D-61A322B80B2A}">
      <dgm:prSet phldrT="[Texte]"/>
      <dgm:spPr/>
      <dgm:t>
        <a:bodyPr/>
        <a:lstStyle/>
        <a:p>
          <a:pPr rtl="1"/>
          <a:r>
            <a:rPr lang="ar-DZ" dirty="0" smtClean="0"/>
            <a:t>تقييم التكاليف الضرورية لإنهاء الخدمات المقدمة تم بمصداقية.</a:t>
          </a:r>
          <a:endParaRPr lang="fr-FR" dirty="0"/>
        </a:p>
      </dgm:t>
    </dgm:pt>
    <dgm:pt modelId="{6DBF6EA6-8F4D-49F3-BB50-688662DA14F0}" type="parTrans" cxnId="{70CED2B2-6687-43FC-8FBB-693192704163}">
      <dgm:prSet/>
      <dgm:spPr/>
      <dgm:t>
        <a:bodyPr/>
        <a:lstStyle/>
        <a:p>
          <a:endParaRPr lang="fr-FR"/>
        </a:p>
      </dgm:t>
    </dgm:pt>
    <dgm:pt modelId="{539FCC3C-18A6-4FE5-9C1C-EBD12DB15274}" type="sibTrans" cxnId="{70CED2B2-6687-43FC-8FBB-693192704163}">
      <dgm:prSet/>
      <dgm:spPr/>
      <dgm:t>
        <a:bodyPr/>
        <a:lstStyle/>
        <a:p>
          <a:endParaRPr lang="fr-FR"/>
        </a:p>
      </dgm:t>
    </dgm:pt>
    <dgm:pt modelId="{9FE64381-8816-453D-8F83-06567033E17D}">
      <dgm:prSet phldrT="[Texte]"/>
      <dgm:spPr/>
      <dgm:t>
        <a:bodyPr/>
        <a:lstStyle/>
        <a:p>
          <a:pPr rtl="1"/>
          <a:r>
            <a:rPr lang="ar-DZ" dirty="0" smtClean="0"/>
            <a:t>توفر شرط واحد على الأقل من هذه الشروط.</a:t>
          </a:r>
          <a:endParaRPr lang="fr-FR" dirty="0"/>
        </a:p>
      </dgm:t>
    </dgm:pt>
    <dgm:pt modelId="{5BC2538C-F407-43A0-AA8F-3F16D24A5731}" type="parTrans" cxnId="{55047C25-6BE1-4AB3-BCC0-D0D1879959DD}">
      <dgm:prSet/>
      <dgm:spPr/>
      <dgm:t>
        <a:bodyPr/>
        <a:lstStyle/>
        <a:p>
          <a:endParaRPr lang="fr-FR"/>
        </a:p>
      </dgm:t>
    </dgm:pt>
    <dgm:pt modelId="{226A7586-22B5-43E8-8131-D225E50240A9}" type="sibTrans" cxnId="{55047C25-6BE1-4AB3-BCC0-D0D1879959DD}">
      <dgm:prSet/>
      <dgm:spPr/>
      <dgm:t>
        <a:bodyPr/>
        <a:lstStyle/>
        <a:p>
          <a:endParaRPr lang="fr-FR"/>
        </a:p>
      </dgm:t>
    </dgm:pt>
    <dgm:pt modelId="{C14DD8FF-9B00-4D62-952F-F48AFE3C98E4}">
      <dgm:prSet phldrT="[Texte]"/>
      <dgm:spPr/>
      <dgm:t>
        <a:bodyPr/>
        <a:lstStyle/>
        <a:p>
          <a:pPr rtl="1"/>
          <a:r>
            <a:rPr lang="ar-DZ" dirty="0" smtClean="0"/>
            <a:t>توفر كل هذه الشروط.</a:t>
          </a:r>
          <a:endParaRPr lang="fr-FR" dirty="0"/>
        </a:p>
      </dgm:t>
    </dgm:pt>
    <dgm:pt modelId="{0D257255-D25A-47D8-A4A6-54B7120FDE18}" type="parTrans" cxnId="{CE22A9EA-1424-43CC-8AA0-3E91F231E48B}">
      <dgm:prSet/>
      <dgm:spPr/>
      <dgm:t>
        <a:bodyPr/>
        <a:lstStyle/>
        <a:p>
          <a:endParaRPr lang="fr-FR"/>
        </a:p>
      </dgm:t>
    </dgm:pt>
    <dgm:pt modelId="{C7E9D44F-F980-4D54-BB5B-D45B924B4440}" type="sibTrans" cxnId="{CE22A9EA-1424-43CC-8AA0-3E91F231E48B}">
      <dgm:prSet/>
      <dgm:spPr/>
      <dgm:t>
        <a:bodyPr/>
        <a:lstStyle/>
        <a:p>
          <a:endParaRPr lang="fr-FR"/>
        </a:p>
      </dgm:t>
    </dgm:pt>
    <dgm:pt modelId="{C6AE3E56-71F1-4E5F-86C3-9791D7B4E0A9}">
      <dgm:prSet/>
      <dgm:spPr/>
      <dgm:t>
        <a:bodyPr/>
        <a:lstStyle/>
        <a:p>
          <a:pPr rtl="1"/>
          <a:r>
            <a:rPr lang="ar-DZ" dirty="0" smtClean="0"/>
            <a:t>تقييم مبلغ الإيرادات بمصداقية</a:t>
          </a:r>
          <a:endParaRPr lang="fr-FR" dirty="0"/>
        </a:p>
      </dgm:t>
    </dgm:pt>
    <dgm:pt modelId="{6985B63D-1C59-487D-8988-05FE7D94BC67}" type="parTrans" cxnId="{AD4E7D59-CE9F-4C63-A8B5-3E0A1DC3F45E}">
      <dgm:prSet/>
      <dgm:spPr/>
      <dgm:t>
        <a:bodyPr/>
        <a:lstStyle/>
        <a:p>
          <a:endParaRPr lang="fr-FR"/>
        </a:p>
      </dgm:t>
    </dgm:pt>
    <dgm:pt modelId="{E1256052-9AB2-41B3-A199-B59C677D2604}" type="sibTrans" cxnId="{AD4E7D59-CE9F-4C63-A8B5-3E0A1DC3F45E}">
      <dgm:prSet/>
      <dgm:spPr/>
      <dgm:t>
        <a:bodyPr/>
        <a:lstStyle/>
        <a:p>
          <a:endParaRPr lang="fr-FR"/>
        </a:p>
      </dgm:t>
    </dgm:pt>
    <dgm:pt modelId="{E8C5359E-1B95-4C90-8F79-7B9A80C4658B}" type="pres">
      <dgm:prSet presAssocID="{661BA8F0-A08A-4B93-8757-E8B7C0D3EBCB}" presName="linear" presStyleCnt="0">
        <dgm:presLayoutVars>
          <dgm:dir/>
          <dgm:resizeHandles val="exact"/>
        </dgm:presLayoutVars>
      </dgm:prSet>
      <dgm:spPr/>
      <dgm:t>
        <a:bodyPr/>
        <a:lstStyle/>
        <a:p>
          <a:endParaRPr lang="fr-FR"/>
        </a:p>
      </dgm:t>
    </dgm:pt>
    <dgm:pt modelId="{8049F2D3-24D9-4E04-B8E8-E62F2E5D81A4}" type="pres">
      <dgm:prSet presAssocID="{3D355301-C4F2-4E81-A925-6032A26F8B4E}" presName="comp" presStyleCnt="0"/>
      <dgm:spPr/>
    </dgm:pt>
    <dgm:pt modelId="{7C9349CA-E6A8-4B4B-A413-138B77B03E81}" type="pres">
      <dgm:prSet presAssocID="{3D355301-C4F2-4E81-A925-6032A26F8B4E}" presName="box" presStyleLbl="node1" presStyleIdx="0" presStyleCnt="6"/>
      <dgm:spPr/>
      <dgm:t>
        <a:bodyPr/>
        <a:lstStyle/>
        <a:p>
          <a:endParaRPr lang="fr-FR"/>
        </a:p>
      </dgm:t>
    </dgm:pt>
    <dgm:pt modelId="{FB7E0B9B-99AD-4C97-A8D3-C1EC1E0FC47B}" type="pres">
      <dgm:prSet presAssocID="{3D355301-C4F2-4E81-A925-6032A26F8B4E}" presName="img" presStyleLbl="fgImgPlace1" presStyleIdx="0" presStyleCnt="6"/>
      <dgm:spPr>
        <a:blipFill rotWithShape="0">
          <a:blip xmlns:r="http://schemas.openxmlformats.org/officeDocument/2006/relationships" r:embed="rId1"/>
          <a:stretch>
            <a:fillRect/>
          </a:stretch>
        </a:blipFill>
      </dgm:spPr>
    </dgm:pt>
    <dgm:pt modelId="{82217C23-2AFD-4EE9-BDC4-973CF6FD2011}" type="pres">
      <dgm:prSet presAssocID="{3D355301-C4F2-4E81-A925-6032A26F8B4E}" presName="text" presStyleLbl="node1" presStyleIdx="0" presStyleCnt="6">
        <dgm:presLayoutVars>
          <dgm:bulletEnabled val="1"/>
        </dgm:presLayoutVars>
      </dgm:prSet>
      <dgm:spPr/>
      <dgm:t>
        <a:bodyPr/>
        <a:lstStyle/>
        <a:p>
          <a:endParaRPr lang="fr-FR"/>
        </a:p>
      </dgm:t>
    </dgm:pt>
    <dgm:pt modelId="{B61A83EF-4DEA-4185-B364-58BF3E86F8A4}" type="pres">
      <dgm:prSet presAssocID="{EFB41A21-011E-4884-8525-AEE1D1BD5462}" presName="spacer" presStyleCnt="0"/>
      <dgm:spPr/>
    </dgm:pt>
    <dgm:pt modelId="{7D609AAA-59FE-44DA-8BF4-4278EAEEB4CB}" type="pres">
      <dgm:prSet presAssocID="{C6AE3E56-71F1-4E5F-86C3-9791D7B4E0A9}" presName="comp" presStyleCnt="0"/>
      <dgm:spPr/>
    </dgm:pt>
    <dgm:pt modelId="{45544623-7332-402D-8707-9422B3CB7F53}" type="pres">
      <dgm:prSet presAssocID="{C6AE3E56-71F1-4E5F-86C3-9791D7B4E0A9}" presName="box" presStyleLbl="node1" presStyleIdx="1" presStyleCnt="6"/>
      <dgm:spPr/>
      <dgm:t>
        <a:bodyPr/>
        <a:lstStyle/>
        <a:p>
          <a:endParaRPr lang="fr-FR"/>
        </a:p>
      </dgm:t>
    </dgm:pt>
    <dgm:pt modelId="{7F9F6E71-F8CE-4E23-A178-255559F85066}" type="pres">
      <dgm:prSet presAssocID="{C6AE3E56-71F1-4E5F-86C3-9791D7B4E0A9}" presName="img" presStyleLbl="fgImgPlace1" presStyleIdx="1" presStyleCnt="6"/>
      <dgm:spPr>
        <a:blipFill rotWithShape="0">
          <a:blip xmlns:r="http://schemas.openxmlformats.org/officeDocument/2006/relationships" r:embed="rId1"/>
          <a:stretch>
            <a:fillRect/>
          </a:stretch>
        </a:blipFill>
      </dgm:spPr>
    </dgm:pt>
    <dgm:pt modelId="{F05FB985-2930-40EF-8E8F-DEBBAFE8C799}" type="pres">
      <dgm:prSet presAssocID="{C6AE3E56-71F1-4E5F-86C3-9791D7B4E0A9}" presName="text" presStyleLbl="node1" presStyleIdx="1" presStyleCnt="6">
        <dgm:presLayoutVars>
          <dgm:bulletEnabled val="1"/>
        </dgm:presLayoutVars>
      </dgm:prSet>
      <dgm:spPr/>
      <dgm:t>
        <a:bodyPr/>
        <a:lstStyle/>
        <a:p>
          <a:endParaRPr lang="fr-FR"/>
        </a:p>
      </dgm:t>
    </dgm:pt>
    <dgm:pt modelId="{37CEEFCC-BD1E-4AE8-AB34-37202CE555A7}" type="pres">
      <dgm:prSet presAssocID="{E1256052-9AB2-41B3-A199-B59C677D2604}" presName="spacer" presStyleCnt="0"/>
      <dgm:spPr/>
    </dgm:pt>
    <dgm:pt modelId="{17157598-9469-42D0-BD45-3E45C4184DF0}" type="pres">
      <dgm:prSet presAssocID="{B3D8A79D-3B02-489B-898F-082C495D07E6}" presName="comp" presStyleCnt="0"/>
      <dgm:spPr/>
    </dgm:pt>
    <dgm:pt modelId="{9FED1D8D-8C61-4666-AA0D-FB24E4D34803}" type="pres">
      <dgm:prSet presAssocID="{B3D8A79D-3B02-489B-898F-082C495D07E6}" presName="box" presStyleLbl="node1" presStyleIdx="2" presStyleCnt="6"/>
      <dgm:spPr/>
      <dgm:t>
        <a:bodyPr/>
        <a:lstStyle/>
        <a:p>
          <a:endParaRPr lang="fr-FR"/>
        </a:p>
      </dgm:t>
    </dgm:pt>
    <dgm:pt modelId="{1D24FCBA-E17D-4C3D-AE50-C507BA21BDBE}" type="pres">
      <dgm:prSet presAssocID="{B3D8A79D-3B02-489B-898F-082C495D07E6}" presName="img" presStyleLbl="fgImgPlace1" presStyleIdx="2" presStyleCnt="6"/>
      <dgm:spPr>
        <a:blipFill rotWithShape="0">
          <a:blip xmlns:r="http://schemas.openxmlformats.org/officeDocument/2006/relationships" r:embed="rId1"/>
          <a:stretch>
            <a:fillRect/>
          </a:stretch>
        </a:blipFill>
      </dgm:spPr>
    </dgm:pt>
    <dgm:pt modelId="{B54C5C1E-26FF-479D-842C-76A722B150F2}" type="pres">
      <dgm:prSet presAssocID="{B3D8A79D-3B02-489B-898F-082C495D07E6}" presName="text" presStyleLbl="node1" presStyleIdx="2" presStyleCnt="6">
        <dgm:presLayoutVars>
          <dgm:bulletEnabled val="1"/>
        </dgm:presLayoutVars>
      </dgm:prSet>
      <dgm:spPr/>
      <dgm:t>
        <a:bodyPr/>
        <a:lstStyle/>
        <a:p>
          <a:endParaRPr lang="fr-FR"/>
        </a:p>
      </dgm:t>
    </dgm:pt>
    <dgm:pt modelId="{22BBD66D-BB4D-4273-8B46-A474A6922D17}" type="pres">
      <dgm:prSet presAssocID="{D6B22ABA-8D1D-43E9-91BA-5AB02CAAA8CB}" presName="spacer" presStyleCnt="0"/>
      <dgm:spPr/>
    </dgm:pt>
    <dgm:pt modelId="{30D8DBEF-63CB-4660-BD45-BA49C5E24BD3}" type="pres">
      <dgm:prSet presAssocID="{2B2C681D-C838-4266-AD8D-61A322B80B2A}" presName="comp" presStyleCnt="0"/>
      <dgm:spPr/>
    </dgm:pt>
    <dgm:pt modelId="{3451394F-C344-4007-BA6F-298E1EE79646}" type="pres">
      <dgm:prSet presAssocID="{2B2C681D-C838-4266-AD8D-61A322B80B2A}" presName="box" presStyleLbl="node1" presStyleIdx="3" presStyleCnt="6"/>
      <dgm:spPr/>
      <dgm:t>
        <a:bodyPr/>
        <a:lstStyle/>
        <a:p>
          <a:endParaRPr lang="fr-FR"/>
        </a:p>
      </dgm:t>
    </dgm:pt>
    <dgm:pt modelId="{B80C4939-656B-4DF5-8DC9-D55E18DB2522}" type="pres">
      <dgm:prSet presAssocID="{2B2C681D-C838-4266-AD8D-61A322B80B2A}" presName="img" presStyleLbl="fgImgPlace1" presStyleIdx="3" presStyleCnt="6"/>
      <dgm:spPr>
        <a:blipFill rotWithShape="0">
          <a:blip xmlns:r="http://schemas.openxmlformats.org/officeDocument/2006/relationships" r:embed="rId1"/>
          <a:stretch>
            <a:fillRect/>
          </a:stretch>
        </a:blipFill>
      </dgm:spPr>
    </dgm:pt>
    <dgm:pt modelId="{7652B955-70FA-4647-A28B-D69692900913}" type="pres">
      <dgm:prSet presAssocID="{2B2C681D-C838-4266-AD8D-61A322B80B2A}" presName="text" presStyleLbl="node1" presStyleIdx="3" presStyleCnt="6">
        <dgm:presLayoutVars>
          <dgm:bulletEnabled val="1"/>
        </dgm:presLayoutVars>
      </dgm:prSet>
      <dgm:spPr/>
      <dgm:t>
        <a:bodyPr/>
        <a:lstStyle/>
        <a:p>
          <a:endParaRPr lang="fr-FR"/>
        </a:p>
      </dgm:t>
    </dgm:pt>
    <dgm:pt modelId="{FA1F9240-EFFC-4681-A7E7-1A74CD3B63BB}" type="pres">
      <dgm:prSet presAssocID="{539FCC3C-18A6-4FE5-9C1C-EBD12DB15274}" presName="spacer" presStyleCnt="0"/>
      <dgm:spPr/>
    </dgm:pt>
    <dgm:pt modelId="{95548EC2-9F46-4DF1-AD49-A2519A57563B}" type="pres">
      <dgm:prSet presAssocID="{9FE64381-8816-453D-8F83-06567033E17D}" presName="comp" presStyleCnt="0"/>
      <dgm:spPr/>
    </dgm:pt>
    <dgm:pt modelId="{63D399E4-2D73-4F62-B170-93E923DD5F67}" type="pres">
      <dgm:prSet presAssocID="{9FE64381-8816-453D-8F83-06567033E17D}" presName="box" presStyleLbl="node1" presStyleIdx="4" presStyleCnt="6"/>
      <dgm:spPr/>
      <dgm:t>
        <a:bodyPr/>
        <a:lstStyle/>
        <a:p>
          <a:endParaRPr lang="fr-FR"/>
        </a:p>
      </dgm:t>
    </dgm:pt>
    <dgm:pt modelId="{679F1013-1570-48B1-AD51-38289779E365}" type="pres">
      <dgm:prSet presAssocID="{9FE64381-8816-453D-8F83-06567033E17D}" presName="img" presStyleLbl="fgImgPlace1" presStyleIdx="4" presStyleCnt="6"/>
      <dgm:spPr>
        <a:blipFill rotWithShape="0">
          <a:blip xmlns:r="http://schemas.openxmlformats.org/officeDocument/2006/relationships" r:embed="rId1"/>
          <a:stretch>
            <a:fillRect/>
          </a:stretch>
        </a:blipFill>
      </dgm:spPr>
    </dgm:pt>
    <dgm:pt modelId="{E819F262-A44C-4CC0-943D-0A83BF7742D7}" type="pres">
      <dgm:prSet presAssocID="{9FE64381-8816-453D-8F83-06567033E17D}" presName="text" presStyleLbl="node1" presStyleIdx="4" presStyleCnt="6">
        <dgm:presLayoutVars>
          <dgm:bulletEnabled val="1"/>
        </dgm:presLayoutVars>
      </dgm:prSet>
      <dgm:spPr/>
      <dgm:t>
        <a:bodyPr/>
        <a:lstStyle/>
        <a:p>
          <a:endParaRPr lang="fr-FR"/>
        </a:p>
      </dgm:t>
    </dgm:pt>
    <dgm:pt modelId="{E7CD09A4-FD44-41D4-A26D-88A0542FA2EA}" type="pres">
      <dgm:prSet presAssocID="{226A7586-22B5-43E8-8131-D225E50240A9}" presName="spacer" presStyleCnt="0"/>
      <dgm:spPr/>
    </dgm:pt>
    <dgm:pt modelId="{D674F3A3-E87E-4A99-A7DF-9B94121A45D7}" type="pres">
      <dgm:prSet presAssocID="{C14DD8FF-9B00-4D62-952F-F48AFE3C98E4}" presName="comp" presStyleCnt="0"/>
      <dgm:spPr/>
    </dgm:pt>
    <dgm:pt modelId="{92408DD1-36DD-4578-A271-BDA900819D4E}" type="pres">
      <dgm:prSet presAssocID="{C14DD8FF-9B00-4D62-952F-F48AFE3C98E4}" presName="box" presStyleLbl="node1" presStyleIdx="5" presStyleCnt="6"/>
      <dgm:spPr/>
      <dgm:t>
        <a:bodyPr/>
        <a:lstStyle/>
        <a:p>
          <a:endParaRPr lang="fr-FR"/>
        </a:p>
      </dgm:t>
    </dgm:pt>
    <dgm:pt modelId="{9B821544-CAF4-4439-9ACD-AF04C875DA2A}" type="pres">
      <dgm:prSet presAssocID="{C14DD8FF-9B00-4D62-952F-F48AFE3C98E4}" presName="img" presStyleLbl="fgImgPlace1" presStyleIdx="5" presStyleCnt="6"/>
      <dgm:spPr>
        <a:blipFill rotWithShape="0">
          <a:blip xmlns:r="http://schemas.openxmlformats.org/officeDocument/2006/relationships" r:embed="rId1"/>
          <a:stretch>
            <a:fillRect/>
          </a:stretch>
        </a:blipFill>
      </dgm:spPr>
    </dgm:pt>
    <dgm:pt modelId="{7DA1B5A0-CB2D-4009-A2F1-079B99DFA078}" type="pres">
      <dgm:prSet presAssocID="{C14DD8FF-9B00-4D62-952F-F48AFE3C98E4}" presName="text" presStyleLbl="node1" presStyleIdx="5" presStyleCnt="6">
        <dgm:presLayoutVars>
          <dgm:bulletEnabled val="1"/>
        </dgm:presLayoutVars>
      </dgm:prSet>
      <dgm:spPr/>
      <dgm:t>
        <a:bodyPr/>
        <a:lstStyle/>
        <a:p>
          <a:endParaRPr lang="fr-FR"/>
        </a:p>
      </dgm:t>
    </dgm:pt>
  </dgm:ptLst>
  <dgm:cxnLst>
    <dgm:cxn modelId="{4DFD9311-3BD2-4A4A-A09E-F14DA185AE09}" type="presOf" srcId="{661BA8F0-A08A-4B93-8757-E8B7C0D3EBCB}" destId="{E8C5359E-1B95-4C90-8F79-7B9A80C4658B}" srcOrd="0" destOrd="0" presId="urn:microsoft.com/office/officeart/2005/8/layout/vList4"/>
    <dgm:cxn modelId="{08A1852A-B83F-412A-A406-F987C0AB7EBE}" type="presOf" srcId="{B3D8A79D-3B02-489B-898F-082C495D07E6}" destId="{9FED1D8D-8C61-4666-AA0D-FB24E4D34803}" srcOrd="0" destOrd="0" presId="urn:microsoft.com/office/officeart/2005/8/layout/vList4"/>
    <dgm:cxn modelId="{252E35C4-1129-4687-8645-0A6153F968C3}" type="presOf" srcId="{9FE64381-8816-453D-8F83-06567033E17D}" destId="{63D399E4-2D73-4F62-B170-93E923DD5F67}" srcOrd="0" destOrd="0" presId="urn:microsoft.com/office/officeart/2005/8/layout/vList4"/>
    <dgm:cxn modelId="{D729ACFF-4FAC-428E-98FD-15796A69E24B}" type="presOf" srcId="{B3D8A79D-3B02-489B-898F-082C495D07E6}" destId="{B54C5C1E-26FF-479D-842C-76A722B150F2}" srcOrd="1" destOrd="0" presId="urn:microsoft.com/office/officeart/2005/8/layout/vList4"/>
    <dgm:cxn modelId="{C10DF559-0E7B-46B7-8729-7F6C89EF7259}" type="presOf" srcId="{C14DD8FF-9B00-4D62-952F-F48AFE3C98E4}" destId="{7DA1B5A0-CB2D-4009-A2F1-079B99DFA078}" srcOrd="1" destOrd="0" presId="urn:microsoft.com/office/officeart/2005/8/layout/vList4"/>
    <dgm:cxn modelId="{55047C25-6BE1-4AB3-BCC0-D0D1879959DD}" srcId="{661BA8F0-A08A-4B93-8757-E8B7C0D3EBCB}" destId="{9FE64381-8816-453D-8F83-06567033E17D}" srcOrd="4" destOrd="0" parTransId="{5BC2538C-F407-43A0-AA8F-3F16D24A5731}" sibTransId="{226A7586-22B5-43E8-8131-D225E50240A9}"/>
    <dgm:cxn modelId="{2466E4EE-0D31-437C-AC97-7DCFEB495B8A}" type="presOf" srcId="{3D355301-C4F2-4E81-A925-6032A26F8B4E}" destId="{7C9349CA-E6A8-4B4B-A413-138B77B03E81}" srcOrd="0" destOrd="0" presId="urn:microsoft.com/office/officeart/2005/8/layout/vList4"/>
    <dgm:cxn modelId="{F7B2907C-41C5-47CB-9961-DF1FCD000341}" type="presOf" srcId="{9FE64381-8816-453D-8F83-06567033E17D}" destId="{E819F262-A44C-4CC0-943D-0A83BF7742D7}" srcOrd="1" destOrd="0" presId="urn:microsoft.com/office/officeart/2005/8/layout/vList4"/>
    <dgm:cxn modelId="{70CED2B2-6687-43FC-8FBB-693192704163}" srcId="{661BA8F0-A08A-4B93-8757-E8B7C0D3EBCB}" destId="{2B2C681D-C838-4266-AD8D-61A322B80B2A}" srcOrd="3" destOrd="0" parTransId="{6DBF6EA6-8F4D-49F3-BB50-688662DA14F0}" sibTransId="{539FCC3C-18A6-4FE5-9C1C-EBD12DB15274}"/>
    <dgm:cxn modelId="{F46DE95E-04D0-4C4F-BCDA-DD7AD1A0B96B}" type="presOf" srcId="{C14DD8FF-9B00-4D62-952F-F48AFE3C98E4}" destId="{92408DD1-36DD-4578-A271-BDA900819D4E}" srcOrd="0" destOrd="0" presId="urn:microsoft.com/office/officeart/2005/8/layout/vList4"/>
    <dgm:cxn modelId="{7F49DEE1-CD1A-4E88-A598-F8026BEFDAF3}" type="presOf" srcId="{2B2C681D-C838-4266-AD8D-61A322B80B2A}" destId="{3451394F-C344-4007-BA6F-298E1EE79646}" srcOrd="0" destOrd="0" presId="urn:microsoft.com/office/officeart/2005/8/layout/vList4"/>
    <dgm:cxn modelId="{AD4E7D59-CE9F-4C63-A8B5-3E0A1DC3F45E}" srcId="{661BA8F0-A08A-4B93-8757-E8B7C0D3EBCB}" destId="{C6AE3E56-71F1-4E5F-86C3-9791D7B4E0A9}" srcOrd="1" destOrd="0" parTransId="{6985B63D-1C59-487D-8988-05FE7D94BC67}" sibTransId="{E1256052-9AB2-41B3-A199-B59C677D2604}"/>
    <dgm:cxn modelId="{99FB3ABF-C63C-4770-BDA6-50A1CB6CE731}" srcId="{661BA8F0-A08A-4B93-8757-E8B7C0D3EBCB}" destId="{B3D8A79D-3B02-489B-898F-082C495D07E6}" srcOrd="2" destOrd="0" parTransId="{0A9EF21C-91A4-4ED0-B0FA-FCB3062385AD}" sibTransId="{D6B22ABA-8D1D-43E9-91BA-5AB02CAAA8CB}"/>
    <dgm:cxn modelId="{7BA286B0-4892-4DE6-9490-779737188046}" type="presOf" srcId="{C6AE3E56-71F1-4E5F-86C3-9791D7B4E0A9}" destId="{F05FB985-2930-40EF-8E8F-DEBBAFE8C799}" srcOrd="1" destOrd="0" presId="urn:microsoft.com/office/officeart/2005/8/layout/vList4"/>
    <dgm:cxn modelId="{860EE355-0A60-4406-A87A-D21B6BDB6EB4}" type="presOf" srcId="{3D355301-C4F2-4E81-A925-6032A26F8B4E}" destId="{82217C23-2AFD-4EE9-BDC4-973CF6FD2011}" srcOrd="1" destOrd="0" presId="urn:microsoft.com/office/officeart/2005/8/layout/vList4"/>
    <dgm:cxn modelId="{0A070393-2505-4309-8905-D5C4E1AA8652}" type="presOf" srcId="{2B2C681D-C838-4266-AD8D-61A322B80B2A}" destId="{7652B955-70FA-4647-A28B-D69692900913}" srcOrd="1" destOrd="0" presId="urn:microsoft.com/office/officeart/2005/8/layout/vList4"/>
    <dgm:cxn modelId="{6B9FC89E-8A81-4B0E-A0CD-B2EC4358809F}" type="presOf" srcId="{C6AE3E56-71F1-4E5F-86C3-9791D7B4E0A9}" destId="{45544623-7332-402D-8707-9422B3CB7F53}" srcOrd="0" destOrd="0" presId="urn:microsoft.com/office/officeart/2005/8/layout/vList4"/>
    <dgm:cxn modelId="{AFFD5E78-F80A-4128-B723-8E382C20DF80}" srcId="{661BA8F0-A08A-4B93-8757-E8B7C0D3EBCB}" destId="{3D355301-C4F2-4E81-A925-6032A26F8B4E}" srcOrd="0" destOrd="0" parTransId="{2F3ECC89-18A1-49DF-8126-658CB612A56E}" sibTransId="{EFB41A21-011E-4884-8525-AEE1D1BD5462}"/>
    <dgm:cxn modelId="{CE22A9EA-1424-43CC-8AA0-3E91F231E48B}" srcId="{661BA8F0-A08A-4B93-8757-E8B7C0D3EBCB}" destId="{C14DD8FF-9B00-4D62-952F-F48AFE3C98E4}" srcOrd="5" destOrd="0" parTransId="{0D257255-D25A-47D8-A4A6-54B7120FDE18}" sibTransId="{C7E9D44F-F980-4D54-BB5B-D45B924B4440}"/>
    <dgm:cxn modelId="{84C9C159-0E9F-4742-A01F-EA5A8306939B}" type="presParOf" srcId="{E8C5359E-1B95-4C90-8F79-7B9A80C4658B}" destId="{8049F2D3-24D9-4E04-B8E8-E62F2E5D81A4}" srcOrd="0" destOrd="0" presId="urn:microsoft.com/office/officeart/2005/8/layout/vList4"/>
    <dgm:cxn modelId="{0956440E-9386-4691-8F44-93D0E0FE01D8}" type="presParOf" srcId="{8049F2D3-24D9-4E04-B8E8-E62F2E5D81A4}" destId="{7C9349CA-E6A8-4B4B-A413-138B77B03E81}" srcOrd="0" destOrd="0" presId="urn:microsoft.com/office/officeart/2005/8/layout/vList4"/>
    <dgm:cxn modelId="{6A62CEFD-FA97-4E7E-96E5-77209DD3D203}" type="presParOf" srcId="{8049F2D3-24D9-4E04-B8E8-E62F2E5D81A4}" destId="{FB7E0B9B-99AD-4C97-A8D3-C1EC1E0FC47B}" srcOrd="1" destOrd="0" presId="urn:microsoft.com/office/officeart/2005/8/layout/vList4"/>
    <dgm:cxn modelId="{7E72C349-AC41-40CD-9D15-6DB05457D64E}" type="presParOf" srcId="{8049F2D3-24D9-4E04-B8E8-E62F2E5D81A4}" destId="{82217C23-2AFD-4EE9-BDC4-973CF6FD2011}" srcOrd="2" destOrd="0" presId="urn:microsoft.com/office/officeart/2005/8/layout/vList4"/>
    <dgm:cxn modelId="{6ACEDA0E-84CC-4F80-9C9D-B6BA8D007B9E}" type="presParOf" srcId="{E8C5359E-1B95-4C90-8F79-7B9A80C4658B}" destId="{B61A83EF-4DEA-4185-B364-58BF3E86F8A4}" srcOrd="1" destOrd="0" presId="urn:microsoft.com/office/officeart/2005/8/layout/vList4"/>
    <dgm:cxn modelId="{DDBB39D4-B36D-48B9-BC60-C67969E85109}" type="presParOf" srcId="{E8C5359E-1B95-4C90-8F79-7B9A80C4658B}" destId="{7D609AAA-59FE-44DA-8BF4-4278EAEEB4CB}" srcOrd="2" destOrd="0" presId="urn:microsoft.com/office/officeart/2005/8/layout/vList4"/>
    <dgm:cxn modelId="{383D4778-3AC7-4A39-BAB1-2F6904231CB4}" type="presParOf" srcId="{7D609AAA-59FE-44DA-8BF4-4278EAEEB4CB}" destId="{45544623-7332-402D-8707-9422B3CB7F53}" srcOrd="0" destOrd="0" presId="urn:microsoft.com/office/officeart/2005/8/layout/vList4"/>
    <dgm:cxn modelId="{1AEFFF52-9312-46C7-99F3-EE4D3A2FEED6}" type="presParOf" srcId="{7D609AAA-59FE-44DA-8BF4-4278EAEEB4CB}" destId="{7F9F6E71-F8CE-4E23-A178-255559F85066}" srcOrd="1" destOrd="0" presId="urn:microsoft.com/office/officeart/2005/8/layout/vList4"/>
    <dgm:cxn modelId="{A4399BD3-6214-404F-A2F3-CFFBCA9FB154}" type="presParOf" srcId="{7D609AAA-59FE-44DA-8BF4-4278EAEEB4CB}" destId="{F05FB985-2930-40EF-8E8F-DEBBAFE8C799}" srcOrd="2" destOrd="0" presId="urn:microsoft.com/office/officeart/2005/8/layout/vList4"/>
    <dgm:cxn modelId="{74BFB70A-D213-41C3-8107-AD09D6D796FF}" type="presParOf" srcId="{E8C5359E-1B95-4C90-8F79-7B9A80C4658B}" destId="{37CEEFCC-BD1E-4AE8-AB34-37202CE555A7}" srcOrd="3" destOrd="0" presId="urn:microsoft.com/office/officeart/2005/8/layout/vList4"/>
    <dgm:cxn modelId="{8285546E-E174-4EF3-8170-FDCB4B4B511C}" type="presParOf" srcId="{E8C5359E-1B95-4C90-8F79-7B9A80C4658B}" destId="{17157598-9469-42D0-BD45-3E45C4184DF0}" srcOrd="4" destOrd="0" presId="urn:microsoft.com/office/officeart/2005/8/layout/vList4"/>
    <dgm:cxn modelId="{72AA5363-61B1-45FF-881B-A7AF37A4FAE9}" type="presParOf" srcId="{17157598-9469-42D0-BD45-3E45C4184DF0}" destId="{9FED1D8D-8C61-4666-AA0D-FB24E4D34803}" srcOrd="0" destOrd="0" presId="urn:microsoft.com/office/officeart/2005/8/layout/vList4"/>
    <dgm:cxn modelId="{4918003F-2768-48B2-AD06-25EF169954BB}" type="presParOf" srcId="{17157598-9469-42D0-BD45-3E45C4184DF0}" destId="{1D24FCBA-E17D-4C3D-AE50-C507BA21BDBE}" srcOrd="1" destOrd="0" presId="urn:microsoft.com/office/officeart/2005/8/layout/vList4"/>
    <dgm:cxn modelId="{3A12BFFF-C04A-47D6-A520-4E48C4C584BC}" type="presParOf" srcId="{17157598-9469-42D0-BD45-3E45C4184DF0}" destId="{B54C5C1E-26FF-479D-842C-76A722B150F2}" srcOrd="2" destOrd="0" presId="urn:microsoft.com/office/officeart/2005/8/layout/vList4"/>
    <dgm:cxn modelId="{F5CC4EBF-E3CF-4ED9-AD42-92C810759C26}" type="presParOf" srcId="{E8C5359E-1B95-4C90-8F79-7B9A80C4658B}" destId="{22BBD66D-BB4D-4273-8B46-A474A6922D17}" srcOrd="5" destOrd="0" presId="urn:microsoft.com/office/officeart/2005/8/layout/vList4"/>
    <dgm:cxn modelId="{CF49DDE9-6ECF-422A-BEAA-34F558972BDF}" type="presParOf" srcId="{E8C5359E-1B95-4C90-8F79-7B9A80C4658B}" destId="{30D8DBEF-63CB-4660-BD45-BA49C5E24BD3}" srcOrd="6" destOrd="0" presId="urn:microsoft.com/office/officeart/2005/8/layout/vList4"/>
    <dgm:cxn modelId="{4D86E1DE-D2E2-4F84-95A2-8FD5EAFFB06F}" type="presParOf" srcId="{30D8DBEF-63CB-4660-BD45-BA49C5E24BD3}" destId="{3451394F-C344-4007-BA6F-298E1EE79646}" srcOrd="0" destOrd="0" presId="urn:microsoft.com/office/officeart/2005/8/layout/vList4"/>
    <dgm:cxn modelId="{32A2D608-210E-4549-B22E-ECC5E4674C01}" type="presParOf" srcId="{30D8DBEF-63CB-4660-BD45-BA49C5E24BD3}" destId="{B80C4939-656B-4DF5-8DC9-D55E18DB2522}" srcOrd="1" destOrd="0" presId="urn:microsoft.com/office/officeart/2005/8/layout/vList4"/>
    <dgm:cxn modelId="{5011F899-AEB2-4F62-AE75-F4417243537F}" type="presParOf" srcId="{30D8DBEF-63CB-4660-BD45-BA49C5E24BD3}" destId="{7652B955-70FA-4647-A28B-D69692900913}" srcOrd="2" destOrd="0" presId="urn:microsoft.com/office/officeart/2005/8/layout/vList4"/>
    <dgm:cxn modelId="{506D38AD-B024-4031-9DFA-6A9D3536E787}" type="presParOf" srcId="{E8C5359E-1B95-4C90-8F79-7B9A80C4658B}" destId="{FA1F9240-EFFC-4681-A7E7-1A74CD3B63BB}" srcOrd="7" destOrd="0" presId="urn:microsoft.com/office/officeart/2005/8/layout/vList4"/>
    <dgm:cxn modelId="{CDD5EE68-68D6-48AC-A33E-2A7E91A06D4F}" type="presParOf" srcId="{E8C5359E-1B95-4C90-8F79-7B9A80C4658B}" destId="{95548EC2-9F46-4DF1-AD49-A2519A57563B}" srcOrd="8" destOrd="0" presId="urn:microsoft.com/office/officeart/2005/8/layout/vList4"/>
    <dgm:cxn modelId="{4760B28D-56C6-42B8-AE1D-C855D93E7314}" type="presParOf" srcId="{95548EC2-9F46-4DF1-AD49-A2519A57563B}" destId="{63D399E4-2D73-4F62-B170-93E923DD5F67}" srcOrd="0" destOrd="0" presId="urn:microsoft.com/office/officeart/2005/8/layout/vList4"/>
    <dgm:cxn modelId="{1EE08A9E-1388-4E2C-8749-23657AE0AB6C}" type="presParOf" srcId="{95548EC2-9F46-4DF1-AD49-A2519A57563B}" destId="{679F1013-1570-48B1-AD51-38289779E365}" srcOrd="1" destOrd="0" presId="urn:microsoft.com/office/officeart/2005/8/layout/vList4"/>
    <dgm:cxn modelId="{38CB7CCA-2F33-4C56-9E3B-4D8546212DB8}" type="presParOf" srcId="{95548EC2-9F46-4DF1-AD49-A2519A57563B}" destId="{E819F262-A44C-4CC0-943D-0A83BF7742D7}" srcOrd="2" destOrd="0" presId="urn:microsoft.com/office/officeart/2005/8/layout/vList4"/>
    <dgm:cxn modelId="{DD9455A4-667D-4A36-8856-281184C8148F}" type="presParOf" srcId="{E8C5359E-1B95-4C90-8F79-7B9A80C4658B}" destId="{E7CD09A4-FD44-41D4-A26D-88A0542FA2EA}" srcOrd="9" destOrd="0" presId="urn:microsoft.com/office/officeart/2005/8/layout/vList4"/>
    <dgm:cxn modelId="{EE934A05-A7BA-43A0-9D25-831DDA681A4D}" type="presParOf" srcId="{E8C5359E-1B95-4C90-8F79-7B9A80C4658B}" destId="{D674F3A3-E87E-4A99-A7DF-9B94121A45D7}" srcOrd="10" destOrd="0" presId="urn:microsoft.com/office/officeart/2005/8/layout/vList4"/>
    <dgm:cxn modelId="{600FD2F6-FB17-4527-9613-1B07436638E2}" type="presParOf" srcId="{D674F3A3-E87E-4A99-A7DF-9B94121A45D7}" destId="{92408DD1-36DD-4578-A271-BDA900819D4E}" srcOrd="0" destOrd="0" presId="urn:microsoft.com/office/officeart/2005/8/layout/vList4"/>
    <dgm:cxn modelId="{B5E1A15D-893C-4724-9F4A-F1DEF1B1C45D}" type="presParOf" srcId="{D674F3A3-E87E-4A99-A7DF-9B94121A45D7}" destId="{9B821544-CAF4-4439-9ACD-AF04C875DA2A}" srcOrd="1" destOrd="0" presId="urn:microsoft.com/office/officeart/2005/8/layout/vList4"/>
    <dgm:cxn modelId="{5C46DAC9-C9A1-468F-A825-EF188B86FB06}" type="presParOf" srcId="{D674F3A3-E87E-4A99-A7DF-9B94121A45D7}" destId="{7DA1B5A0-CB2D-4009-A2F1-079B99DFA078}" srcOrd="2" destOrd="0" presId="urn:microsoft.com/office/officeart/2005/8/layout/vList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DDB7D37-5B83-49C5-8D27-6DA19EB355EE}" type="doc">
      <dgm:prSet loTypeId="urn:microsoft.com/office/officeart/2005/8/layout/cycle2" loCatId="cycle" qsTypeId="urn:microsoft.com/office/officeart/2005/8/quickstyle/simple1" qsCatId="simple" csTypeId="urn:microsoft.com/office/officeart/2005/8/colors/colorful1" csCatId="colorful" phldr="1"/>
      <dgm:spPr/>
      <dgm:t>
        <a:bodyPr/>
        <a:lstStyle/>
        <a:p>
          <a:endParaRPr lang="fr-FR"/>
        </a:p>
      </dgm:t>
    </dgm:pt>
    <dgm:pt modelId="{B382FEA6-CE37-4A29-A51C-B114D31CA442}">
      <dgm:prSet custT="1"/>
      <dgm:spPr/>
      <dgm:t>
        <a:bodyPr/>
        <a:lstStyle/>
        <a:p>
          <a:pPr rtl="1"/>
          <a:r>
            <a:rPr lang="ar-SY" sz="2400" dirty="0" smtClean="0"/>
            <a:t>التأهيل العلمي والعملي.</a:t>
          </a:r>
          <a:endParaRPr lang="fr-FR" sz="2400" dirty="0"/>
        </a:p>
      </dgm:t>
    </dgm:pt>
    <dgm:pt modelId="{786DFDFF-BD41-496C-830C-79E980499423}" type="parTrans" cxnId="{5FE66C6E-0A6B-4614-BF84-FCB8B3E402D9}">
      <dgm:prSet/>
      <dgm:spPr/>
      <dgm:t>
        <a:bodyPr/>
        <a:lstStyle/>
        <a:p>
          <a:endParaRPr lang="fr-FR"/>
        </a:p>
      </dgm:t>
    </dgm:pt>
    <dgm:pt modelId="{2F921CFC-143F-4F4E-B208-BEEDE18346EF}" type="sibTrans" cxnId="{5FE66C6E-0A6B-4614-BF84-FCB8B3E402D9}">
      <dgm:prSet/>
      <dgm:spPr/>
      <dgm:t>
        <a:bodyPr/>
        <a:lstStyle/>
        <a:p>
          <a:endParaRPr lang="fr-FR"/>
        </a:p>
      </dgm:t>
    </dgm:pt>
    <dgm:pt modelId="{53880F0F-1546-47F0-93CA-44BFB2F31FEC}">
      <dgm:prSet/>
      <dgm:spPr/>
      <dgm:t>
        <a:bodyPr/>
        <a:lstStyle/>
        <a:p>
          <a:pPr rtl="1"/>
          <a:r>
            <a:rPr lang="ar-SY" dirty="0" smtClean="0"/>
            <a:t>دور الشركات . </a:t>
          </a:r>
          <a:endParaRPr lang="fr-FR" dirty="0"/>
        </a:p>
      </dgm:t>
    </dgm:pt>
    <dgm:pt modelId="{D4248C7C-8F85-44CE-B365-CEFC5D75FEFE}" type="parTrans" cxnId="{9E71981E-0857-49C3-8A68-89E6EEB5B649}">
      <dgm:prSet/>
      <dgm:spPr/>
      <dgm:t>
        <a:bodyPr/>
        <a:lstStyle/>
        <a:p>
          <a:endParaRPr lang="fr-FR"/>
        </a:p>
      </dgm:t>
    </dgm:pt>
    <dgm:pt modelId="{9F2E3BB2-0C84-452C-A2FD-7A8933E2ECFE}" type="sibTrans" cxnId="{9E71981E-0857-49C3-8A68-89E6EEB5B649}">
      <dgm:prSet/>
      <dgm:spPr/>
      <dgm:t>
        <a:bodyPr/>
        <a:lstStyle/>
        <a:p>
          <a:endParaRPr lang="fr-FR"/>
        </a:p>
      </dgm:t>
    </dgm:pt>
    <dgm:pt modelId="{9915D1CC-C9FC-4130-BA33-F2CE9965D103}">
      <dgm:prSet phldrT="[Texte]" custT="1"/>
      <dgm:spPr/>
      <dgm:t>
        <a:bodyPr/>
        <a:lstStyle/>
        <a:p>
          <a:r>
            <a:rPr lang="ar-DZ" sz="2400" dirty="0" smtClean="0"/>
            <a:t>دور الإعلام</a:t>
          </a:r>
          <a:endParaRPr lang="fr-FR" sz="2400" dirty="0"/>
        </a:p>
      </dgm:t>
    </dgm:pt>
    <dgm:pt modelId="{149E651C-1AA3-4C39-B450-59B75680F35F}" type="parTrans" cxnId="{6C4124E2-0F71-4C6F-AD97-C0DE5A2F2C67}">
      <dgm:prSet/>
      <dgm:spPr/>
      <dgm:t>
        <a:bodyPr/>
        <a:lstStyle/>
        <a:p>
          <a:endParaRPr lang="fr-FR"/>
        </a:p>
      </dgm:t>
    </dgm:pt>
    <dgm:pt modelId="{147081C4-81B1-4B36-A041-2620FA76D48E}" type="sibTrans" cxnId="{6C4124E2-0F71-4C6F-AD97-C0DE5A2F2C67}">
      <dgm:prSet/>
      <dgm:spPr/>
      <dgm:t>
        <a:bodyPr/>
        <a:lstStyle/>
        <a:p>
          <a:endParaRPr lang="fr-FR"/>
        </a:p>
      </dgm:t>
    </dgm:pt>
    <dgm:pt modelId="{983A4231-ED50-4255-A709-886FBF52F474}">
      <dgm:prSet custT="1"/>
      <dgm:spPr/>
      <dgm:t>
        <a:bodyPr/>
        <a:lstStyle/>
        <a:p>
          <a:pPr rtl="1"/>
          <a:r>
            <a:rPr lang="ar-SY" sz="2400" dirty="0" smtClean="0"/>
            <a:t>الأنظمة والقوانين الناظمة للمحاسبة</a:t>
          </a:r>
          <a:endParaRPr lang="fr-FR" sz="2400" dirty="0"/>
        </a:p>
      </dgm:t>
    </dgm:pt>
    <dgm:pt modelId="{89B71A67-3EF6-42ED-91D2-FE83A21AC009}" type="parTrans" cxnId="{1C8D2D2A-030E-4D72-878F-889498252638}">
      <dgm:prSet/>
      <dgm:spPr/>
      <dgm:t>
        <a:bodyPr/>
        <a:lstStyle/>
        <a:p>
          <a:endParaRPr lang="fr-FR"/>
        </a:p>
      </dgm:t>
    </dgm:pt>
    <dgm:pt modelId="{B59BEF60-C7A1-47B2-9230-C6AD33883036}" type="sibTrans" cxnId="{1C8D2D2A-030E-4D72-878F-889498252638}">
      <dgm:prSet/>
      <dgm:spPr/>
      <dgm:t>
        <a:bodyPr/>
        <a:lstStyle/>
        <a:p>
          <a:endParaRPr lang="fr-FR"/>
        </a:p>
      </dgm:t>
    </dgm:pt>
    <dgm:pt modelId="{EEC653CF-105A-4FF3-A99E-CD143AEA957B}">
      <dgm:prSet custT="1"/>
      <dgm:spPr/>
      <dgm:t>
        <a:bodyPr/>
        <a:lstStyle/>
        <a:p>
          <a:pPr rtl="1"/>
          <a:r>
            <a:rPr lang="ar-SY" sz="2400" dirty="0" smtClean="0"/>
            <a:t>دور مجالس </a:t>
          </a:r>
          <a:r>
            <a:rPr lang="ar-SY" sz="2400" dirty="0" err="1" smtClean="0"/>
            <a:t>و</a:t>
          </a:r>
          <a:r>
            <a:rPr lang="ar-SY" sz="2400" dirty="0" smtClean="0"/>
            <a:t> جمعيات المحاسبين</a:t>
          </a:r>
          <a:endParaRPr lang="fr-FR" sz="2400" dirty="0"/>
        </a:p>
      </dgm:t>
    </dgm:pt>
    <dgm:pt modelId="{C43BBB11-6A82-4D67-A337-E4BCB287C202}" type="parTrans" cxnId="{632C5F72-D99E-40F3-810C-7B871DCA87A5}">
      <dgm:prSet/>
      <dgm:spPr/>
      <dgm:t>
        <a:bodyPr/>
        <a:lstStyle/>
        <a:p>
          <a:endParaRPr lang="fr-FR"/>
        </a:p>
      </dgm:t>
    </dgm:pt>
    <dgm:pt modelId="{389AB42B-928C-4E2C-8C13-4CDAEFEB37FF}" type="sibTrans" cxnId="{632C5F72-D99E-40F3-810C-7B871DCA87A5}">
      <dgm:prSet/>
      <dgm:spPr/>
      <dgm:t>
        <a:bodyPr/>
        <a:lstStyle/>
        <a:p>
          <a:endParaRPr lang="fr-FR"/>
        </a:p>
      </dgm:t>
    </dgm:pt>
    <dgm:pt modelId="{A354F5AD-3D58-48C6-8069-F82BB04BA1F3}">
      <dgm:prSet custT="1"/>
      <dgm:spPr/>
      <dgm:t>
        <a:bodyPr/>
        <a:lstStyle/>
        <a:p>
          <a:pPr rtl="1"/>
          <a:r>
            <a:rPr lang="ar-DZ" sz="2400" dirty="0" smtClean="0"/>
            <a:t>تطبيق المعايير المحاسبية في الجزائر</a:t>
          </a:r>
          <a:endParaRPr lang="fr-FR" sz="2400" dirty="0"/>
        </a:p>
      </dgm:t>
    </dgm:pt>
    <dgm:pt modelId="{5626D8CC-DD1C-4D97-B29F-609551723DD8}" type="parTrans" cxnId="{C69DC17E-ACB6-4118-9F95-4B0A4A51AE8A}">
      <dgm:prSet/>
      <dgm:spPr/>
      <dgm:t>
        <a:bodyPr/>
        <a:lstStyle/>
        <a:p>
          <a:endParaRPr lang="fr-FR"/>
        </a:p>
      </dgm:t>
    </dgm:pt>
    <dgm:pt modelId="{9E9F126E-910A-4754-82FC-B7F5A333A9A2}" type="sibTrans" cxnId="{C69DC17E-ACB6-4118-9F95-4B0A4A51AE8A}">
      <dgm:prSet/>
      <dgm:spPr/>
      <dgm:t>
        <a:bodyPr/>
        <a:lstStyle/>
        <a:p>
          <a:endParaRPr lang="fr-FR"/>
        </a:p>
      </dgm:t>
    </dgm:pt>
    <dgm:pt modelId="{A305B912-BCDA-42F1-8068-CE90FDA6565E}" type="pres">
      <dgm:prSet presAssocID="{7DDB7D37-5B83-49C5-8D27-6DA19EB355EE}" presName="cycle" presStyleCnt="0">
        <dgm:presLayoutVars>
          <dgm:dir/>
          <dgm:resizeHandles val="exact"/>
        </dgm:presLayoutVars>
      </dgm:prSet>
      <dgm:spPr/>
      <dgm:t>
        <a:bodyPr/>
        <a:lstStyle/>
        <a:p>
          <a:endParaRPr lang="fr-FR"/>
        </a:p>
      </dgm:t>
    </dgm:pt>
    <dgm:pt modelId="{7873B29F-61F4-4919-9072-6052C89C2976}" type="pres">
      <dgm:prSet presAssocID="{B382FEA6-CE37-4A29-A51C-B114D31CA442}" presName="node" presStyleLbl="node1" presStyleIdx="0" presStyleCnt="6" custScaleX="234075" custScaleY="112287" custRadScaleRad="100598" custRadScaleInc="-32325">
        <dgm:presLayoutVars>
          <dgm:bulletEnabled val="1"/>
        </dgm:presLayoutVars>
      </dgm:prSet>
      <dgm:spPr/>
      <dgm:t>
        <a:bodyPr/>
        <a:lstStyle/>
        <a:p>
          <a:endParaRPr lang="fr-FR"/>
        </a:p>
      </dgm:t>
    </dgm:pt>
    <dgm:pt modelId="{A6292AAB-EEF7-43F1-9AF5-94F9E13E8B33}" type="pres">
      <dgm:prSet presAssocID="{2F921CFC-143F-4F4E-B208-BEEDE18346EF}" presName="sibTrans" presStyleLbl="sibTrans2D1" presStyleIdx="0" presStyleCnt="6"/>
      <dgm:spPr/>
      <dgm:t>
        <a:bodyPr/>
        <a:lstStyle/>
        <a:p>
          <a:endParaRPr lang="fr-FR"/>
        </a:p>
      </dgm:t>
    </dgm:pt>
    <dgm:pt modelId="{1BE71652-D358-4B12-8FA7-B6331C2FA82D}" type="pres">
      <dgm:prSet presAssocID="{2F921CFC-143F-4F4E-B208-BEEDE18346EF}" presName="connectorText" presStyleLbl="sibTrans2D1" presStyleIdx="0" presStyleCnt="6"/>
      <dgm:spPr/>
      <dgm:t>
        <a:bodyPr/>
        <a:lstStyle/>
        <a:p>
          <a:endParaRPr lang="fr-FR"/>
        </a:p>
      </dgm:t>
    </dgm:pt>
    <dgm:pt modelId="{1E17B8C6-BBBD-4117-BF00-FF6C695DB22F}" type="pres">
      <dgm:prSet presAssocID="{983A4231-ED50-4255-A709-886FBF52F474}" presName="node" presStyleLbl="node1" presStyleIdx="1" presStyleCnt="6" custScaleX="190995" custScaleY="132592" custRadScaleRad="168961" custRadScaleInc="32494">
        <dgm:presLayoutVars>
          <dgm:bulletEnabled val="1"/>
        </dgm:presLayoutVars>
      </dgm:prSet>
      <dgm:spPr/>
      <dgm:t>
        <a:bodyPr/>
        <a:lstStyle/>
        <a:p>
          <a:endParaRPr lang="fr-FR"/>
        </a:p>
      </dgm:t>
    </dgm:pt>
    <dgm:pt modelId="{A6839B88-6640-4B8D-BEA2-301B777698FB}" type="pres">
      <dgm:prSet presAssocID="{B59BEF60-C7A1-47B2-9230-C6AD33883036}" presName="sibTrans" presStyleLbl="sibTrans2D1" presStyleIdx="1" presStyleCnt="6"/>
      <dgm:spPr/>
      <dgm:t>
        <a:bodyPr/>
        <a:lstStyle/>
        <a:p>
          <a:endParaRPr lang="fr-FR"/>
        </a:p>
      </dgm:t>
    </dgm:pt>
    <dgm:pt modelId="{DB5B2A4B-E052-434C-91C9-618E4E69753E}" type="pres">
      <dgm:prSet presAssocID="{B59BEF60-C7A1-47B2-9230-C6AD33883036}" presName="connectorText" presStyleLbl="sibTrans2D1" presStyleIdx="1" presStyleCnt="6"/>
      <dgm:spPr/>
      <dgm:t>
        <a:bodyPr/>
        <a:lstStyle/>
        <a:p>
          <a:endParaRPr lang="fr-FR"/>
        </a:p>
      </dgm:t>
    </dgm:pt>
    <dgm:pt modelId="{065167DD-8DCF-4B43-B945-CF2DF94FC4E7}" type="pres">
      <dgm:prSet presAssocID="{EEC653CF-105A-4FF3-A99E-CD143AEA957B}" presName="node" presStyleLbl="node1" presStyleIdx="2" presStyleCnt="6" custScaleX="208301" custScaleY="144947" custRadScaleRad="166878" custRadScaleInc="-38448">
        <dgm:presLayoutVars>
          <dgm:bulletEnabled val="1"/>
        </dgm:presLayoutVars>
      </dgm:prSet>
      <dgm:spPr/>
      <dgm:t>
        <a:bodyPr/>
        <a:lstStyle/>
        <a:p>
          <a:endParaRPr lang="fr-FR"/>
        </a:p>
      </dgm:t>
    </dgm:pt>
    <dgm:pt modelId="{3581DEEF-7249-411F-BFE4-447AE941901D}" type="pres">
      <dgm:prSet presAssocID="{389AB42B-928C-4E2C-8C13-4CDAEFEB37FF}" presName="sibTrans" presStyleLbl="sibTrans2D1" presStyleIdx="2" presStyleCnt="6" custScaleX="158018" custScaleY="115028"/>
      <dgm:spPr/>
      <dgm:t>
        <a:bodyPr/>
        <a:lstStyle/>
        <a:p>
          <a:endParaRPr lang="fr-FR"/>
        </a:p>
      </dgm:t>
    </dgm:pt>
    <dgm:pt modelId="{F729B7E3-25E0-4E7A-9CED-CEDC71FD6A19}" type="pres">
      <dgm:prSet presAssocID="{389AB42B-928C-4E2C-8C13-4CDAEFEB37FF}" presName="connectorText" presStyleLbl="sibTrans2D1" presStyleIdx="2" presStyleCnt="6"/>
      <dgm:spPr/>
      <dgm:t>
        <a:bodyPr/>
        <a:lstStyle/>
        <a:p>
          <a:endParaRPr lang="fr-FR"/>
        </a:p>
      </dgm:t>
    </dgm:pt>
    <dgm:pt modelId="{D656DC0E-A0D2-4CF1-BAA3-FEAD7234F7E2}" type="pres">
      <dgm:prSet presAssocID="{A354F5AD-3D58-48C6-8069-F82BB04BA1F3}" presName="node" presStyleLbl="node1" presStyleIdx="3" presStyleCnt="6" custScaleX="225926" custScaleY="157477">
        <dgm:presLayoutVars>
          <dgm:bulletEnabled val="1"/>
        </dgm:presLayoutVars>
      </dgm:prSet>
      <dgm:spPr/>
      <dgm:t>
        <a:bodyPr/>
        <a:lstStyle/>
        <a:p>
          <a:endParaRPr lang="fr-FR"/>
        </a:p>
      </dgm:t>
    </dgm:pt>
    <dgm:pt modelId="{CAD0476A-B18E-4832-BF8A-1A70CD04FB4E}" type="pres">
      <dgm:prSet presAssocID="{9E9F126E-910A-4754-82FC-B7F5A333A9A2}" presName="sibTrans" presStyleLbl="sibTrans2D1" presStyleIdx="3" presStyleCnt="6"/>
      <dgm:spPr/>
      <dgm:t>
        <a:bodyPr/>
        <a:lstStyle/>
        <a:p>
          <a:endParaRPr lang="fr-FR"/>
        </a:p>
      </dgm:t>
    </dgm:pt>
    <dgm:pt modelId="{1FF55746-C5F1-4E98-99D0-F1DD6E5B2221}" type="pres">
      <dgm:prSet presAssocID="{9E9F126E-910A-4754-82FC-B7F5A333A9A2}" presName="connectorText" presStyleLbl="sibTrans2D1" presStyleIdx="3" presStyleCnt="6"/>
      <dgm:spPr/>
      <dgm:t>
        <a:bodyPr/>
        <a:lstStyle/>
        <a:p>
          <a:endParaRPr lang="fr-FR"/>
        </a:p>
      </dgm:t>
    </dgm:pt>
    <dgm:pt modelId="{9A5C8D2C-9354-476A-9A9D-BD21827FFCF4}" type="pres">
      <dgm:prSet presAssocID="{53880F0F-1546-47F0-93CA-44BFB2F31FEC}" presName="node" presStyleLbl="node1" presStyleIdx="4" presStyleCnt="6" custScaleX="197802" custScaleY="125998" custRadScaleRad="158735" custRadScaleInc="28029">
        <dgm:presLayoutVars>
          <dgm:bulletEnabled val="1"/>
        </dgm:presLayoutVars>
      </dgm:prSet>
      <dgm:spPr/>
      <dgm:t>
        <a:bodyPr/>
        <a:lstStyle/>
        <a:p>
          <a:endParaRPr lang="fr-FR"/>
        </a:p>
      </dgm:t>
    </dgm:pt>
    <dgm:pt modelId="{543AE787-5BAB-4544-B84F-D1E578A5CE85}" type="pres">
      <dgm:prSet presAssocID="{9F2E3BB2-0C84-452C-A2FD-7A8933E2ECFE}" presName="sibTrans" presStyleLbl="sibTrans2D1" presStyleIdx="4" presStyleCnt="6" custScaleX="114869"/>
      <dgm:spPr/>
      <dgm:t>
        <a:bodyPr/>
        <a:lstStyle/>
        <a:p>
          <a:endParaRPr lang="fr-FR"/>
        </a:p>
      </dgm:t>
    </dgm:pt>
    <dgm:pt modelId="{CD6E1BD8-70D4-425D-A385-6390C9334EC0}" type="pres">
      <dgm:prSet presAssocID="{9F2E3BB2-0C84-452C-A2FD-7A8933E2ECFE}" presName="connectorText" presStyleLbl="sibTrans2D1" presStyleIdx="4" presStyleCnt="6"/>
      <dgm:spPr/>
      <dgm:t>
        <a:bodyPr/>
        <a:lstStyle/>
        <a:p>
          <a:endParaRPr lang="fr-FR"/>
        </a:p>
      </dgm:t>
    </dgm:pt>
    <dgm:pt modelId="{8691325A-75EC-458B-90AB-84F1688D023A}" type="pres">
      <dgm:prSet presAssocID="{9915D1CC-C9FC-4130-BA33-F2CE9965D103}" presName="node" presStyleLbl="node1" presStyleIdx="5" presStyleCnt="6" custScaleX="180594" custScaleY="134126" custRadScaleRad="168673" custRadScaleInc="-43039">
        <dgm:presLayoutVars>
          <dgm:bulletEnabled val="1"/>
        </dgm:presLayoutVars>
      </dgm:prSet>
      <dgm:spPr/>
      <dgm:t>
        <a:bodyPr/>
        <a:lstStyle/>
        <a:p>
          <a:endParaRPr lang="fr-FR"/>
        </a:p>
      </dgm:t>
    </dgm:pt>
    <dgm:pt modelId="{A7A5320E-7018-4DFF-9B93-4319C5098211}" type="pres">
      <dgm:prSet presAssocID="{147081C4-81B1-4B36-A041-2620FA76D48E}" presName="sibTrans" presStyleLbl="sibTrans2D1" presStyleIdx="5" presStyleCnt="6"/>
      <dgm:spPr/>
      <dgm:t>
        <a:bodyPr/>
        <a:lstStyle/>
        <a:p>
          <a:endParaRPr lang="fr-FR"/>
        </a:p>
      </dgm:t>
    </dgm:pt>
    <dgm:pt modelId="{6B1961BC-B585-4E51-ACB5-3ACAE05A0AE6}" type="pres">
      <dgm:prSet presAssocID="{147081C4-81B1-4B36-A041-2620FA76D48E}" presName="connectorText" presStyleLbl="sibTrans2D1" presStyleIdx="5" presStyleCnt="6"/>
      <dgm:spPr/>
      <dgm:t>
        <a:bodyPr/>
        <a:lstStyle/>
        <a:p>
          <a:endParaRPr lang="fr-FR"/>
        </a:p>
      </dgm:t>
    </dgm:pt>
  </dgm:ptLst>
  <dgm:cxnLst>
    <dgm:cxn modelId="{68E07B2C-C282-4EF4-AFC7-24424455B44D}" type="presOf" srcId="{7DDB7D37-5B83-49C5-8D27-6DA19EB355EE}" destId="{A305B912-BCDA-42F1-8068-CE90FDA6565E}" srcOrd="0" destOrd="0" presId="urn:microsoft.com/office/officeart/2005/8/layout/cycle2"/>
    <dgm:cxn modelId="{CF9E6600-F7A7-42FA-BF2B-956B2C545791}" type="presOf" srcId="{A354F5AD-3D58-48C6-8069-F82BB04BA1F3}" destId="{D656DC0E-A0D2-4CF1-BAA3-FEAD7234F7E2}" srcOrd="0" destOrd="0" presId="urn:microsoft.com/office/officeart/2005/8/layout/cycle2"/>
    <dgm:cxn modelId="{5FE66C6E-0A6B-4614-BF84-FCB8B3E402D9}" srcId="{7DDB7D37-5B83-49C5-8D27-6DA19EB355EE}" destId="{B382FEA6-CE37-4A29-A51C-B114D31CA442}" srcOrd="0" destOrd="0" parTransId="{786DFDFF-BD41-496C-830C-79E980499423}" sibTransId="{2F921CFC-143F-4F4E-B208-BEEDE18346EF}"/>
    <dgm:cxn modelId="{9E71981E-0857-49C3-8A68-89E6EEB5B649}" srcId="{7DDB7D37-5B83-49C5-8D27-6DA19EB355EE}" destId="{53880F0F-1546-47F0-93CA-44BFB2F31FEC}" srcOrd="4" destOrd="0" parTransId="{D4248C7C-8F85-44CE-B365-CEFC5D75FEFE}" sibTransId="{9F2E3BB2-0C84-452C-A2FD-7A8933E2ECFE}"/>
    <dgm:cxn modelId="{EDBE1155-CC8C-4D9A-8370-9130755AE829}" type="presOf" srcId="{9F2E3BB2-0C84-452C-A2FD-7A8933E2ECFE}" destId="{CD6E1BD8-70D4-425D-A385-6390C9334EC0}" srcOrd="1" destOrd="0" presId="urn:microsoft.com/office/officeart/2005/8/layout/cycle2"/>
    <dgm:cxn modelId="{94F463D5-82A5-4B12-8FC6-8E207D67C140}" type="presOf" srcId="{EEC653CF-105A-4FF3-A99E-CD143AEA957B}" destId="{065167DD-8DCF-4B43-B945-CF2DF94FC4E7}" srcOrd="0" destOrd="0" presId="urn:microsoft.com/office/officeart/2005/8/layout/cycle2"/>
    <dgm:cxn modelId="{B7C1495E-C74B-4159-8FE0-969B4D0EC93F}" type="presOf" srcId="{147081C4-81B1-4B36-A041-2620FA76D48E}" destId="{A7A5320E-7018-4DFF-9B93-4319C5098211}" srcOrd="0" destOrd="0" presId="urn:microsoft.com/office/officeart/2005/8/layout/cycle2"/>
    <dgm:cxn modelId="{3A9DC8CA-9848-4EB6-BD3C-D1EF7C8B513C}" type="presOf" srcId="{53880F0F-1546-47F0-93CA-44BFB2F31FEC}" destId="{9A5C8D2C-9354-476A-9A9D-BD21827FFCF4}" srcOrd="0" destOrd="0" presId="urn:microsoft.com/office/officeart/2005/8/layout/cycle2"/>
    <dgm:cxn modelId="{219AAC4D-0812-41B6-886E-3F06CC04DE03}" type="presOf" srcId="{2F921CFC-143F-4F4E-B208-BEEDE18346EF}" destId="{A6292AAB-EEF7-43F1-9AF5-94F9E13E8B33}" srcOrd="0" destOrd="0" presId="urn:microsoft.com/office/officeart/2005/8/layout/cycle2"/>
    <dgm:cxn modelId="{854BC9E1-E468-4F48-AB68-F14006BDDC71}" type="presOf" srcId="{B382FEA6-CE37-4A29-A51C-B114D31CA442}" destId="{7873B29F-61F4-4919-9072-6052C89C2976}" srcOrd="0" destOrd="0" presId="urn:microsoft.com/office/officeart/2005/8/layout/cycle2"/>
    <dgm:cxn modelId="{C69DC17E-ACB6-4118-9F95-4B0A4A51AE8A}" srcId="{7DDB7D37-5B83-49C5-8D27-6DA19EB355EE}" destId="{A354F5AD-3D58-48C6-8069-F82BB04BA1F3}" srcOrd="3" destOrd="0" parTransId="{5626D8CC-DD1C-4D97-B29F-609551723DD8}" sibTransId="{9E9F126E-910A-4754-82FC-B7F5A333A9A2}"/>
    <dgm:cxn modelId="{23C532FC-CD82-43D6-A074-655AA07B808E}" type="presOf" srcId="{B59BEF60-C7A1-47B2-9230-C6AD33883036}" destId="{A6839B88-6640-4B8D-BEA2-301B777698FB}" srcOrd="0" destOrd="0" presId="urn:microsoft.com/office/officeart/2005/8/layout/cycle2"/>
    <dgm:cxn modelId="{F38DD575-25F8-4ACE-A125-4515E98B6676}" type="presOf" srcId="{9E9F126E-910A-4754-82FC-B7F5A333A9A2}" destId="{1FF55746-C5F1-4E98-99D0-F1DD6E5B2221}" srcOrd="1" destOrd="0" presId="urn:microsoft.com/office/officeart/2005/8/layout/cycle2"/>
    <dgm:cxn modelId="{61B7F545-ECB4-4E91-8788-5B26B44BD6AE}" type="presOf" srcId="{389AB42B-928C-4E2C-8C13-4CDAEFEB37FF}" destId="{F729B7E3-25E0-4E7A-9CED-CEDC71FD6A19}" srcOrd="1" destOrd="0" presId="urn:microsoft.com/office/officeart/2005/8/layout/cycle2"/>
    <dgm:cxn modelId="{B2E1D2D4-8F37-4561-AF33-FBA06A033C33}" type="presOf" srcId="{9E9F126E-910A-4754-82FC-B7F5A333A9A2}" destId="{CAD0476A-B18E-4832-BF8A-1A70CD04FB4E}" srcOrd="0" destOrd="0" presId="urn:microsoft.com/office/officeart/2005/8/layout/cycle2"/>
    <dgm:cxn modelId="{12097A27-FDB5-486A-92C0-99F7F620880E}" type="presOf" srcId="{9F2E3BB2-0C84-452C-A2FD-7A8933E2ECFE}" destId="{543AE787-5BAB-4544-B84F-D1E578A5CE85}" srcOrd="0" destOrd="0" presId="urn:microsoft.com/office/officeart/2005/8/layout/cycle2"/>
    <dgm:cxn modelId="{38D80148-CE7C-42F1-9574-1FDEDA897AAA}" type="presOf" srcId="{983A4231-ED50-4255-A709-886FBF52F474}" destId="{1E17B8C6-BBBD-4117-BF00-FF6C695DB22F}" srcOrd="0" destOrd="0" presId="urn:microsoft.com/office/officeart/2005/8/layout/cycle2"/>
    <dgm:cxn modelId="{D17BBF1B-9AB6-4A44-AB24-D12B18B19DF8}" type="presOf" srcId="{389AB42B-928C-4E2C-8C13-4CDAEFEB37FF}" destId="{3581DEEF-7249-411F-BFE4-447AE941901D}" srcOrd="0" destOrd="0" presId="urn:microsoft.com/office/officeart/2005/8/layout/cycle2"/>
    <dgm:cxn modelId="{AC163037-C69D-4ED7-A7C7-EB35C53EA681}" type="presOf" srcId="{147081C4-81B1-4B36-A041-2620FA76D48E}" destId="{6B1961BC-B585-4E51-ACB5-3ACAE05A0AE6}" srcOrd="1" destOrd="0" presId="urn:microsoft.com/office/officeart/2005/8/layout/cycle2"/>
    <dgm:cxn modelId="{0B5E25D7-B8C6-442B-B6DB-B606ACF232C2}" type="presOf" srcId="{9915D1CC-C9FC-4130-BA33-F2CE9965D103}" destId="{8691325A-75EC-458B-90AB-84F1688D023A}" srcOrd="0" destOrd="0" presId="urn:microsoft.com/office/officeart/2005/8/layout/cycle2"/>
    <dgm:cxn modelId="{1C8D2D2A-030E-4D72-878F-889498252638}" srcId="{7DDB7D37-5B83-49C5-8D27-6DA19EB355EE}" destId="{983A4231-ED50-4255-A709-886FBF52F474}" srcOrd="1" destOrd="0" parTransId="{89B71A67-3EF6-42ED-91D2-FE83A21AC009}" sibTransId="{B59BEF60-C7A1-47B2-9230-C6AD33883036}"/>
    <dgm:cxn modelId="{105C0DD1-8165-4F1B-A7D6-93AFFC7315B8}" type="presOf" srcId="{B59BEF60-C7A1-47B2-9230-C6AD33883036}" destId="{DB5B2A4B-E052-434C-91C9-618E4E69753E}" srcOrd="1" destOrd="0" presId="urn:microsoft.com/office/officeart/2005/8/layout/cycle2"/>
    <dgm:cxn modelId="{632C5F72-D99E-40F3-810C-7B871DCA87A5}" srcId="{7DDB7D37-5B83-49C5-8D27-6DA19EB355EE}" destId="{EEC653CF-105A-4FF3-A99E-CD143AEA957B}" srcOrd="2" destOrd="0" parTransId="{C43BBB11-6A82-4D67-A337-E4BCB287C202}" sibTransId="{389AB42B-928C-4E2C-8C13-4CDAEFEB37FF}"/>
    <dgm:cxn modelId="{26967598-CA1A-483A-A4FA-B7B5243C85DB}" type="presOf" srcId="{2F921CFC-143F-4F4E-B208-BEEDE18346EF}" destId="{1BE71652-D358-4B12-8FA7-B6331C2FA82D}" srcOrd="1" destOrd="0" presId="urn:microsoft.com/office/officeart/2005/8/layout/cycle2"/>
    <dgm:cxn modelId="{6C4124E2-0F71-4C6F-AD97-C0DE5A2F2C67}" srcId="{7DDB7D37-5B83-49C5-8D27-6DA19EB355EE}" destId="{9915D1CC-C9FC-4130-BA33-F2CE9965D103}" srcOrd="5" destOrd="0" parTransId="{149E651C-1AA3-4C39-B450-59B75680F35F}" sibTransId="{147081C4-81B1-4B36-A041-2620FA76D48E}"/>
    <dgm:cxn modelId="{076E83BD-6831-4E9A-89AD-E1882F5A9ABB}" type="presParOf" srcId="{A305B912-BCDA-42F1-8068-CE90FDA6565E}" destId="{7873B29F-61F4-4919-9072-6052C89C2976}" srcOrd="0" destOrd="0" presId="urn:microsoft.com/office/officeart/2005/8/layout/cycle2"/>
    <dgm:cxn modelId="{73EB3D2F-CF79-4733-93AC-78A9AF19C09E}" type="presParOf" srcId="{A305B912-BCDA-42F1-8068-CE90FDA6565E}" destId="{A6292AAB-EEF7-43F1-9AF5-94F9E13E8B33}" srcOrd="1" destOrd="0" presId="urn:microsoft.com/office/officeart/2005/8/layout/cycle2"/>
    <dgm:cxn modelId="{8D9A8723-0EF3-494D-B69E-24316CEEBD1C}" type="presParOf" srcId="{A6292AAB-EEF7-43F1-9AF5-94F9E13E8B33}" destId="{1BE71652-D358-4B12-8FA7-B6331C2FA82D}" srcOrd="0" destOrd="0" presId="urn:microsoft.com/office/officeart/2005/8/layout/cycle2"/>
    <dgm:cxn modelId="{0A330D55-E02F-416A-9147-B20BC85A9031}" type="presParOf" srcId="{A305B912-BCDA-42F1-8068-CE90FDA6565E}" destId="{1E17B8C6-BBBD-4117-BF00-FF6C695DB22F}" srcOrd="2" destOrd="0" presId="urn:microsoft.com/office/officeart/2005/8/layout/cycle2"/>
    <dgm:cxn modelId="{8392B513-3C82-4D92-AE8A-292D2C98D202}" type="presParOf" srcId="{A305B912-BCDA-42F1-8068-CE90FDA6565E}" destId="{A6839B88-6640-4B8D-BEA2-301B777698FB}" srcOrd="3" destOrd="0" presId="urn:microsoft.com/office/officeart/2005/8/layout/cycle2"/>
    <dgm:cxn modelId="{BCEC58F5-7701-490C-B42D-8ED3862A0924}" type="presParOf" srcId="{A6839B88-6640-4B8D-BEA2-301B777698FB}" destId="{DB5B2A4B-E052-434C-91C9-618E4E69753E}" srcOrd="0" destOrd="0" presId="urn:microsoft.com/office/officeart/2005/8/layout/cycle2"/>
    <dgm:cxn modelId="{57F052BF-7370-4226-89D7-5CAC18FA8269}" type="presParOf" srcId="{A305B912-BCDA-42F1-8068-CE90FDA6565E}" destId="{065167DD-8DCF-4B43-B945-CF2DF94FC4E7}" srcOrd="4" destOrd="0" presId="urn:microsoft.com/office/officeart/2005/8/layout/cycle2"/>
    <dgm:cxn modelId="{0F868B72-63BE-4312-89C9-90846C97FCDF}" type="presParOf" srcId="{A305B912-BCDA-42F1-8068-CE90FDA6565E}" destId="{3581DEEF-7249-411F-BFE4-447AE941901D}" srcOrd="5" destOrd="0" presId="urn:microsoft.com/office/officeart/2005/8/layout/cycle2"/>
    <dgm:cxn modelId="{40E402FC-8F43-4BEE-A030-34D1DF572695}" type="presParOf" srcId="{3581DEEF-7249-411F-BFE4-447AE941901D}" destId="{F729B7E3-25E0-4E7A-9CED-CEDC71FD6A19}" srcOrd="0" destOrd="0" presId="urn:microsoft.com/office/officeart/2005/8/layout/cycle2"/>
    <dgm:cxn modelId="{444387EB-0762-4F55-9EBA-F705C44DA1C9}" type="presParOf" srcId="{A305B912-BCDA-42F1-8068-CE90FDA6565E}" destId="{D656DC0E-A0D2-4CF1-BAA3-FEAD7234F7E2}" srcOrd="6" destOrd="0" presId="urn:microsoft.com/office/officeart/2005/8/layout/cycle2"/>
    <dgm:cxn modelId="{80E0731F-C115-4C4F-B790-68C333C8A375}" type="presParOf" srcId="{A305B912-BCDA-42F1-8068-CE90FDA6565E}" destId="{CAD0476A-B18E-4832-BF8A-1A70CD04FB4E}" srcOrd="7" destOrd="0" presId="urn:microsoft.com/office/officeart/2005/8/layout/cycle2"/>
    <dgm:cxn modelId="{812E6AFD-9140-494F-8892-937633CFDD16}" type="presParOf" srcId="{CAD0476A-B18E-4832-BF8A-1A70CD04FB4E}" destId="{1FF55746-C5F1-4E98-99D0-F1DD6E5B2221}" srcOrd="0" destOrd="0" presId="urn:microsoft.com/office/officeart/2005/8/layout/cycle2"/>
    <dgm:cxn modelId="{4D53FA21-DFB7-4B6E-92F6-D63BB898456F}" type="presParOf" srcId="{A305B912-BCDA-42F1-8068-CE90FDA6565E}" destId="{9A5C8D2C-9354-476A-9A9D-BD21827FFCF4}" srcOrd="8" destOrd="0" presId="urn:microsoft.com/office/officeart/2005/8/layout/cycle2"/>
    <dgm:cxn modelId="{F5CE7077-70EF-4539-8D5D-73F374A6091D}" type="presParOf" srcId="{A305B912-BCDA-42F1-8068-CE90FDA6565E}" destId="{543AE787-5BAB-4544-B84F-D1E578A5CE85}" srcOrd="9" destOrd="0" presId="urn:microsoft.com/office/officeart/2005/8/layout/cycle2"/>
    <dgm:cxn modelId="{7BF35BC1-5D25-436D-ADBC-99F3351CD9BE}" type="presParOf" srcId="{543AE787-5BAB-4544-B84F-D1E578A5CE85}" destId="{CD6E1BD8-70D4-425D-A385-6390C9334EC0}" srcOrd="0" destOrd="0" presId="urn:microsoft.com/office/officeart/2005/8/layout/cycle2"/>
    <dgm:cxn modelId="{C9B07E35-E68A-4593-9CD9-A4D30E6D25A6}" type="presParOf" srcId="{A305B912-BCDA-42F1-8068-CE90FDA6565E}" destId="{8691325A-75EC-458B-90AB-84F1688D023A}" srcOrd="10" destOrd="0" presId="urn:microsoft.com/office/officeart/2005/8/layout/cycle2"/>
    <dgm:cxn modelId="{1382A030-0F4F-4A78-A7E3-093ED5FC6C23}" type="presParOf" srcId="{A305B912-BCDA-42F1-8068-CE90FDA6565E}" destId="{A7A5320E-7018-4DFF-9B93-4319C5098211}" srcOrd="11" destOrd="0" presId="urn:microsoft.com/office/officeart/2005/8/layout/cycle2"/>
    <dgm:cxn modelId="{82B7BF2F-8E6A-4472-8728-8B70D03118C5}" type="presParOf" srcId="{A7A5320E-7018-4DFF-9B93-4319C5098211}" destId="{6B1961BC-B585-4E51-ACB5-3ACAE05A0AE6}"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3CBF0D2-C6C2-4CE8-8BCB-FD0410814242}" type="doc">
      <dgm:prSet loTypeId="urn:microsoft.com/office/officeart/2005/8/layout/default" loCatId="list" qsTypeId="urn:microsoft.com/office/officeart/2005/8/quickstyle/3d2" qsCatId="3D" csTypeId="urn:microsoft.com/office/officeart/2005/8/colors/colorful4" csCatId="colorful" phldr="1"/>
      <dgm:spPr/>
      <dgm:t>
        <a:bodyPr/>
        <a:lstStyle/>
        <a:p>
          <a:endParaRPr lang="fr-FR"/>
        </a:p>
      </dgm:t>
    </dgm:pt>
    <dgm:pt modelId="{FF60A965-31B1-408B-B651-CDB3DA6055D3}">
      <dgm:prSet phldrT="[Texte]" custT="1"/>
      <dgm:spPr/>
      <dgm:t>
        <a:bodyPr/>
        <a:lstStyle/>
        <a:p>
          <a:pPr rtl="1"/>
          <a:r>
            <a:rPr lang="ar-SA" sz="2800" dirty="0" smtClean="0"/>
            <a:t>نطاق تطبيقه.</a:t>
          </a:r>
          <a:endParaRPr lang="fr-FR" sz="2800" dirty="0"/>
        </a:p>
      </dgm:t>
    </dgm:pt>
    <dgm:pt modelId="{85D14B1C-2477-4347-9CBA-CB21E4CE450F}" type="parTrans" cxnId="{8E8B06A3-7601-41F1-80CC-944945295810}">
      <dgm:prSet/>
      <dgm:spPr/>
      <dgm:t>
        <a:bodyPr/>
        <a:lstStyle/>
        <a:p>
          <a:endParaRPr lang="fr-FR"/>
        </a:p>
      </dgm:t>
    </dgm:pt>
    <dgm:pt modelId="{2ACFD7B1-0FD5-4E2D-9B62-B80C1C439BE7}" type="sibTrans" cxnId="{8E8B06A3-7601-41F1-80CC-944945295810}">
      <dgm:prSet/>
      <dgm:spPr/>
      <dgm:t>
        <a:bodyPr/>
        <a:lstStyle/>
        <a:p>
          <a:endParaRPr lang="fr-FR"/>
        </a:p>
      </dgm:t>
    </dgm:pt>
    <dgm:pt modelId="{679F5842-956F-4755-90AC-7E9D21A2C044}">
      <dgm:prSet custT="1"/>
      <dgm:spPr/>
      <dgm:t>
        <a:bodyPr/>
        <a:lstStyle/>
        <a:p>
          <a:pPr rtl="1"/>
          <a:r>
            <a:rPr lang="ar-DZ" sz="2800" dirty="0" smtClean="0"/>
            <a:t>قياس </a:t>
          </a:r>
          <a:r>
            <a:rPr lang="ar-SA" sz="2800" dirty="0" smtClean="0"/>
            <a:t>الإيراد ومعايير الاعتراف </a:t>
          </a:r>
          <a:r>
            <a:rPr lang="ar-SA" sz="2800" dirty="0" err="1" smtClean="0"/>
            <a:t>به</a:t>
          </a:r>
          <a:r>
            <a:rPr lang="ar-SA" sz="2800" dirty="0" smtClean="0"/>
            <a:t>.</a:t>
          </a:r>
          <a:endParaRPr lang="fr-FR" sz="2800" dirty="0"/>
        </a:p>
      </dgm:t>
    </dgm:pt>
    <dgm:pt modelId="{A3E6A3BA-CE9F-4498-BD2A-07E602F3F8BC}" type="parTrans" cxnId="{305E3448-FFEF-4607-B141-1E8445FCEC37}">
      <dgm:prSet/>
      <dgm:spPr/>
      <dgm:t>
        <a:bodyPr/>
        <a:lstStyle/>
        <a:p>
          <a:endParaRPr lang="fr-FR"/>
        </a:p>
      </dgm:t>
    </dgm:pt>
    <dgm:pt modelId="{08AF8405-8822-411C-A8DA-56F1A3E5D2DE}" type="sibTrans" cxnId="{305E3448-FFEF-4607-B141-1E8445FCEC37}">
      <dgm:prSet/>
      <dgm:spPr/>
      <dgm:t>
        <a:bodyPr/>
        <a:lstStyle/>
        <a:p>
          <a:endParaRPr lang="fr-FR"/>
        </a:p>
      </dgm:t>
    </dgm:pt>
    <dgm:pt modelId="{463A076E-15ED-4C33-985A-41C5823341F1}">
      <dgm:prSet custT="1"/>
      <dgm:spPr/>
      <dgm:t>
        <a:bodyPr/>
        <a:lstStyle/>
        <a:p>
          <a:r>
            <a:rPr lang="ar-SA" sz="2800" dirty="0" smtClean="0"/>
            <a:t>الإفصاح في الإيراد</a:t>
          </a:r>
          <a:endParaRPr lang="fr-FR" sz="2800" dirty="0"/>
        </a:p>
      </dgm:t>
    </dgm:pt>
    <dgm:pt modelId="{ED15E0DC-6CA8-4C7D-9A0B-EDB35371FDB4}" type="parTrans" cxnId="{21ED196A-0870-478C-8CF1-2A2277EC7EA2}">
      <dgm:prSet/>
      <dgm:spPr/>
      <dgm:t>
        <a:bodyPr/>
        <a:lstStyle/>
        <a:p>
          <a:endParaRPr lang="fr-FR"/>
        </a:p>
      </dgm:t>
    </dgm:pt>
    <dgm:pt modelId="{4777AB67-0A6D-41D5-8F48-3405B8809D41}" type="sibTrans" cxnId="{21ED196A-0870-478C-8CF1-2A2277EC7EA2}">
      <dgm:prSet/>
      <dgm:spPr/>
      <dgm:t>
        <a:bodyPr/>
        <a:lstStyle/>
        <a:p>
          <a:endParaRPr lang="fr-FR"/>
        </a:p>
      </dgm:t>
    </dgm:pt>
    <dgm:pt modelId="{4ACE0324-BBDE-4CBB-AD9E-1EABEBDD38D0}">
      <dgm:prSet custT="1"/>
      <dgm:spPr/>
      <dgm:t>
        <a:bodyPr/>
        <a:lstStyle/>
        <a:p>
          <a:pPr rtl="1"/>
          <a:r>
            <a:rPr lang="ar-DZ" sz="2800" dirty="0" smtClean="0"/>
            <a:t>تع</a:t>
          </a:r>
          <a:r>
            <a:rPr lang="ar-SA" sz="2800" dirty="0" smtClean="0"/>
            <a:t>ريف المصطلحات الخاصة بالإيراد.</a:t>
          </a:r>
          <a:endParaRPr lang="fr-FR" sz="2800" dirty="0"/>
        </a:p>
      </dgm:t>
    </dgm:pt>
    <dgm:pt modelId="{77213AF4-11F1-4393-93D8-8F35B3B8BD9A}" type="sibTrans" cxnId="{E1ED6C39-504C-499E-ACA9-C914E5230DBD}">
      <dgm:prSet/>
      <dgm:spPr/>
      <dgm:t>
        <a:bodyPr/>
        <a:lstStyle/>
        <a:p>
          <a:endParaRPr lang="fr-FR"/>
        </a:p>
      </dgm:t>
    </dgm:pt>
    <dgm:pt modelId="{6F3E5AD2-172D-44EE-B792-5588EA6E2F44}" type="parTrans" cxnId="{E1ED6C39-504C-499E-ACA9-C914E5230DBD}">
      <dgm:prSet/>
      <dgm:spPr/>
      <dgm:t>
        <a:bodyPr/>
        <a:lstStyle/>
        <a:p>
          <a:endParaRPr lang="fr-FR"/>
        </a:p>
      </dgm:t>
    </dgm:pt>
    <dgm:pt modelId="{DEECC5BE-D1EA-418A-A6C3-61AA26C6CEFE}">
      <dgm:prSet phldrT="[Texte]" custT="1"/>
      <dgm:spPr/>
      <dgm:t>
        <a:bodyPr/>
        <a:lstStyle/>
        <a:p>
          <a:pPr rtl="1"/>
          <a:r>
            <a:rPr lang="ar-DZ" sz="2800" dirty="0" smtClean="0"/>
            <a:t>تطورات في تطبيق المعيار الدولي</a:t>
          </a:r>
          <a:endParaRPr lang="fr-FR" sz="2800" dirty="0"/>
        </a:p>
      </dgm:t>
    </dgm:pt>
    <dgm:pt modelId="{9B98F2F2-94EE-40B0-BCF8-ADE151E98759}" type="parTrans" cxnId="{70FA177F-C86B-44FD-BA64-13CE26CE92D9}">
      <dgm:prSet/>
      <dgm:spPr/>
      <dgm:t>
        <a:bodyPr/>
        <a:lstStyle/>
        <a:p>
          <a:endParaRPr lang="fr-FR"/>
        </a:p>
      </dgm:t>
    </dgm:pt>
    <dgm:pt modelId="{7DB060ED-FC0F-4BF6-B066-D2C1C722BFC5}" type="sibTrans" cxnId="{70FA177F-C86B-44FD-BA64-13CE26CE92D9}">
      <dgm:prSet/>
      <dgm:spPr/>
      <dgm:t>
        <a:bodyPr/>
        <a:lstStyle/>
        <a:p>
          <a:endParaRPr lang="fr-FR"/>
        </a:p>
      </dgm:t>
    </dgm:pt>
    <dgm:pt modelId="{C088F74B-BF48-4C24-8A62-D05DB4827125}">
      <dgm:prSet phldrT="[Texte]" custT="1"/>
      <dgm:spPr/>
      <dgm:t>
        <a:bodyPr/>
        <a:lstStyle/>
        <a:p>
          <a:pPr rtl="1"/>
          <a:r>
            <a:rPr lang="ar-DZ" sz="2800" dirty="0" smtClean="0"/>
            <a:t>مفهوم الإيراد </a:t>
          </a:r>
          <a:endParaRPr lang="fr-FR" sz="2800" dirty="0"/>
        </a:p>
      </dgm:t>
    </dgm:pt>
    <dgm:pt modelId="{A6836703-B439-4585-AF95-95B7B4C59ED6}" type="parTrans" cxnId="{94886207-8246-489D-89E0-4C713306DB4D}">
      <dgm:prSet/>
      <dgm:spPr/>
      <dgm:t>
        <a:bodyPr/>
        <a:lstStyle/>
        <a:p>
          <a:endParaRPr lang="fr-FR"/>
        </a:p>
      </dgm:t>
    </dgm:pt>
    <dgm:pt modelId="{510730F4-4E66-4CB9-88D6-AE1EBFE587A6}" type="sibTrans" cxnId="{94886207-8246-489D-89E0-4C713306DB4D}">
      <dgm:prSet/>
      <dgm:spPr/>
      <dgm:t>
        <a:bodyPr/>
        <a:lstStyle/>
        <a:p>
          <a:endParaRPr lang="fr-FR"/>
        </a:p>
      </dgm:t>
    </dgm:pt>
    <dgm:pt modelId="{133D9CB6-D328-41C9-9D53-773480F0E8C7}" type="pres">
      <dgm:prSet presAssocID="{E3CBF0D2-C6C2-4CE8-8BCB-FD0410814242}" presName="diagram" presStyleCnt="0">
        <dgm:presLayoutVars>
          <dgm:dir/>
          <dgm:resizeHandles val="exact"/>
        </dgm:presLayoutVars>
      </dgm:prSet>
      <dgm:spPr/>
      <dgm:t>
        <a:bodyPr/>
        <a:lstStyle/>
        <a:p>
          <a:endParaRPr lang="fr-FR"/>
        </a:p>
      </dgm:t>
    </dgm:pt>
    <dgm:pt modelId="{94A82597-A6FC-44E8-ACE5-33D5A2609305}" type="pres">
      <dgm:prSet presAssocID="{DEECC5BE-D1EA-418A-A6C3-61AA26C6CEFE}" presName="node" presStyleLbl="node1" presStyleIdx="0" presStyleCnt="6">
        <dgm:presLayoutVars>
          <dgm:bulletEnabled val="1"/>
        </dgm:presLayoutVars>
      </dgm:prSet>
      <dgm:spPr/>
      <dgm:t>
        <a:bodyPr/>
        <a:lstStyle/>
        <a:p>
          <a:endParaRPr lang="fr-FR"/>
        </a:p>
      </dgm:t>
    </dgm:pt>
    <dgm:pt modelId="{5A3F22F7-38E3-4984-B8E4-3D2DF88EF407}" type="pres">
      <dgm:prSet presAssocID="{7DB060ED-FC0F-4BF6-B066-D2C1C722BFC5}" presName="sibTrans" presStyleCnt="0"/>
      <dgm:spPr/>
    </dgm:pt>
    <dgm:pt modelId="{E7B92AC2-A71D-4B69-B86A-15363FD4F5F2}" type="pres">
      <dgm:prSet presAssocID="{C088F74B-BF48-4C24-8A62-D05DB4827125}" presName="node" presStyleLbl="node1" presStyleIdx="1" presStyleCnt="6">
        <dgm:presLayoutVars>
          <dgm:bulletEnabled val="1"/>
        </dgm:presLayoutVars>
      </dgm:prSet>
      <dgm:spPr/>
      <dgm:t>
        <a:bodyPr/>
        <a:lstStyle/>
        <a:p>
          <a:endParaRPr lang="fr-FR"/>
        </a:p>
      </dgm:t>
    </dgm:pt>
    <dgm:pt modelId="{4260F593-A920-4533-8B13-57D21C3FE58A}" type="pres">
      <dgm:prSet presAssocID="{510730F4-4E66-4CB9-88D6-AE1EBFE587A6}" presName="sibTrans" presStyleCnt="0"/>
      <dgm:spPr/>
    </dgm:pt>
    <dgm:pt modelId="{87BE2553-BB37-4899-9145-01B786F6830B}" type="pres">
      <dgm:prSet presAssocID="{FF60A965-31B1-408B-B651-CDB3DA6055D3}" presName="node" presStyleLbl="node1" presStyleIdx="2" presStyleCnt="6">
        <dgm:presLayoutVars>
          <dgm:bulletEnabled val="1"/>
        </dgm:presLayoutVars>
      </dgm:prSet>
      <dgm:spPr/>
      <dgm:t>
        <a:bodyPr/>
        <a:lstStyle/>
        <a:p>
          <a:endParaRPr lang="fr-FR"/>
        </a:p>
      </dgm:t>
    </dgm:pt>
    <dgm:pt modelId="{C8C4B1EC-C737-4DCF-B669-AAB978735EFF}" type="pres">
      <dgm:prSet presAssocID="{2ACFD7B1-0FD5-4E2D-9B62-B80C1C439BE7}" presName="sibTrans" presStyleCnt="0"/>
      <dgm:spPr/>
    </dgm:pt>
    <dgm:pt modelId="{D51A9DE4-4059-4097-A1CE-70C1D8D2B89C}" type="pres">
      <dgm:prSet presAssocID="{4ACE0324-BBDE-4CBB-AD9E-1EABEBDD38D0}" presName="node" presStyleLbl="node1" presStyleIdx="3" presStyleCnt="6">
        <dgm:presLayoutVars>
          <dgm:bulletEnabled val="1"/>
        </dgm:presLayoutVars>
      </dgm:prSet>
      <dgm:spPr/>
      <dgm:t>
        <a:bodyPr/>
        <a:lstStyle/>
        <a:p>
          <a:endParaRPr lang="fr-FR"/>
        </a:p>
      </dgm:t>
    </dgm:pt>
    <dgm:pt modelId="{35029C82-46CD-4FD9-B865-F55BDEF18830}" type="pres">
      <dgm:prSet presAssocID="{77213AF4-11F1-4393-93D8-8F35B3B8BD9A}" presName="sibTrans" presStyleCnt="0"/>
      <dgm:spPr/>
    </dgm:pt>
    <dgm:pt modelId="{A070325C-7C1C-4CE0-8747-50A2512ED487}" type="pres">
      <dgm:prSet presAssocID="{679F5842-956F-4755-90AC-7E9D21A2C044}" presName="node" presStyleLbl="node1" presStyleIdx="4" presStyleCnt="6">
        <dgm:presLayoutVars>
          <dgm:bulletEnabled val="1"/>
        </dgm:presLayoutVars>
      </dgm:prSet>
      <dgm:spPr/>
      <dgm:t>
        <a:bodyPr/>
        <a:lstStyle/>
        <a:p>
          <a:endParaRPr lang="fr-FR"/>
        </a:p>
      </dgm:t>
    </dgm:pt>
    <dgm:pt modelId="{F3F33BF7-3645-4415-A5E9-6A116555938D}" type="pres">
      <dgm:prSet presAssocID="{08AF8405-8822-411C-A8DA-56F1A3E5D2DE}" presName="sibTrans" presStyleCnt="0"/>
      <dgm:spPr/>
    </dgm:pt>
    <dgm:pt modelId="{69396B84-2F5C-402D-9975-69583E748411}" type="pres">
      <dgm:prSet presAssocID="{463A076E-15ED-4C33-985A-41C5823341F1}" presName="node" presStyleLbl="node1" presStyleIdx="5" presStyleCnt="6">
        <dgm:presLayoutVars>
          <dgm:bulletEnabled val="1"/>
        </dgm:presLayoutVars>
      </dgm:prSet>
      <dgm:spPr/>
      <dgm:t>
        <a:bodyPr/>
        <a:lstStyle/>
        <a:p>
          <a:endParaRPr lang="fr-FR"/>
        </a:p>
      </dgm:t>
    </dgm:pt>
  </dgm:ptLst>
  <dgm:cxnLst>
    <dgm:cxn modelId="{94886207-8246-489D-89E0-4C713306DB4D}" srcId="{E3CBF0D2-C6C2-4CE8-8BCB-FD0410814242}" destId="{C088F74B-BF48-4C24-8A62-D05DB4827125}" srcOrd="1" destOrd="0" parTransId="{A6836703-B439-4585-AF95-95B7B4C59ED6}" sibTransId="{510730F4-4E66-4CB9-88D6-AE1EBFE587A6}"/>
    <dgm:cxn modelId="{305E3448-FFEF-4607-B141-1E8445FCEC37}" srcId="{E3CBF0D2-C6C2-4CE8-8BCB-FD0410814242}" destId="{679F5842-956F-4755-90AC-7E9D21A2C044}" srcOrd="4" destOrd="0" parTransId="{A3E6A3BA-CE9F-4498-BD2A-07E602F3F8BC}" sibTransId="{08AF8405-8822-411C-A8DA-56F1A3E5D2DE}"/>
    <dgm:cxn modelId="{5E3CFDBF-0A4F-425D-A41C-F88CBFB127D9}" type="presOf" srcId="{DEECC5BE-D1EA-418A-A6C3-61AA26C6CEFE}" destId="{94A82597-A6FC-44E8-ACE5-33D5A2609305}" srcOrd="0" destOrd="0" presId="urn:microsoft.com/office/officeart/2005/8/layout/default"/>
    <dgm:cxn modelId="{0EA5F603-2AE2-40BA-BC50-8A93E07621AD}" type="presOf" srcId="{C088F74B-BF48-4C24-8A62-D05DB4827125}" destId="{E7B92AC2-A71D-4B69-B86A-15363FD4F5F2}" srcOrd="0" destOrd="0" presId="urn:microsoft.com/office/officeart/2005/8/layout/default"/>
    <dgm:cxn modelId="{685402E7-850F-48DE-9CF4-D9557CBCB1AA}" type="presOf" srcId="{4ACE0324-BBDE-4CBB-AD9E-1EABEBDD38D0}" destId="{D51A9DE4-4059-4097-A1CE-70C1D8D2B89C}" srcOrd="0" destOrd="0" presId="urn:microsoft.com/office/officeart/2005/8/layout/default"/>
    <dgm:cxn modelId="{21ED196A-0870-478C-8CF1-2A2277EC7EA2}" srcId="{E3CBF0D2-C6C2-4CE8-8BCB-FD0410814242}" destId="{463A076E-15ED-4C33-985A-41C5823341F1}" srcOrd="5" destOrd="0" parTransId="{ED15E0DC-6CA8-4C7D-9A0B-EDB35371FDB4}" sibTransId="{4777AB67-0A6D-41D5-8F48-3405B8809D41}"/>
    <dgm:cxn modelId="{6ED5C111-CBEB-4DEA-8383-47A23F51AB1A}" type="presOf" srcId="{463A076E-15ED-4C33-985A-41C5823341F1}" destId="{69396B84-2F5C-402D-9975-69583E748411}" srcOrd="0" destOrd="0" presId="urn:microsoft.com/office/officeart/2005/8/layout/default"/>
    <dgm:cxn modelId="{E1ED6C39-504C-499E-ACA9-C914E5230DBD}" srcId="{E3CBF0D2-C6C2-4CE8-8BCB-FD0410814242}" destId="{4ACE0324-BBDE-4CBB-AD9E-1EABEBDD38D0}" srcOrd="3" destOrd="0" parTransId="{6F3E5AD2-172D-44EE-B792-5588EA6E2F44}" sibTransId="{77213AF4-11F1-4393-93D8-8F35B3B8BD9A}"/>
    <dgm:cxn modelId="{C4143F08-5EDE-4EA4-B540-46EEA66DA772}" type="presOf" srcId="{FF60A965-31B1-408B-B651-CDB3DA6055D3}" destId="{87BE2553-BB37-4899-9145-01B786F6830B}" srcOrd="0" destOrd="0" presId="urn:microsoft.com/office/officeart/2005/8/layout/default"/>
    <dgm:cxn modelId="{70FA177F-C86B-44FD-BA64-13CE26CE92D9}" srcId="{E3CBF0D2-C6C2-4CE8-8BCB-FD0410814242}" destId="{DEECC5BE-D1EA-418A-A6C3-61AA26C6CEFE}" srcOrd="0" destOrd="0" parTransId="{9B98F2F2-94EE-40B0-BCF8-ADE151E98759}" sibTransId="{7DB060ED-FC0F-4BF6-B066-D2C1C722BFC5}"/>
    <dgm:cxn modelId="{1DF072D0-0C94-4417-970D-FA3E862EEB52}" type="presOf" srcId="{679F5842-956F-4755-90AC-7E9D21A2C044}" destId="{A070325C-7C1C-4CE0-8747-50A2512ED487}" srcOrd="0" destOrd="0" presId="urn:microsoft.com/office/officeart/2005/8/layout/default"/>
    <dgm:cxn modelId="{8E8B06A3-7601-41F1-80CC-944945295810}" srcId="{E3CBF0D2-C6C2-4CE8-8BCB-FD0410814242}" destId="{FF60A965-31B1-408B-B651-CDB3DA6055D3}" srcOrd="2" destOrd="0" parTransId="{85D14B1C-2477-4347-9CBA-CB21E4CE450F}" sibTransId="{2ACFD7B1-0FD5-4E2D-9B62-B80C1C439BE7}"/>
    <dgm:cxn modelId="{183E82DC-FFB6-427B-9D56-DFBD2BBF26BB}" type="presOf" srcId="{E3CBF0D2-C6C2-4CE8-8BCB-FD0410814242}" destId="{133D9CB6-D328-41C9-9D53-773480F0E8C7}" srcOrd="0" destOrd="0" presId="urn:microsoft.com/office/officeart/2005/8/layout/default"/>
    <dgm:cxn modelId="{253F9CCB-1658-47F1-B9AB-53EC1AD35DBB}" type="presParOf" srcId="{133D9CB6-D328-41C9-9D53-773480F0E8C7}" destId="{94A82597-A6FC-44E8-ACE5-33D5A2609305}" srcOrd="0" destOrd="0" presId="urn:microsoft.com/office/officeart/2005/8/layout/default"/>
    <dgm:cxn modelId="{09F64500-63E3-4863-A885-126F6CA95FDF}" type="presParOf" srcId="{133D9CB6-D328-41C9-9D53-773480F0E8C7}" destId="{5A3F22F7-38E3-4984-B8E4-3D2DF88EF407}" srcOrd="1" destOrd="0" presId="urn:microsoft.com/office/officeart/2005/8/layout/default"/>
    <dgm:cxn modelId="{98C1189C-7E33-4BEE-A838-3533A28CFF63}" type="presParOf" srcId="{133D9CB6-D328-41C9-9D53-773480F0E8C7}" destId="{E7B92AC2-A71D-4B69-B86A-15363FD4F5F2}" srcOrd="2" destOrd="0" presId="urn:microsoft.com/office/officeart/2005/8/layout/default"/>
    <dgm:cxn modelId="{F75072E6-D6A3-4BE6-9CFC-F6B92AE809D0}" type="presParOf" srcId="{133D9CB6-D328-41C9-9D53-773480F0E8C7}" destId="{4260F593-A920-4533-8B13-57D21C3FE58A}" srcOrd="3" destOrd="0" presId="urn:microsoft.com/office/officeart/2005/8/layout/default"/>
    <dgm:cxn modelId="{17FB4CA8-295A-41F6-92D7-4C3D6CC07583}" type="presParOf" srcId="{133D9CB6-D328-41C9-9D53-773480F0E8C7}" destId="{87BE2553-BB37-4899-9145-01B786F6830B}" srcOrd="4" destOrd="0" presId="urn:microsoft.com/office/officeart/2005/8/layout/default"/>
    <dgm:cxn modelId="{2338CB81-B01A-4AF0-B81E-8DB21184C5CE}" type="presParOf" srcId="{133D9CB6-D328-41C9-9D53-773480F0E8C7}" destId="{C8C4B1EC-C737-4DCF-B669-AAB978735EFF}" srcOrd="5" destOrd="0" presId="urn:microsoft.com/office/officeart/2005/8/layout/default"/>
    <dgm:cxn modelId="{80B8DEDF-A427-48DC-AC47-CD67F25ECA30}" type="presParOf" srcId="{133D9CB6-D328-41C9-9D53-773480F0E8C7}" destId="{D51A9DE4-4059-4097-A1CE-70C1D8D2B89C}" srcOrd="6" destOrd="0" presId="urn:microsoft.com/office/officeart/2005/8/layout/default"/>
    <dgm:cxn modelId="{FE8E55B1-BB80-433A-9124-66D98C41643C}" type="presParOf" srcId="{133D9CB6-D328-41C9-9D53-773480F0E8C7}" destId="{35029C82-46CD-4FD9-B865-F55BDEF18830}" srcOrd="7" destOrd="0" presId="urn:microsoft.com/office/officeart/2005/8/layout/default"/>
    <dgm:cxn modelId="{90A27831-18A6-4268-899C-A6E3494F6490}" type="presParOf" srcId="{133D9CB6-D328-41C9-9D53-773480F0E8C7}" destId="{A070325C-7C1C-4CE0-8747-50A2512ED487}" srcOrd="8" destOrd="0" presId="urn:microsoft.com/office/officeart/2005/8/layout/default"/>
    <dgm:cxn modelId="{2F06ABB2-66B9-41E0-9E44-4924B1821888}" type="presParOf" srcId="{133D9CB6-D328-41C9-9D53-773480F0E8C7}" destId="{F3F33BF7-3645-4415-A5E9-6A116555938D}" srcOrd="9" destOrd="0" presId="urn:microsoft.com/office/officeart/2005/8/layout/default"/>
    <dgm:cxn modelId="{49ABDD58-50EF-4D61-B858-64E0A2547AF5}" type="presParOf" srcId="{133D9CB6-D328-41C9-9D53-773480F0E8C7}" destId="{69396B84-2F5C-402D-9975-69583E748411}" srcOrd="10"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9CA9107-AC7B-4416-BA16-07F7D353F0FB}" type="doc">
      <dgm:prSet loTypeId="urn:microsoft.com/office/officeart/2005/8/layout/arrow2" loCatId="process" qsTypeId="urn:microsoft.com/office/officeart/2005/8/quickstyle/simple1" qsCatId="simple" csTypeId="urn:microsoft.com/office/officeart/2005/8/colors/accent1_2" csCatId="accent1" phldr="1"/>
      <dgm:spPr/>
    </dgm:pt>
    <dgm:pt modelId="{D41A96A3-53CC-46F3-AABC-EE22D975FD99}">
      <dgm:prSet phldrT="[Texte]"/>
      <dgm:spPr/>
      <dgm:t>
        <a:bodyPr/>
        <a:lstStyle/>
        <a:p>
          <a:r>
            <a:rPr lang="ar-DZ" dirty="0" smtClean="0"/>
            <a:t>1985</a:t>
          </a:r>
          <a:endParaRPr lang="fr-FR" dirty="0"/>
        </a:p>
      </dgm:t>
    </dgm:pt>
    <dgm:pt modelId="{8F5010F2-A21D-4951-8050-A85D1D758790}" type="parTrans" cxnId="{09E1AC2F-8386-4A0E-A843-1B72218FB076}">
      <dgm:prSet/>
      <dgm:spPr/>
      <dgm:t>
        <a:bodyPr/>
        <a:lstStyle/>
        <a:p>
          <a:endParaRPr lang="fr-FR"/>
        </a:p>
      </dgm:t>
    </dgm:pt>
    <dgm:pt modelId="{51D44935-1419-4C06-9D59-22C9DD6A153D}" type="sibTrans" cxnId="{09E1AC2F-8386-4A0E-A843-1B72218FB076}">
      <dgm:prSet/>
      <dgm:spPr/>
      <dgm:t>
        <a:bodyPr/>
        <a:lstStyle/>
        <a:p>
          <a:endParaRPr lang="fr-FR"/>
        </a:p>
      </dgm:t>
    </dgm:pt>
    <dgm:pt modelId="{5D22C18A-43FC-497C-9023-5C4CF750CB2F}">
      <dgm:prSet phldrT="[Texte]"/>
      <dgm:spPr/>
      <dgm:t>
        <a:bodyPr/>
        <a:lstStyle/>
        <a:p>
          <a:r>
            <a:rPr lang="ar-DZ" dirty="0" smtClean="0"/>
            <a:t>1993</a:t>
          </a:r>
          <a:endParaRPr lang="fr-FR" dirty="0"/>
        </a:p>
      </dgm:t>
    </dgm:pt>
    <dgm:pt modelId="{E7C7A232-3059-4BF0-903B-4FA2CEFA263F}" type="parTrans" cxnId="{6B15E837-F8C4-44B6-98A3-D17597616B0B}">
      <dgm:prSet/>
      <dgm:spPr/>
      <dgm:t>
        <a:bodyPr/>
        <a:lstStyle/>
        <a:p>
          <a:endParaRPr lang="fr-FR"/>
        </a:p>
      </dgm:t>
    </dgm:pt>
    <dgm:pt modelId="{AB3FC37A-D5FE-4863-90E5-C376C4118F65}" type="sibTrans" cxnId="{6B15E837-F8C4-44B6-98A3-D17597616B0B}">
      <dgm:prSet/>
      <dgm:spPr/>
      <dgm:t>
        <a:bodyPr/>
        <a:lstStyle/>
        <a:p>
          <a:endParaRPr lang="fr-FR"/>
        </a:p>
      </dgm:t>
    </dgm:pt>
    <dgm:pt modelId="{2C5668C6-1E10-4D15-A2BC-59205E79E800}">
      <dgm:prSet phldrT="[Texte]"/>
      <dgm:spPr/>
      <dgm:t>
        <a:bodyPr/>
        <a:lstStyle/>
        <a:p>
          <a:r>
            <a:rPr lang="ar-DZ" dirty="0" smtClean="0"/>
            <a:t>1995</a:t>
          </a:r>
          <a:endParaRPr lang="fr-FR" dirty="0"/>
        </a:p>
      </dgm:t>
    </dgm:pt>
    <dgm:pt modelId="{7C416E39-9B22-4BE8-BC97-B9414BFAC3C6}" type="parTrans" cxnId="{7B9A9479-2997-4B25-AB0D-C33C98DC4706}">
      <dgm:prSet/>
      <dgm:spPr/>
      <dgm:t>
        <a:bodyPr/>
        <a:lstStyle/>
        <a:p>
          <a:endParaRPr lang="fr-FR"/>
        </a:p>
      </dgm:t>
    </dgm:pt>
    <dgm:pt modelId="{F36AEC7F-FF19-42F9-8F30-1E36F58CBE2F}" type="sibTrans" cxnId="{7B9A9479-2997-4B25-AB0D-C33C98DC4706}">
      <dgm:prSet/>
      <dgm:spPr/>
      <dgm:t>
        <a:bodyPr/>
        <a:lstStyle/>
        <a:p>
          <a:endParaRPr lang="fr-FR"/>
        </a:p>
      </dgm:t>
    </dgm:pt>
    <dgm:pt modelId="{78CC7A12-5345-4759-82D6-D5030B23CA69}">
      <dgm:prSet phldrT="[Texte]"/>
      <dgm:spPr/>
      <dgm:t>
        <a:bodyPr/>
        <a:lstStyle/>
        <a:p>
          <a:r>
            <a:rPr lang="ar-DZ" dirty="0" smtClean="0"/>
            <a:t>1999</a:t>
          </a:r>
          <a:endParaRPr lang="fr-FR" dirty="0"/>
        </a:p>
      </dgm:t>
    </dgm:pt>
    <dgm:pt modelId="{BD8E082E-0E40-435E-B5AC-5CDFD86FA933}" type="parTrans" cxnId="{A96F927D-F2CA-4EDE-BFCD-B0A2477E2C3D}">
      <dgm:prSet/>
      <dgm:spPr/>
      <dgm:t>
        <a:bodyPr/>
        <a:lstStyle/>
        <a:p>
          <a:endParaRPr lang="fr-FR"/>
        </a:p>
      </dgm:t>
    </dgm:pt>
    <dgm:pt modelId="{FB06E6E1-2E10-410C-8911-6A0E41475811}" type="sibTrans" cxnId="{A96F927D-F2CA-4EDE-BFCD-B0A2477E2C3D}">
      <dgm:prSet/>
      <dgm:spPr/>
      <dgm:t>
        <a:bodyPr/>
        <a:lstStyle/>
        <a:p>
          <a:endParaRPr lang="fr-FR"/>
        </a:p>
      </dgm:t>
    </dgm:pt>
    <dgm:pt modelId="{A6DF4995-878A-46DE-B124-EB223A7F3610}" type="pres">
      <dgm:prSet presAssocID="{B9CA9107-AC7B-4416-BA16-07F7D353F0FB}" presName="arrowDiagram" presStyleCnt="0">
        <dgm:presLayoutVars>
          <dgm:chMax val="5"/>
          <dgm:dir/>
          <dgm:resizeHandles val="exact"/>
        </dgm:presLayoutVars>
      </dgm:prSet>
      <dgm:spPr/>
    </dgm:pt>
    <dgm:pt modelId="{69BE3D9B-2DFC-4B48-8869-D9235EEF2039}" type="pres">
      <dgm:prSet presAssocID="{B9CA9107-AC7B-4416-BA16-07F7D353F0FB}" presName="arrow" presStyleLbl="bgShp" presStyleIdx="0" presStyleCnt="1" custScaleX="111370" custScaleY="95554"/>
      <dgm:spPr/>
    </dgm:pt>
    <dgm:pt modelId="{AA5255BB-1D53-469B-92AE-0E161824EFCB}" type="pres">
      <dgm:prSet presAssocID="{B9CA9107-AC7B-4416-BA16-07F7D353F0FB}" presName="arrowDiagram4" presStyleCnt="0"/>
      <dgm:spPr/>
    </dgm:pt>
    <dgm:pt modelId="{3EC5F903-920E-44C0-8282-7E79F28AD339}" type="pres">
      <dgm:prSet presAssocID="{D41A96A3-53CC-46F3-AABC-EE22D975FD99}" presName="bullet4a" presStyleLbl="node1" presStyleIdx="0" presStyleCnt="4"/>
      <dgm:spPr/>
    </dgm:pt>
    <dgm:pt modelId="{5D4E0149-BCF6-44BA-86F8-23B2537B006F}" type="pres">
      <dgm:prSet presAssocID="{D41A96A3-53CC-46F3-AABC-EE22D975FD99}" presName="textBox4a" presStyleLbl="revTx" presStyleIdx="0" presStyleCnt="4">
        <dgm:presLayoutVars>
          <dgm:bulletEnabled val="1"/>
        </dgm:presLayoutVars>
      </dgm:prSet>
      <dgm:spPr/>
      <dgm:t>
        <a:bodyPr/>
        <a:lstStyle/>
        <a:p>
          <a:endParaRPr lang="fr-FR"/>
        </a:p>
      </dgm:t>
    </dgm:pt>
    <dgm:pt modelId="{0AF6FA87-B359-4BDF-8633-D15535C06509}" type="pres">
      <dgm:prSet presAssocID="{5D22C18A-43FC-497C-9023-5C4CF750CB2F}" presName="bullet4b" presStyleLbl="node1" presStyleIdx="1" presStyleCnt="4"/>
      <dgm:spPr/>
    </dgm:pt>
    <dgm:pt modelId="{86E3DFF6-FF1F-48F8-A199-E742B5BB7293}" type="pres">
      <dgm:prSet presAssocID="{5D22C18A-43FC-497C-9023-5C4CF750CB2F}" presName="textBox4b" presStyleLbl="revTx" presStyleIdx="1" presStyleCnt="4">
        <dgm:presLayoutVars>
          <dgm:bulletEnabled val="1"/>
        </dgm:presLayoutVars>
      </dgm:prSet>
      <dgm:spPr/>
      <dgm:t>
        <a:bodyPr/>
        <a:lstStyle/>
        <a:p>
          <a:endParaRPr lang="fr-FR"/>
        </a:p>
      </dgm:t>
    </dgm:pt>
    <dgm:pt modelId="{F22A64AE-4E1E-4ECA-B45E-7BC7409278C7}" type="pres">
      <dgm:prSet presAssocID="{2C5668C6-1E10-4D15-A2BC-59205E79E800}" presName="bullet4c" presStyleLbl="node1" presStyleIdx="2" presStyleCnt="4"/>
      <dgm:spPr/>
    </dgm:pt>
    <dgm:pt modelId="{1862AFC0-4E23-4C5E-98E6-2C6BDEA7841C}" type="pres">
      <dgm:prSet presAssocID="{2C5668C6-1E10-4D15-A2BC-59205E79E800}" presName="textBox4c" presStyleLbl="revTx" presStyleIdx="2" presStyleCnt="4">
        <dgm:presLayoutVars>
          <dgm:bulletEnabled val="1"/>
        </dgm:presLayoutVars>
      </dgm:prSet>
      <dgm:spPr/>
      <dgm:t>
        <a:bodyPr/>
        <a:lstStyle/>
        <a:p>
          <a:endParaRPr lang="fr-FR"/>
        </a:p>
      </dgm:t>
    </dgm:pt>
    <dgm:pt modelId="{2B623166-F783-41CF-8E31-75CE7B2B26F1}" type="pres">
      <dgm:prSet presAssocID="{78CC7A12-5345-4759-82D6-D5030B23CA69}" presName="bullet4d" presStyleLbl="node1" presStyleIdx="3" presStyleCnt="4"/>
      <dgm:spPr/>
    </dgm:pt>
    <dgm:pt modelId="{5556C219-48C7-49C4-B463-4D4391B5CF65}" type="pres">
      <dgm:prSet presAssocID="{78CC7A12-5345-4759-82D6-D5030B23CA69}" presName="textBox4d" presStyleLbl="revTx" presStyleIdx="3" presStyleCnt="4">
        <dgm:presLayoutVars>
          <dgm:bulletEnabled val="1"/>
        </dgm:presLayoutVars>
      </dgm:prSet>
      <dgm:spPr/>
      <dgm:t>
        <a:bodyPr/>
        <a:lstStyle/>
        <a:p>
          <a:endParaRPr lang="fr-FR"/>
        </a:p>
      </dgm:t>
    </dgm:pt>
  </dgm:ptLst>
  <dgm:cxnLst>
    <dgm:cxn modelId="{09E1AC2F-8386-4A0E-A843-1B72218FB076}" srcId="{B9CA9107-AC7B-4416-BA16-07F7D353F0FB}" destId="{D41A96A3-53CC-46F3-AABC-EE22D975FD99}" srcOrd="0" destOrd="0" parTransId="{8F5010F2-A21D-4951-8050-A85D1D758790}" sibTransId="{51D44935-1419-4C06-9D59-22C9DD6A153D}"/>
    <dgm:cxn modelId="{563D8E6E-21E8-4D83-93EA-5178CAC22396}" type="presOf" srcId="{2C5668C6-1E10-4D15-A2BC-59205E79E800}" destId="{1862AFC0-4E23-4C5E-98E6-2C6BDEA7841C}" srcOrd="0" destOrd="0" presId="urn:microsoft.com/office/officeart/2005/8/layout/arrow2"/>
    <dgm:cxn modelId="{7B9A9479-2997-4B25-AB0D-C33C98DC4706}" srcId="{B9CA9107-AC7B-4416-BA16-07F7D353F0FB}" destId="{2C5668C6-1E10-4D15-A2BC-59205E79E800}" srcOrd="2" destOrd="0" parTransId="{7C416E39-9B22-4BE8-BC97-B9414BFAC3C6}" sibTransId="{F36AEC7F-FF19-42F9-8F30-1E36F58CBE2F}"/>
    <dgm:cxn modelId="{A96F927D-F2CA-4EDE-BFCD-B0A2477E2C3D}" srcId="{B9CA9107-AC7B-4416-BA16-07F7D353F0FB}" destId="{78CC7A12-5345-4759-82D6-D5030B23CA69}" srcOrd="3" destOrd="0" parTransId="{BD8E082E-0E40-435E-B5AC-5CDFD86FA933}" sibTransId="{FB06E6E1-2E10-410C-8911-6A0E41475811}"/>
    <dgm:cxn modelId="{EA0662DD-498D-469A-A02F-BB48B5DFCA6C}" type="presOf" srcId="{5D22C18A-43FC-497C-9023-5C4CF750CB2F}" destId="{86E3DFF6-FF1F-48F8-A199-E742B5BB7293}" srcOrd="0" destOrd="0" presId="urn:microsoft.com/office/officeart/2005/8/layout/arrow2"/>
    <dgm:cxn modelId="{6B15E837-F8C4-44B6-98A3-D17597616B0B}" srcId="{B9CA9107-AC7B-4416-BA16-07F7D353F0FB}" destId="{5D22C18A-43FC-497C-9023-5C4CF750CB2F}" srcOrd="1" destOrd="0" parTransId="{E7C7A232-3059-4BF0-903B-4FA2CEFA263F}" sibTransId="{AB3FC37A-D5FE-4863-90E5-C376C4118F65}"/>
    <dgm:cxn modelId="{8B87D512-5E4C-4C09-97D8-ABB3CDFC29AB}" type="presOf" srcId="{D41A96A3-53CC-46F3-AABC-EE22D975FD99}" destId="{5D4E0149-BCF6-44BA-86F8-23B2537B006F}" srcOrd="0" destOrd="0" presId="urn:microsoft.com/office/officeart/2005/8/layout/arrow2"/>
    <dgm:cxn modelId="{D63CC282-0BBE-419F-AACE-C96DC50E6513}" type="presOf" srcId="{B9CA9107-AC7B-4416-BA16-07F7D353F0FB}" destId="{A6DF4995-878A-46DE-B124-EB223A7F3610}" srcOrd="0" destOrd="0" presId="urn:microsoft.com/office/officeart/2005/8/layout/arrow2"/>
    <dgm:cxn modelId="{ECE71048-7407-4986-A784-9489313657FA}" type="presOf" srcId="{78CC7A12-5345-4759-82D6-D5030B23CA69}" destId="{5556C219-48C7-49C4-B463-4D4391B5CF65}" srcOrd="0" destOrd="0" presId="urn:microsoft.com/office/officeart/2005/8/layout/arrow2"/>
    <dgm:cxn modelId="{29F6BE92-89EA-4BDC-A7AD-FA7BD9107421}" type="presParOf" srcId="{A6DF4995-878A-46DE-B124-EB223A7F3610}" destId="{69BE3D9B-2DFC-4B48-8869-D9235EEF2039}" srcOrd="0" destOrd="0" presId="urn:microsoft.com/office/officeart/2005/8/layout/arrow2"/>
    <dgm:cxn modelId="{5BC85132-62D1-425E-B6B8-D3243A071BF6}" type="presParOf" srcId="{A6DF4995-878A-46DE-B124-EB223A7F3610}" destId="{AA5255BB-1D53-469B-92AE-0E161824EFCB}" srcOrd="1" destOrd="0" presId="urn:microsoft.com/office/officeart/2005/8/layout/arrow2"/>
    <dgm:cxn modelId="{D7B72ED9-4BDC-4663-AF6E-BF0C7C95A24B}" type="presParOf" srcId="{AA5255BB-1D53-469B-92AE-0E161824EFCB}" destId="{3EC5F903-920E-44C0-8282-7E79F28AD339}" srcOrd="0" destOrd="0" presId="urn:microsoft.com/office/officeart/2005/8/layout/arrow2"/>
    <dgm:cxn modelId="{CE71CFFD-EC51-4B44-8271-B66BD63C427F}" type="presParOf" srcId="{AA5255BB-1D53-469B-92AE-0E161824EFCB}" destId="{5D4E0149-BCF6-44BA-86F8-23B2537B006F}" srcOrd="1" destOrd="0" presId="urn:microsoft.com/office/officeart/2005/8/layout/arrow2"/>
    <dgm:cxn modelId="{2B2B9C2C-81E7-4A73-95A3-3B618D9C98B9}" type="presParOf" srcId="{AA5255BB-1D53-469B-92AE-0E161824EFCB}" destId="{0AF6FA87-B359-4BDF-8633-D15535C06509}" srcOrd="2" destOrd="0" presId="urn:microsoft.com/office/officeart/2005/8/layout/arrow2"/>
    <dgm:cxn modelId="{40A64168-624A-40D6-A78C-B8D425F435EC}" type="presParOf" srcId="{AA5255BB-1D53-469B-92AE-0E161824EFCB}" destId="{86E3DFF6-FF1F-48F8-A199-E742B5BB7293}" srcOrd="3" destOrd="0" presId="urn:microsoft.com/office/officeart/2005/8/layout/arrow2"/>
    <dgm:cxn modelId="{A55128D6-22FB-4060-9DB1-B68ADE33916F}" type="presParOf" srcId="{AA5255BB-1D53-469B-92AE-0E161824EFCB}" destId="{F22A64AE-4E1E-4ECA-B45E-7BC7409278C7}" srcOrd="4" destOrd="0" presId="urn:microsoft.com/office/officeart/2005/8/layout/arrow2"/>
    <dgm:cxn modelId="{0FBAC5A6-95E5-4355-9B26-E4D510C4CFCB}" type="presParOf" srcId="{AA5255BB-1D53-469B-92AE-0E161824EFCB}" destId="{1862AFC0-4E23-4C5E-98E6-2C6BDEA7841C}" srcOrd="5" destOrd="0" presId="urn:microsoft.com/office/officeart/2005/8/layout/arrow2"/>
    <dgm:cxn modelId="{9CB3D476-BCCE-45F7-B47F-3F2B8E5B6BE3}" type="presParOf" srcId="{AA5255BB-1D53-469B-92AE-0E161824EFCB}" destId="{2B623166-F783-41CF-8E31-75CE7B2B26F1}" srcOrd="6" destOrd="0" presId="urn:microsoft.com/office/officeart/2005/8/layout/arrow2"/>
    <dgm:cxn modelId="{937B3407-60A1-4749-9D4D-97A219202049}" type="presParOf" srcId="{AA5255BB-1D53-469B-92AE-0E161824EFCB}" destId="{5556C219-48C7-49C4-B463-4D4391B5CF65}" srcOrd="7" destOrd="0" presId="urn:microsoft.com/office/officeart/2005/8/layout/arrow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65B39B6-C8D3-4CC6-A9F2-37E93E8821A5}" type="doc">
      <dgm:prSet loTypeId="urn:microsoft.com/office/officeart/2005/8/layout/hierarchy1" loCatId="hierarchy" qsTypeId="urn:microsoft.com/office/officeart/2005/8/quickstyle/simple1" qsCatId="simple" csTypeId="urn:microsoft.com/office/officeart/2005/8/colors/accent3_2" csCatId="accent3" phldr="1"/>
      <dgm:spPr/>
      <dgm:t>
        <a:bodyPr/>
        <a:lstStyle/>
        <a:p>
          <a:endParaRPr lang="fr-FR"/>
        </a:p>
      </dgm:t>
    </dgm:pt>
    <dgm:pt modelId="{6613FECC-8F44-4959-830B-2231D926F6B5}">
      <dgm:prSet phldrT="[Texte]"/>
      <dgm:spPr/>
      <dgm:t>
        <a:bodyPr/>
        <a:lstStyle/>
        <a:p>
          <a:r>
            <a:rPr lang="ar-DZ" dirty="0" smtClean="0"/>
            <a:t>يعرف الإيراد حسب أثره على حقوق الملكية </a:t>
          </a:r>
          <a:endParaRPr lang="fr-FR" dirty="0"/>
        </a:p>
      </dgm:t>
    </dgm:pt>
    <dgm:pt modelId="{12DD0796-4CD6-4A5C-ABC3-FC4C1561FC82}" type="parTrans" cxnId="{65B72930-2ED7-4F85-9088-FA6020B03E48}">
      <dgm:prSet/>
      <dgm:spPr/>
      <dgm:t>
        <a:bodyPr/>
        <a:lstStyle/>
        <a:p>
          <a:endParaRPr lang="fr-FR"/>
        </a:p>
      </dgm:t>
    </dgm:pt>
    <dgm:pt modelId="{57DFD1A1-26FB-458B-AEAF-2B14F523B50C}" type="sibTrans" cxnId="{65B72930-2ED7-4F85-9088-FA6020B03E48}">
      <dgm:prSet/>
      <dgm:spPr/>
      <dgm:t>
        <a:bodyPr/>
        <a:lstStyle/>
        <a:p>
          <a:endParaRPr lang="fr-FR"/>
        </a:p>
      </dgm:t>
    </dgm:pt>
    <dgm:pt modelId="{F17EA117-05CD-4D5B-9AC6-8A8CC6FB98DF}">
      <dgm:prSet phldrT="[Texte]"/>
      <dgm:spPr/>
      <dgm:t>
        <a:bodyPr/>
        <a:lstStyle/>
        <a:p>
          <a:r>
            <a:rPr lang="ar-DZ" dirty="0" smtClean="0"/>
            <a:t>لا  يؤدي إلى زيادة حقوق الملكية </a:t>
          </a:r>
          <a:endParaRPr lang="fr-FR" dirty="0"/>
        </a:p>
      </dgm:t>
    </dgm:pt>
    <dgm:pt modelId="{EC8F3BE7-7939-49CE-8304-E223D92FD885}" type="parTrans" cxnId="{F9A843D2-5F24-4C3E-876E-7B428B42DF55}">
      <dgm:prSet/>
      <dgm:spPr/>
      <dgm:t>
        <a:bodyPr/>
        <a:lstStyle/>
        <a:p>
          <a:endParaRPr lang="fr-FR"/>
        </a:p>
      </dgm:t>
    </dgm:pt>
    <dgm:pt modelId="{401BCFBF-48AD-4EBF-BB80-9B2141138223}" type="sibTrans" cxnId="{F9A843D2-5F24-4C3E-876E-7B428B42DF55}">
      <dgm:prSet/>
      <dgm:spPr/>
      <dgm:t>
        <a:bodyPr/>
        <a:lstStyle/>
        <a:p>
          <a:endParaRPr lang="fr-FR"/>
        </a:p>
      </dgm:t>
    </dgm:pt>
    <dgm:pt modelId="{770FFD28-26B7-494B-9122-E161C656C8F1}">
      <dgm:prSet phldrT="[Texte]"/>
      <dgm:spPr/>
      <dgm:t>
        <a:bodyPr/>
        <a:lstStyle/>
        <a:p>
          <a:r>
            <a:rPr lang="ar-DZ" dirty="0" smtClean="0"/>
            <a:t>يؤدي إلى زيادة حقوق الملكية </a:t>
          </a:r>
          <a:endParaRPr lang="fr-FR" dirty="0"/>
        </a:p>
      </dgm:t>
    </dgm:pt>
    <dgm:pt modelId="{45D28B84-2834-4B68-A293-2B54A2DE76E6}" type="sibTrans" cxnId="{F1EFF7EA-0E54-42D1-BE17-19EE612F72D6}">
      <dgm:prSet/>
      <dgm:spPr/>
      <dgm:t>
        <a:bodyPr/>
        <a:lstStyle/>
        <a:p>
          <a:endParaRPr lang="fr-FR"/>
        </a:p>
      </dgm:t>
    </dgm:pt>
    <dgm:pt modelId="{F3D13B79-E2F9-4168-9956-5F0336E88465}" type="parTrans" cxnId="{F1EFF7EA-0E54-42D1-BE17-19EE612F72D6}">
      <dgm:prSet/>
      <dgm:spPr/>
      <dgm:t>
        <a:bodyPr/>
        <a:lstStyle/>
        <a:p>
          <a:endParaRPr lang="fr-FR"/>
        </a:p>
      </dgm:t>
    </dgm:pt>
    <dgm:pt modelId="{0589C6E2-853C-4537-B1FE-4120B29D1EE8}" type="pres">
      <dgm:prSet presAssocID="{165B39B6-C8D3-4CC6-A9F2-37E93E8821A5}" presName="hierChild1" presStyleCnt="0">
        <dgm:presLayoutVars>
          <dgm:chPref val="1"/>
          <dgm:dir/>
          <dgm:animOne val="branch"/>
          <dgm:animLvl val="lvl"/>
          <dgm:resizeHandles/>
        </dgm:presLayoutVars>
      </dgm:prSet>
      <dgm:spPr/>
      <dgm:t>
        <a:bodyPr/>
        <a:lstStyle/>
        <a:p>
          <a:endParaRPr lang="fr-FR"/>
        </a:p>
      </dgm:t>
    </dgm:pt>
    <dgm:pt modelId="{F0DFA200-AE1A-4A2A-B265-CCCB78FC72B8}" type="pres">
      <dgm:prSet presAssocID="{6613FECC-8F44-4959-830B-2231D926F6B5}" presName="hierRoot1" presStyleCnt="0"/>
      <dgm:spPr/>
    </dgm:pt>
    <dgm:pt modelId="{8C9D80A8-BE8D-448A-A9B3-E54CE78B1535}" type="pres">
      <dgm:prSet presAssocID="{6613FECC-8F44-4959-830B-2231D926F6B5}" presName="composite" presStyleCnt="0"/>
      <dgm:spPr/>
    </dgm:pt>
    <dgm:pt modelId="{F7A345F7-A320-48AD-973B-087D9DF3D3B9}" type="pres">
      <dgm:prSet presAssocID="{6613FECC-8F44-4959-830B-2231D926F6B5}" presName="background" presStyleLbl="node0" presStyleIdx="0" presStyleCnt="1"/>
      <dgm:spPr/>
    </dgm:pt>
    <dgm:pt modelId="{AEF905C2-FA33-4CF2-8B5B-67CFDD61B4B7}" type="pres">
      <dgm:prSet presAssocID="{6613FECC-8F44-4959-830B-2231D926F6B5}" presName="text" presStyleLbl="fgAcc0" presStyleIdx="0" presStyleCnt="1">
        <dgm:presLayoutVars>
          <dgm:chPref val="3"/>
        </dgm:presLayoutVars>
      </dgm:prSet>
      <dgm:spPr/>
      <dgm:t>
        <a:bodyPr/>
        <a:lstStyle/>
        <a:p>
          <a:endParaRPr lang="fr-FR"/>
        </a:p>
      </dgm:t>
    </dgm:pt>
    <dgm:pt modelId="{DC3A822B-3142-4FFB-A98A-61D16AE75E27}" type="pres">
      <dgm:prSet presAssocID="{6613FECC-8F44-4959-830B-2231D926F6B5}" presName="hierChild2" presStyleCnt="0"/>
      <dgm:spPr/>
    </dgm:pt>
    <dgm:pt modelId="{F19A6510-82B9-4326-AB4B-772B9F3CCC37}" type="pres">
      <dgm:prSet presAssocID="{EC8F3BE7-7939-49CE-8304-E223D92FD885}" presName="Name10" presStyleLbl="parChTrans1D2" presStyleIdx="0" presStyleCnt="2"/>
      <dgm:spPr/>
      <dgm:t>
        <a:bodyPr/>
        <a:lstStyle/>
        <a:p>
          <a:endParaRPr lang="fr-FR"/>
        </a:p>
      </dgm:t>
    </dgm:pt>
    <dgm:pt modelId="{607CB288-BD9F-4ECE-B604-CC5897C7E45E}" type="pres">
      <dgm:prSet presAssocID="{F17EA117-05CD-4D5B-9AC6-8A8CC6FB98DF}" presName="hierRoot2" presStyleCnt="0"/>
      <dgm:spPr/>
    </dgm:pt>
    <dgm:pt modelId="{FBBFE93C-2728-41B0-B609-26759B1A223F}" type="pres">
      <dgm:prSet presAssocID="{F17EA117-05CD-4D5B-9AC6-8A8CC6FB98DF}" presName="composite2" presStyleCnt="0"/>
      <dgm:spPr/>
    </dgm:pt>
    <dgm:pt modelId="{AFDBBB41-21DB-46DF-A2A9-68AAF604E019}" type="pres">
      <dgm:prSet presAssocID="{F17EA117-05CD-4D5B-9AC6-8A8CC6FB98DF}" presName="background2" presStyleLbl="node2" presStyleIdx="0" presStyleCnt="2"/>
      <dgm:spPr/>
    </dgm:pt>
    <dgm:pt modelId="{736664F9-7145-4DFE-9EB2-79CB429D2DB7}" type="pres">
      <dgm:prSet presAssocID="{F17EA117-05CD-4D5B-9AC6-8A8CC6FB98DF}" presName="text2" presStyleLbl="fgAcc2" presStyleIdx="0" presStyleCnt="2">
        <dgm:presLayoutVars>
          <dgm:chPref val="3"/>
        </dgm:presLayoutVars>
      </dgm:prSet>
      <dgm:spPr/>
      <dgm:t>
        <a:bodyPr/>
        <a:lstStyle/>
        <a:p>
          <a:endParaRPr lang="fr-FR"/>
        </a:p>
      </dgm:t>
    </dgm:pt>
    <dgm:pt modelId="{D66EF715-7A29-4742-AE7B-B5F885557ED9}" type="pres">
      <dgm:prSet presAssocID="{F17EA117-05CD-4D5B-9AC6-8A8CC6FB98DF}" presName="hierChild3" presStyleCnt="0"/>
      <dgm:spPr/>
    </dgm:pt>
    <dgm:pt modelId="{CDC5E0F0-BEF8-4B4A-81E0-D080194C827D}" type="pres">
      <dgm:prSet presAssocID="{F3D13B79-E2F9-4168-9956-5F0336E88465}" presName="Name10" presStyleLbl="parChTrans1D2" presStyleIdx="1" presStyleCnt="2"/>
      <dgm:spPr/>
      <dgm:t>
        <a:bodyPr/>
        <a:lstStyle/>
        <a:p>
          <a:endParaRPr lang="fr-FR"/>
        </a:p>
      </dgm:t>
    </dgm:pt>
    <dgm:pt modelId="{A7B8869D-AA2F-42FB-AC8E-EA9B672E0702}" type="pres">
      <dgm:prSet presAssocID="{770FFD28-26B7-494B-9122-E161C656C8F1}" presName="hierRoot2" presStyleCnt="0"/>
      <dgm:spPr/>
    </dgm:pt>
    <dgm:pt modelId="{4C1ABB2B-D9D3-4140-AE98-776E9BD986FF}" type="pres">
      <dgm:prSet presAssocID="{770FFD28-26B7-494B-9122-E161C656C8F1}" presName="composite2" presStyleCnt="0"/>
      <dgm:spPr/>
    </dgm:pt>
    <dgm:pt modelId="{9DF02BE7-6AD4-4391-96A2-4ABD300A2710}" type="pres">
      <dgm:prSet presAssocID="{770FFD28-26B7-494B-9122-E161C656C8F1}" presName="background2" presStyleLbl="node2" presStyleIdx="1" presStyleCnt="2"/>
      <dgm:spPr/>
    </dgm:pt>
    <dgm:pt modelId="{B8AD7C50-6C96-4E4A-92C3-CA61D1723DE3}" type="pres">
      <dgm:prSet presAssocID="{770FFD28-26B7-494B-9122-E161C656C8F1}" presName="text2" presStyleLbl="fgAcc2" presStyleIdx="1" presStyleCnt="2">
        <dgm:presLayoutVars>
          <dgm:chPref val="3"/>
        </dgm:presLayoutVars>
      </dgm:prSet>
      <dgm:spPr/>
      <dgm:t>
        <a:bodyPr/>
        <a:lstStyle/>
        <a:p>
          <a:endParaRPr lang="fr-FR"/>
        </a:p>
      </dgm:t>
    </dgm:pt>
    <dgm:pt modelId="{8A852861-9C2A-47C2-A12B-09593DA16F8C}" type="pres">
      <dgm:prSet presAssocID="{770FFD28-26B7-494B-9122-E161C656C8F1}" presName="hierChild3" presStyleCnt="0"/>
      <dgm:spPr/>
    </dgm:pt>
  </dgm:ptLst>
  <dgm:cxnLst>
    <dgm:cxn modelId="{3288CB58-F19D-44A3-AE47-119148155E1A}" type="presOf" srcId="{770FFD28-26B7-494B-9122-E161C656C8F1}" destId="{B8AD7C50-6C96-4E4A-92C3-CA61D1723DE3}" srcOrd="0" destOrd="0" presId="urn:microsoft.com/office/officeart/2005/8/layout/hierarchy1"/>
    <dgm:cxn modelId="{32FF35E5-FFB6-444E-A5A7-54D0DAA31AF3}" type="presOf" srcId="{EC8F3BE7-7939-49CE-8304-E223D92FD885}" destId="{F19A6510-82B9-4326-AB4B-772B9F3CCC37}" srcOrd="0" destOrd="0" presId="urn:microsoft.com/office/officeart/2005/8/layout/hierarchy1"/>
    <dgm:cxn modelId="{65B72930-2ED7-4F85-9088-FA6020B03E48}" srcId="{165B39B6-C8D3-4CC6-A9F2-37E93E8821A5}" destId="{6613FECC-8F44-4959-830B-2231D926F6B5}" srcOrd="0" destOrd="0" parTransId="{12DD0796-4CD6-4A5C-ABC3-FC4C1561FC82}" sibTransId="{57DFD1A1-26FB-458B-AEAF-2B14F523B50C}"/>
    <dgm:cxn modelId="{C3ABA494-39BD-4AF1-9227-4A50989702DC}" type="presOf" srcId="{F17EA117-05CD-4D5B-9AC6-8A8CC6FB98DF}" destId="{736664F9-7145-4DFE-9EB2-79CB429D2DB7}" srcOrd="0" destOrd="0" presId="urn:microsoft.com/office/officeart/2005/8/layout/hierarchy1"/>
    <dgm:cxn modelId="{0812CDC6-B2F3-457F-B9A4-320F0C12AB4B}" type="presOf" srcId="{6613FECC-8F44-4959-830B-2231D926F6B5}" destId="{AEF905C2-FA33-4CF2-8B5B-67CFDD61B4B7}" srcOrd="0" destOrd="0" presId="urn:microsoft.com/office/officeart/2005/8/layout/hierarchy1"/>
    <dgm:cxn modelId="{F1EFF7EA-0E54-42D1-BE17-19EE612F72D6}" srcId="{6613FECC-8F44-4959-830B-2231D926F6B5}" destId="{770FFD28-26B7-494B-9122-E161C656C8F1}" srcOrd="1" destOrd="0" parTransId="{F3D13B79-E2F9-4168-9956-5F0336E88465}" sibTransId="{45D28B84-2834-4B68-A293-2B54A2DE76E6}"/>
    <dgm:cxn modelId="{3DF752FC-9BD9-47A4-BD74-B7A9C16946FB}" type="presOf" srcId="{165B39B6-C8D3-4CC6-A9F2-37E93E8821A5}" destId="{0589C6E2-853C-4537-B1FE-4120B29D1EE8}" srcOrd="0" destOrd="0" presId="urn:microsoft.com/office/officeart/2005/8/layout/hierarchy1"/>
    <dgm:cxn modelId="{F9A843D2-5F24-4C3E-876E-7B428B42DF55}" srcId="{6613FECC-8F44-4959-830B-2231D926F6B5}" destId="{F17EA117-05CD-4D5B-9AC6-8A8CC6FB98DF}" srcOrd="0" destOrd="0" parTransId="{EC8F3BE7-7939-49CE-8304-E223D92FD885}" sibTransId="{401BCFBF-48AD-4EBF-BB80-9B2141138223}"/>
    <dgm:cxn modelId="{F574EFB3-A73A-48BF-8E6F-70AC0D3F5AF5}" type="presOf" srcId="{F3D13B79-E2F9-4168-9956-5F0336E88465}" destId="{CDC5E0F0-BEF8-4B4A-81E0-D080194C827D}" srcOrd="0" destOrd="0" presId="urn:microsoft.com/office/officeart/2005/8/layout/hierarchy1"/>
    <dgm:cxn modelId="{B86B5BD8-9CD1-4681-B93B-65BB58112C15}" type="presParOf" srcId="{0589C6E2-853C-4537-B1FE-4120B29D1EE8}" destId="{F0DFA200-AE1A-4A2A-B265-CCCB78FC72B8}" srcOrd="0" destOrd="0" presId="urn:microsoft.com/office/officeart/2005/8/layout/hierarchy1"/>
    <dgm:cxn modelId="{2E24D9B5-825C-4A66-A7ED-141C77796B18}" type="presParOf" srcId="{F0DFA200-AE1A-4A2A-B265-CCCB78FC72B8}" destId="{8C9D80A8-BE8D-448A-A9B3-E54CE78B1535}" srcOrd="0" destOrd="0" presId="urn:microsoft.com/office/officeart/2005/8/layout/hierarchy1"/>
    <dgm:cxn modelId="{68EB1337-50E6-4BFE-9B51-2E70B36E816D}" type="presParOf" srcId="{8C9D80A8-BE8D-448A-A9B3-E54CE78B1535}" destId="{F7A345F7-A320-48AD-973B-087D9DF3D3B9}" srcOrd="0" destOrd="0" presId="urn:microsoft.com/office/officeart/2005/8/layout/hierarchy1"/>
    <dgm:cxn modelId="{DA5CE65A-AD94-4647-BD95-AD877D6ACABA}" type="presParOf" srcId="{8C9D80A8-BE8D-448A-A9B3-E54CE78B1535}" destId="{AEF905C2-FA33-4CF2-8B5B-67CFDD61B4B7}" srcOrd="1" destOrd="0" presId="urn:microsoft.com/office/officeart/2005/8/layout/hierarchy1"/>
    <dgm:cxn modelId="{E0415818-34D5-4D70-A283-5CFADE7B5AB9}" type="presParOf" srcId="{F0DFA200-AE1A-4A2A-B265-CCCB78FC72B8}" destId="{DC3A822B-3142-4FFB-A98A-61D16AE75E27}" srcOrd="1" destOrd="0" presId="urn:microsoft.com/office/officeart/2005/8/layout/hierarchy1"/>
    <dgm:cxn modelId="{4F2C1EDF-62CF-4D5D-94F1-CEFEAAE002AA}" type="presParOf" srcId="{DC3A822B-3142-4FFB-A98A-61D16AE75E27}" destId="{F19A6510-82B9-4326-AB4B-772B9F3CCC37}" srcOrd="0" destOrd="0" presId="urn:microsoft.com/office/officeart/2005/8/layout/hierarchy1"/>
    <dgm:cxn modelId="{B4AF2813-951A-4478-8062-0F25B6985517}" type="presParOf" srcId="{DC3A822B-3142-4FFB-A98A-61D16AE75E27}" destId="{607CB288-BD9F-4ECE-B604-CC5897C7E45E}" srcOrd="1" destOrd="0" presId="urn:microsoft.com/office/officeart/2005/8/layout/hierarchy1"/>
    <dgm:cxn modelId="{900DA70A-5A3E-48EF-A922-D40089933FC2}" type="presParOf" srcId="{607CB288-BD9F-4ECE-B604-CC5897C7E45E}" destId="{FBBFE93C-2728-41B0-B609-26759B1A223F}" srcOrd="0" destOrd="0" presId="urn:microsoft.com/office/officeart/2005/8/layout/hierarchy1"/>
    <dgm:cxn modelId="{CCCC004F-BCE3-434D-B290-C9866A67266C}" type="presParOf" srcId="{FBBFE93C-2728-41B0-B609-26759B1A223F}" destId="{AFDBBB41-21DB-46DF-A2A9-68AAF604E019}" srcOrd="0" destOrd="0" presId="urn:microsoft.com/office/officeart/2005/8/layout/hierarchy1"/>
    <dgm:cxn modelId="{439C079C-588C-415B-877C-27BCF99B732C}" type="presParOf" srcId="{FBBFE93C-2728-41B0-B609-26759B1A223F}" destId="{736664F9-7145-4DFE-9EB2-79CB429D2DB7}" srcOrd="1" destOrd="0" presId="urn:microsoft.com/office/officeart/2005/8/layout/hierarchy1"/>
    <dgm:cxn modelId="{F8332CC0-1187-4D92-BA0C-869217279F59}" type="presParOf" srcId="{607CB288-BD9F-4ECE-B604-CC5897C7E45E}" destId="{D66EF715-7A29-4742-AE7B-B5F885557ED9}" srcOrd="1" destOrd="0" presId="urn:microsoft.com/office/officeart/2005/8/layout/hierarchy1"/>
    <dgm:cxn modelId="{F3684D3B-C665-459E-A8A4-EF58A9B23C5C}" type="presParOf" srcId="{DC3A822B-3142-4FFB-A98A-61D16AE75E27}" destId="{CDC5E0F0-BEF8-4B4A-81E0-D080194C827D}" srcOrd="2" destOrd="0" presId="urn:microsoft.com/office/officeart/2005/8/layout/hierarchy1"/>
    <dgm:cxn modelId="{2FFB76BD-3C66-418E-9190-EAE8CAA9B338}" type="presParOf" srcId="{DC3A822B-3142-4FFB-A98A-61D16AE75E27}" destId="{A7B8869D-AA2F-42FB-AC8E-EA9B672E0702}" srcOrd="3" destOrd="0" presId="urn:microsoft.com/office/officeart/2005/8/layout/hierarchy1"/>
    <dgm:cxn modelId="{DD783443-FD64-4A35-9EDC-DC28503EC9A5}" type="presParOf" srcId="{A7B8869D-AA2F-42FB-AC8E-EA9B672E0702}" destId="{4C1ABB2B-D9D3-4140-AE98-776E9BD986FF}" srcOrd="0" destOrd="0" presId="urn:microsoft.com/office/officeart/2005/8/layout/hierarchy1"/>
    <dgm:cxn modelId="{33323398-932A-4C86-A233-5F9EC0BCDE11}" type="presParOf" srcId="{4C1ABB2B-D9D3-4140-AE98-776E9BD986FF}" destId="{9DF02BE7-6AD4-4391-96A2-4ABD300A2710}" srcOrd="0" destOrd="0" presId="urn:microsoft.com/office/officeart/2005/8/layout/hierarchy1"/>
    <dgm:cxn modelId="{AF67E6F9-64D7-40FC-BBC0-14A082E792AC}" type="presParOf" srcId="{4C1ABB2B-D9D3-4140-AE98-776E9BD986FF}" destId="{B8AD7C50-6C96-4E4A-92C3-CA61D1723DE3}" srcOrd="1" destOrd="0" presId="urn:microsoft.com/office/officeart/2005/8/layout/hierarchy1"/>
    <dgm:cxn modelId="{5D6A7F68-BDD3-469A-B86A-886A724A337E}" type="presParOf" srcId="{A7B8869D-AA2F-42FB-AC8E-EA9B672E0702}" destId="{8A852861-9C2A-47C2-A12B-09593DA16F8C}"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E23AC35-716C-445B-BC3B-79B7153731D3}" type="doc">
      <dgm:prSet loTypeId="urn:microsoft.com/office/officeart/2005/8/layout/gear1" loCatId="relationship" qsTypeId="urn:microsoft.com/office/officeart/2005/8/quickstyle/simple1" qsCatId="simple" csTypeId="urn:microsoft.com/office/officeart/2005/8/colors/colorful1" csCatId="colorful" phldr="1"/>
      <dgm:spPr/>
    </dgm:pt>
    <dgm:pt modelId="{61EA8E5F-A453-4534-AAAA-4E1812057B28}">
      <dgm:prSet phldrT="[Texte]"/>
      <dgm:spPr/>
      <dgm:t>
        <a:bodyPr/>
        <a:lstStyle/>
        <a:p>
          <a:r>
            <a:rPr lang="ar-DZ" dirty="0" smtClean="0"/>
            <a:t>من حيث إستمراريته</a:t>
          </a:r>
          <a:endParaRPr lang="fr-FR" dirty="0"/>
        </a:p>
      </dgm:t>
    </dgm:pt>
    <dgm:pt modelId="{F7CB399C-9700-46BF-B34F-2B183E6A1613}" type="parTrans" cxnId="{93AB4636-40DF-46A9-B80B-111D521A1548}">
      <dgm:prSet/>
      <dgm:spPr/>
      <dgm:t>
        <a:bodyPr/>
        <a:lstStyle/>
        <a:p>
          <a:endParaRPr lang="fr-FR"/>
        </a:p>
      </dgm:t>
    </dgm:pt>
    <dgm:pt modelId="{B6EB139F-F643-4CE1-A4EE-D2FC0F48C6CB}" type="sibTrans" cxnId="{93AB4636-40DF-46A9-B80B-111D521A1548}">
      <dgm:prSet/>
      <dgm:spPr/>
      <dgm:t>
        <a:bodyPr/>
        <a:lstStyle/>
        <a:p>
          <a:endParaRPr lang="fr-FR"/>
        </a:p>
      </dgm:t>
    </dgm:pt>
    <dgm:pt modelId="{9904D3A1-63E3-4D15-ADE1-DF05E3ACC6E7}">
      <dgm:prSet phldrT="[Texte]"/>
      <dgm:spPr/>
      <dgm:t>
        <a:bodyPr/>
        <a:lstStyle/>
        <a:p>
          <a:pPr rtl="1"/>
          <a:r>
            <a:rPr lang="ar-DZ" dirty="0" smtClean="0"/>
            <a:t>مستمرّ (عادي)</a:t>
          </a:r>
          <a:endParaRPr lang="fr-FR" dirty="0"/>
        </a:p>
      </dgm:t>
    </dgm:pt>
    <dgm:pt modelId="{661D41EB-C9D0-4DA0-BFBF-8B219D5568BF}" type="parTrans" cxnId="{27BAA630-BE0D-4112-8C88-DFFDD7253F3B}">
      <dgm:prSet/>
      <dgm:spPr/>
      <dgm:t>
        <a:bodyPr/>
        <a:lstStyle/>
        <a:p>
          <a:endParaRPr lang="fr-FR"/>
        </a:p>
      </dgm:t>
    </dgm:pt>
    <dgm:pt modelId="{1D9BC2DE-E489-4ECA-9BE2-38A551FA3E51}" type="sibTrans" cxnId="{27BAA630-BE0D-4112-8C88-DFFDD7253F3B}">
      <dgm:prSet/>
      <dgm:spPr/>
      <dgm:t>
        <a:bodyPr/>
        <a:lstStyle/>
        <a:p>
          <a:endParaRPr lang="fr-FR"/>
        </a:p>
      </dgm:t>
    </dgm:pt>
    <dgm:pt modelId="{41D2756B-FC2F-4172-8BAA-63C286D6C88A}">
      <dgm:prSet phldrT="[Texte]" custT="1"/>
      <dgm:spPr/>
      <dgm:t>
        <a:bodyPr/>
        <a:lstStyle/>
        <a:p>
          <a:r>
            <a:rPr lang="ar-DZ" sz="2800" dirty="0" smtClean="0"/>
            <a:t>غير عادي (طارئ</a:t>
          </a:r>
          <a:r>
            <a:rPr lang="ar-DZ" sz="2400" dirty="0" smtClean="0"/>
            <a:t>)</a:t>
          </a:r>
          <a:endParaRPr lang="fr-FR" sz="2400" dirty="0"/>
        </a:p>
      </dgm:t>
    </dgm:pt>
    <dgm:pt modelId="{A5372DAC-49A8-4219-A51A-C99780E55CDB}" type="parTrans" cxnId="{C13CC266-9D44-44B0-85EE-EC3B004FB67D}">
      <dgm:prSet/>
      <dgm:spPr/>
      <dgm:t>
        <a:bodyPr/>
        <a:lstStyle/>
        <a:p>
          <a:endParaRPr lang="fr-FR"/>
        </a:p>
      </dgm:t>
    </dgm:pt>
    <dgm:pt modelId="{96AA4A0B-7896-498F-B606-58F9640C7DAC}" type="sibTrans" cxnId="{C13CC266-9D44-44B0-85EE-EC3B004FB67D}">
      <dgm:prSet/>
      <dgm:spPr/>
      <dgm:t>
        <a:bodyPr/>
        <a:lstStyle/>
        <a:p>
          <a:endParaRPr lang="fr-FR"/>
        </a:p>
      </dgm:t>
    </dgm:pt>
    <dgm:pt modelId="{4AC35386-6BE9-4ED8-94B6-BE1461F24A7F}" type="pres">
      <dgm:prSet presAssocID="{DE23AC35-716C-445B-BC3B-79B7153731D3}" presName="composite" presStyleCnt="0">
        <dgm:presLayoutVars>
          <dgm:chMax val="3"/>
          <dgm:animLvl val="lvl"/>
          <dgm:resizeHandles val="exact"/>
        </dgm:presLayoutVars>
      </dgm:prSet>
      <dgm:spPr/>
    </dgm:pt>
    <dgm:pt modelId="{90754A38-8079-4F83-88E3-90611710CF95}" type="pres">
      <dgm:prSet presAssocID="{61EA8E5F-A453-4534-AAAA-4E1812057B28}" presName="gear1" presStyleLbl="node1" presStyleIdx="0" presStyleCnt="3" custScaleX="106194" custScaleY="93560">
        <dgm:presLayoutVars>
          <dgm:chMax val="1"/>
          <dgm:bulletEnabled val="1"/>
        </dgm:presLayoutVars>
      </dgm:prSet>
      <dgm:spPr/>
      <dgm:t>
        <a:bodyPr/>
        <a:lstStyle/>
        <a:p>
          <a:endParaRPr lang="fr-FR"/>
        </a:p>
      </dgm:t>
    </dgm:pt>
    <dgm:pt modelId="{DF8316A7-806F-48C4-BD90-F90AD1C5E778}" type="pres">
      <dgm:prSet presAssocID="{61EA8E5F-A453-4534-AAAA-4E1812057B28}" presName="gear1srcNode" presStyleLbl="node1" presStyleIdx="0" presStyleCnt="3"/>
      <dgm:spPr/>
      <dgm:t>
        <a:bodyPr/>
        <a:lstStyle/>
        <a:p>
          <a:endParaRPr lang="fr-FR"/>
        </a:p>
      </dgm:t>
    </dgm:pt>
    <dgm:pt modelId="{441EAB9B-8075-46BE-9A70-1CFDF157CDB2}" type="pres">
      <dgm:prSet presAssocID="{61EA8E5F-A453-4534-AAAA-4E1812057B28}" presName="gear1dstNode" presStyleLbl="node1" presStyleIdx="0" presStyleCnt="3"/>
      <dgm:spPr/>
      <dgm:t>
        <a:bodyPr/>
        <a:lstStyle/>
        <a:p>
          <a:endParaRPr lang="fr-FR"/>
        </a:p>
      </dgm:t>
    </dgm:pt>
    <dgm:pt modelId="{BBC7FD28-321B-4227-B8C1-20AFE24062F0}" type="pres">
      <dgm:prSet presAssocID="{9904D3A1-63E3-4D15-ADE1-DF05E3ACC6E7}" presName="gear2" presStyleLbl="node1" presStyleIdx="1" presStyleCnt="3" custScaleX="105920" custScaleY="105696">
        <dgm:presLayoutVars>
          <dgm:chMax val="1"/>
          <dgm:bulletEnabled val="1"/>
        </dgm:presLayoutVars>
      </dgm:prSet>
      <dgm:spPr/>
      <dgm:t>
        <a:bodyPr/>
        <a:lstStyle/>
        <a:p>
          <a:endParaRPr lang="fr-FR"/>
        </a:p>
      </dgm:t>
    </dgm:pt>
    <dgm:pt modelId="{E49C1C90-A5B3-4C28-A847-00CE8C821DB1}" type="pres">
      <dgm:prSet presAssocID="{9904D3A1-63E3-4D15-ADE1-DF05E3ACC6E7}" presName="gear2srcNode" presStyleLbl="node1" presStyleIdx="1" presStyleCnt="3"/>
      <dgm:spPr/>
      <dgm:t>
        <a:bodyPr/>
        <a:lstStyle/>
        <a:p>
          <a:endParaRPr lang="fr-FR"/>
        </a:p>
      </dgm:t>
    </dgm:pt>
    <dgm:pt modelId="{B8B13F53-1A71-4481-8213-3A16C9DCD5DD}" type="pres">
      <dgm:prSet presAssocID="{9904D3A1-63E3-4D15-ADE1-DF05E3ACC6E7}" presName="gear2dstNode" presStyleLbl="node1" presStyleIdx="1" presStyleCnt="3"/>
      <dgm:spPr/>
      <dgm:t>
        <a:bodyPr/>
        <a:lstStyle/>
        <a:p>
          <a:endParaRPr lang="fr-FR"/>
        </a:p>
      </dgm:t>
    </dgm:pt>
    <dgm:pt modelId="{62E09D7C-7A05-4476-8FCF-DCA7C67263BA}" type="pres">
      <dgm:prSet presAssocID="{41D2756B-FC2F-4172-8BAA-63C286D6C88A}" presName="gear3" presStyleLbl="node1" presStyleIdx="2" presStyleCnt="3"/>
      <dgm:spPr/>
      <dgm:t>
        <a:bodyPr/>
        <a:lstStyle/>
        <a:p>
          <a:endParaRPr lang="fr-FR"/>
        </a:p>
      </dgm:t>
    </dgm:pt>
    <dgm:pt modelId="{37C99521-B73C-4542-9336-34AAF93201F2}" type="pres">
      <dgm:prSet presAssocID="{41D2756B-FC2F-4172-8BAA-63C286D6C88A}" presName="gear3tx" presStyleLbl="node1" presStyleIdx="2" presStyleCnt="3">
        <dgm:presLayoutVars>
          <dgm:chMax val="1"/>
          <dgm:bulletEnabled val="1"/>
        </dgm:presLayoutVars>
      </dgm:prSet>
      <dgm:spPr/>
      <dgm:t>
        <a:bodyPr/>
        <a:lstStyle/>
        <a:p>
          <a:endParaRPr lang="fr-FR"/>
        </a:p>
      </dgm:t>
    </dgm:pt>
    <dgm:pt modelId="{DF7F827E-DC71-47C2-947C-639BE454927E}" type="pres">
      <dgm:prSet presAssocID="{41D2756B-FC2F-4172-8BAA-63C286D6C88A}" presName="gear3srcNode" presStyleLbl="node1" presStyleIdx="2" presStyleCnt="3"/>
      <dgm:spPr/>
      <dgm:t>
        <a:bodyPr/>
        <a:lstStyle/>
        <a:p>
          <a:endParaRPr lang="fr-FR"/>
        </a:p>
      </dgm:t>
    </dgm:pt>
    <dgm:pt modelId="{1A5CE6AB-917D-44F4-A95A-0C0C0E9F8F30}" type="pres">
      <dgm:prSet presAssocID="{41D2756B-FC2F-4172-8BAA-63C286D6C88A}" presName="gear3dstNode" presStyleLbl="node1" presStyleIdx="2" presStyleCnt="3"/>
      <dgm:spPr/>
      <dgm:t>
        <a:bodyPr/>
        <a:lstStyle/>
        <a:p>
          <a:endParaRPr lang="fr-FR"/>
        </a:p>
      </dgm:t>
    </dgm:pt>
    <dgm:pt modelId="{4468EC68-95B2-4E40-A3C4-5D83FF24F9D1}" type="pres">
      <dgm:prSet presAssocID="{B6EB139F-F643-4CE1-A4EE-D2FC0F48C6CB}" presName="connector1" presStyleLbl="sibTrans2D1" presStyleIdx="0" presStyleCnt="3"/>
      <dgm:spPr/>
      <dgm:t>
        <a:bodyPr/>
        <a:lstStyle/>
        <a:p>
          <a:endParaRPr lang="fr-FR"/>
        </a:p>
      </dgm:t>
    </dgm:pt>
    <dgm:pt modelId="{BA3869AD-151E-415F-9574-1E9EBC786E7E}" type="pres">
      <dgm:prSet presAssocID="{1D9BC2DE-E489-4ECA-9BE2-38A551FA3E51}" presName="connector2" presStyleLbl="sibTrans2D1" presStyleIdx="1" presStyleCnt="3"/>
      <dgm:spPr/>
      <dgm:t>
        <a:bodyPr/>
        <a:lstStyle/>
        <a:p>
          <a:endParaRPr lang="fr-FR"/>
        </a:p>
      </dgm:t>
    </dgm:pt>
    <dgm:pt modelId="{261B4F60-185A-4747-BED5-841E1D35E180}" type="pres">
      <dgm:prSet presAssocID="{96AA4A0B-7896-498F-B606-58F9640C7DAC}" presName="connector3" presStyleLbl="sibTrans2D1" presStyleIdx="2" presStyleCnt="3"/>
      <dgm:spPr/>
      <dgm:t>
        <a:bodyPr/>
        <a:lstStyle/>
        <a:p>
          <a:endParaRPr lang="fr-FR"/>
        </a:p>
      </dgm:t>
    </dgm:pt>
  </dgm:ptLst>
  <dgm:cxnLst>
    <dgm:cxn modelId="{8238669C-9D45-4DE8-BA0E-9F9485353ED2}" type="presOf" srcId="{B6EB139F-F643-4CE1-A4EE-D2FC0F48C6CB}" destId="{4468EC68-95B2-4E40-A3C4-5D83FF24F9D1}" srcOrd="0" destOrd="0" presId="urn:microsoft.com/office/officeart/2005/8/layout/gear1"/>
    <dgm:cxn modelId="{F5188CC3-2294-4100-B5D3-1A86B0D3E246}" type="presOf" srcId="{9904D3A1-63E3-4D15-ADE1-DF05E3ACC6E7}" destId="{BBC7FD28-321B-4227-B8C1-20AFE24062F0}" srcOrd="0" destOrd="0" presId="urn:microsoft.com/office/officeart/2005/8/layout/gear1"/>
    <dgm:cxn modelId="{5352C478-88AA-4D23-B963-0C1E3558DAF5}" type="presOf" srcId="{41D2756B-FC2F-4172-8BAA-63C286D6C88A}" destId="{37C99521-B73C-4542-9336-34AAF93201F2}" srcOrd="1" destOrd="0" presId="urn:microsoft.com/office/officeart/2005/8/layout/gear1"/>
    <dgm:cxn modelId="{F42C9E85-95D5-4DA3-BDAA-3AF1D8D0BE16}" type="presOf" srcId="{9904D3A1-63E3-4D15-ADE1-DF05E3ACC6E7}" destId="{B8B13F53-1A71-4481-8213-3A16C9DCD5DD}" srcOrd="2" destOrd="0" presId="urn:microsoft.com/office/officeart/2005/8/layout/gear1"/>
    <dgm:cxn modelId="{7AFD2A63-E003-494E-AC5A-E65D8ACA63F4}" type="presOf" srcId="{41D2756B-FC2F-4172-8BAA-63C286D6C88A}" destId="{1A5CE6AB-917D-44F4-A95A-0C0C0E9F8F30}" srcOrd="3" destOrd="0" presId="urn:microsoft.com/office/officeart/2005/8/layout/gear1"/>
    <dgm:cxn modelId="{BF58E7C7-0094-47D6-9ADE-C1DF12C33CC0}" type="presOf" srcId="{61EA8E5F-A453-4534-AAAA-4E1812057B28}" destId="{DF8316A7-806F-48C4-BD90-F90AD1C5E778}" srcOrd="1" destOrd="0" presId="urn:microsoft.com/office/officeart/2005/8/layout/gear1"/>
    <dgm:cxn modelId="{C13CC266-9D44-44B0-85EE-EC3B004FB67D}" srcId="{DE23AC35-716C-445B-BC3B-79B7153731D3}" destId="{41D2756B-FC2F-4172-8BAA-63C286D6C88A}" srcOrd="2" destOrd="0" parTransId="{A5372DAC-49A8-4219-A51A-C99780E55CDB}" sibTransId="{96AA4A0B-7896-498F-B606-58F9640C7DAC}"/>
    <dgm:cxn modelId="{27BAA630-BE0D-4112-8C88-DFFDD7253F3B}" srcId="{DE23AC35-716C-445B-BC3B-79B7153731D3}" destId="{9904D3A1-63E3-4D15-ADE1-DF05E3ACC6E7}" srcOrd="1" destOrd="0" parTransId="{661D41EB-C9D0-4DA0-BFBF-8B219D5568BF}" sibTransId="{1D9BC2DE-E489-4ECA-9BE2-38A551FA3E51}"/>
    <dgm:cxn modelId="{30309E83-1EE9-4E2B-8649-AB8456216DE6}" type="presOf" srcId="{61EA8E5F-A453-4534-AAAA-4E1812057B28}" destId="{90754A38-8079-4F83-88E3-90611710CF95}" srcOrd="0" destOrd="0" presId="urn:microsoft.com/office/officeart/2005/8/layout/gear1"/>
    <dgm:cxn modelId="{847DE042-FB8A-4229-8077-C53A009EEF2F}" type="presOf" srcId="{96AA4A0B-7896-498F-B606-58F9640C7DAC}" destId="{261B4F60-185A-4747-BED5-841E1D35E180}" srcOrd="0" destOrd="0" presId="urn:microsoft.com/office/officeart/2005/8/layout/gear1"/>
    <dgm:cxn modelId="{0E88C991-BCDF-4F8F-8003-0BF4981F8E84}" type="presOf" srcId="{41D2756B-FC2F-4172-8BAA-63C286D6C88A}" destId="{62E09D7C-7A05-4476-8FCF-DCA7C67263BA}" srcOrd="0" destOrd="0" presId="urn:microsoft.com/office/officeart/2005/8/layout/gear1"/>
    <dgm:cxn modelId="{8B7803D0-C9AC-4882-A1E8-9C7B6BA1D999}" type="presOf" srcId="{DE23AC35-716C-445B-BC3B-79B7153731D3}" destId="{4AC35386-6BE9-4ED8-94B6-BE1461F24A7F}" srcOrd="0" destOrd="0" presId="urn:microsoft.com/office/officeart/2005/8/layout/gear1"/>
    <dgm:cxn modelId="{93AB4636-40DF-46A9-B80B-111D521A1548}" srcId="{DE23AC35-716C-445B-BC3B-79B7153731D3}" destId="{61EA8E5F-A453-4534-AAAA-4E1812057B28}" srcOrd="0" destOrd="0" parTransId="{F7CB399C-9700-46BF-B34F-2B183E6A1613}" sibTransId="{B6EB139F-F643-4CE1-A4EE-D2FC0F48C6CB}"/>
    <dgm:cxn modelId="{39564C88-C772-445E-B3EE-B712579360BC}" type="presOf" srcId="{41D2756B-FC2F-4172-8BAA-63C286D6C88A}" destId="{DF7F827E-DC71-47C2-947C-639BE454927E}" srcOrd="2" destOrd="0" presId="urn:microsoft.com/office/officeart/2005/8/layout/gear1"/>
    <dgm:cxn modelId="{743E7FB9-39E9-4053-BCA6-742DB1562876}" type="presOf" srcId="{61EA8E5F-A453-4534-AAAA-4E1812057B28}" destId="{441EAB9B-8075-46BE-9A70-1CFDF157CDB2}" srcOrd="2" destOrd="0" presId="urn:microsoft.com/office/officeart/2005/8/layout/gear1"/>
    <dgm:cxn modelId="{8CB4CA7D-7DB7-4DB9-ACA8-71C1C691CB38}" type="presOf" srcId="{9904D3A1-63E3-4D15-ADE1-DF05E3ACC6E7}" destId="{E49C1C90-A5B3-4C28-A847-00CE8C821DB1}" srcOrd="1" destOrd="0" presId="urn:microsoft.com/office/officeart/2005/8/layout/gear1"/>
    <dgm:cxn modelId="{B1D27C8E-5D4F-4131-AD0B-78B522B6D5AE}" type="presOf" srcId="{1D9BC2DE-E489-4ECA-9BE2-38A551FA3E51}" destId="{BA3869AD-151E-415F-9574-1E9EBC786E7E}" srcOrd="0" destOrd="0" presId="urn:microsoft.com/office/officeart/2005/8/layout/gear1"/>
    <dgm:cxn modelId="{6FAFB0A5-D94B-41D0-968A-DE4DBA116FBB}" type="presParOf" srcId="{4AC35386-6BE9-4ED8-94B6-BE1461F24A7F}" destId="{90754A38-8079-4F83-88E3-90611710CF95}" srcOrd="0" destOrd="0" presId="urn:microsoft.com/office/officeart/2005/8/layout/gear1"/>
    <dgm:cxn modelId="{F5C68246-AAAE-4849-AFE5-F6296928450E}" type="presParOf" srcId="{4AC35386-6BE9-4ED8-94B6-BE1461F24A7F}" destId="{DF8316A7-806F-48C4-BD90-F90AD1C5E778}" srcOrd="1" destOrd="0" presId="urn:microsoft.com/office/officeart/2005/8/layout/gear1"/>
    <dgm:cxn modelId="{DB0D9A97-27AA-4C13-927B-A38111FF8094}" type="presParOf" srcId="{4AC35386-6BE9-4ED8-94B6-BE1461F24A7F}" destId="{441EAB9B-8075-46BE-9A70-1CFDF157CDB2}" srcOrd="2" destOrd="0" presId="urn:microsoft.com/office/officeart/2005/8/layout/gear1"/>
    <dgm:cxn modelId="{87E3EDAA-E343-425E-960A-3E6B10CB9F9D}" type="presParOf" srcId="{4AC35386-6BE9-4ED8-94B6-BE1461F24A7F}" destId="{BBC7FD28-321B-4227-B8C1-20AFE24062F0}" srcOrd="3" destOrd="0" presId="urn:microsoft.com/office/officeart/2005/8/layout/gear1"/>
    <dgm:cxn modelId="{642A80BA-93E2-4C84-B6B0-59C0299C70E0}" type="presParOf" srcId="{4AC35386-6BE9-4ED8-94B6-BE1461F24A7F}" destId="{E49C1C90-A5B3-4C28-A847-00CE8C821DB1}" srcOrd="4" destOrd="0" presId="urn:microsoft.com/office/officeart/2005/8/layout/gear1"/>
    <dgm:cxn modelId="{E2C4B328-C0E4-4691-9B9C-D78D19F62BBD}" type="presParOf" srcId="{4AC35386-6BE9-4ED8-94B6-BE1461F24A7F}" destId="{B8B13F53-1A71-4481-8213-3A16C9DCD5DD}" srcOrd="5" destOrd="0" presId="urn:microsoft.com/office/officeart/2005/8/layout/gear1"/>
    <dgm:cxn modelId="{8744D8E4-6194-4A42-9AF3-81FCF813C455}" type="presParOf" srcId="{4AC35386-6BE9-4ED8-94B6-BE1461F24A7F}" destId="{62E09D7C-7A05-4476-8FCF-DCA7C67263BA}" srcOrd="6" destOrd="0" presId="urn:microsoft.com/office/officeart/2005/8/layout/gear1"/>
    <dgm:cxn modelId="{2EE0ACB2-FD43-4533-AF8A-2EEEED9C404F}" type="presParOf" srcId="{4AC35386-6BE9-4ED8-94B6-BE1461F24A7F}" destId="{37C99521-B73C-4542-9336-34AAF93201F2}" srcOrd="7" destOrd="0" presId="urn:microsoft.com/office/officeart/2005/8/layout/gear1"/>
    <dgm:cxn modelId="{68CE2400-DF87-4FA6-A821-016F4F40C0FA}" type="presParOf" srcId="{4AC35386-6BE9-4ED8-94B6-BE1461F24A7F}" destId="{DF7F827E-DC71-47C2-947C-639BE454927E}" srcOrd="8" destOrd="0" presId="urn:microsoft.com/office/officeart/2005/8/layout/gear1"/>
    <dgm:cxn modelId="{10211E58-EA4E-4DF8-9065-88CAA8E55573}" type="presParOf" srcId="{4AC35386-6BE9-4ED8-94B6-BE1461F24A7F}" destId="{1A5CE6AB-917D-44F4-A95A-0C0C0E9F8F30}" srcOrd="9" destOrd="0" presId="urn:microsoft.com/office/officeart/2005/8/layout/gear1"/>
    <dgm:cxn modelId="{2AE2CBE7-9196-48EE-9364-317FB6DE1CF6}" type="presParOf" srcId="{4AC35386-6BE9-4ED8-94B6-BE1461F24A7F}" destId="{4468EC68-95B2-4E40-A3C4-5D83FF24F9D1}" srcOrd="10" destOrd="0" presId="urn:microsoft.com/office/officeart/2005/8/layout/gear1"/>
    <dgm:cxn modelId="{C7327A1E-5255-4A8B-8428-57F74B4FBCB5}" type="presParOf" srcId="{4AC35386-6BE9-4ED8-94B6-BE1461F24A7F}" destId="{BA3869AD-151E-415F-9574-1E9EBC786E7E}" srcOrd="11" destOrd="0" presId="urn:microsoft.com/office/officeart/2005/8/layout/gear1"/>
    <dgm:cxn modelId="{0101B080-05AA-47F6-BC87-B18DEE9E9F63}" type="presParOf" srcId="{4AC35386-6BE9-4ED8-94B6-BE1461F24A7F}" destId="{261B4F60-185A-4747-BED5-841E1D35E180}"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595CCA2-2803-408E-AD10-0D30DF20DA4D}" type="doc">
      <dgm:prSet loTypeId="urn:microsoft.com/office/officeart/2005/8/layout/pyramid2" loCatId="list" qsTypeId="urn:microsoft.com/office/officeart/2005/8/quickstyle/simple1" qsCatId="simple" csTypeId="urn:microsoft.com/office/officeart/2005/8/colors/colorful5" csCatId="colorful" phldr="1"/>
      <dgm:spPr/>
      <dgm:t>
        <a:bodyPr/>
        <a:lstStyle/>
        <a:p>
          <a:endParaRPr lang="fr-FR"/>
        </a:p>
      </dgm:t>
    </dgm:pt>
    <dgm:pt modelId="{47B7749B-2AF8-4B1F-93E1-5F8867417F4E}">
      <dgm:prSet phldrT="[Texte]"/>
      <dgm:spPr/>
      <dgm:t>
        <a:bodyPr/>
        <a:lstStyle/>
        <a:p>
          <a:r>
            <a:rPr lang="ar-DZ" dirty="0" smtClean="0"/>
            <a:t>بيع السلع</a:t>
          </a:r>
          <a:endParaRPr lang="fr-FR" dirty="0"/>
        </a:p>
      </dgm:t>
    </dgm:pt>
    <dgm:pt modelId="{B1B18EA0-D151-4F5C-9950-27A39BAA925A}" type="parTrans" cxnId="{D1D12D6B-7D44-481C-8CB4-95B45AAF4285}">
      <dgm:prSet/>
      <dgm:spPr/>
      <dgm:t>
        <a:bodyPr/>
        <a:lstStyle/>
        <a:p>
          <a:endParaRPr lang="fr-FR"/>
        </a:p>
      </dgm:t>
    </dgm:pt>
    <dgm:pt modelId="{33086FA3-4F6F-496D-9984-79A284C209A0}" type="sibTrans" cxnId="{D1D12D6B-7D44-481C-8CB4-95B45AAF4285}">
      <dgm:prSet/>
      <dgm:spPr/>
      <dgm:t>
        <a:bodyPr/>
        <a:lstStyle/>
        <a:p>
          <a:endParaRPr lang="fr-FR"/>
        </a:p>
      </dgm:t>
    </dgm:pt>
    <dgm:pt modelId="{9FEAB4EA-00A3-4C63-9DE8-7F07F9C1D1B8}">
      <dgm:prSet phldrT="[Texte]"/>
      <dgm:spPr/>
      <dgm:t>
        <a:bodyPr/>
        <a:lstStyle/>
        <a:p>
          <a:r>
            <a:rPr lang="ar-DZ" dirty="0" smtClean="0"/>
            <a:t>أداء الخدمات</a:t>
          </a:r>
          <a:endParaRPr lang="fr-FR" dirty="0"/>
        </a:p>
      </dgm:t>
    </dgm:pt>
    <dgm:pt modelId="{270AF6EF-F4A9-42C6-9298-C305BE8F67A8}" type="parTrans" cxnId="{3D9A7214-5AE8-4C56-BBF3-A9421828F06A}">
      <dgm:prSet/>
      <dgm:spPr/>
      <dgm:t>
        <a:bodyPr/>
        <a:lstStyle/>
        <a:p>
          <a:endParaRPr lang="fr-FR"/>
        </a:p>
      </dgm:t>
    </dgm:pt>
    <dgm:pt modelId="{2A0F3278-0621-44DA-9FE7-B35C1124EB96}" type="sibTrans" cxnId="{3D9A7214-5AE8-4C56-BBF3-A9421828F06A}">
      <dgm:prSet/>
      <dgm:spPr/>
      <dgm:t>
        <a:bodyPr/>
        <a:lstStyle/>
        <a:p>
          <a:endParaRPr lang="fr-FR"/>
        </a:p>
      </dgm:t>
    </dgm:pt>
    <dgm:pt modelId="{9D6F17B0-1799-463F-9912-13F00FC10771}">
      <dgm:prSet phldrT="[Texte]"/>
      <dgm:spPr/>
      <dgm:t>
        <a:bodyPr/>
        <a:lstStyle/>
        <a:p>
          <a:r>
            <a:rPr lang="ar-DZ" dirty="0" smtClean="0"/>
            <a:t>استخدام أصول المنشأة </a:t>
          </a:r>
        </a:p>
        <a:p>
          <a:r>
            <a:rPr lang="ar-DZ" dirty="0" smtClean="0"/>
            <a:t>بواسطة أطراف</a:t>
          </a:r>
          <a:endParaRPr lang="fr-FR" dirty="0"/>
        </a:p>
      </dgm:t>
    </dgm:pt>
    <dgm:pt modelId="{F5D42704-258F-48F4-990C-B4A4D0677480}" type="parTrans" cxnId="{6BAFDE3A-36BF-4CA7-9714-3515F3784DA2}">
      <dgm:prSet/>
      <dgm:spPr/>
      <dgm:t>
        <a:bodyPr/>
        <a:lstStyle/>
        <a:p>
          <a:endParaRPr lang="fr-FR"/>
        </a:p>
      </dgm:t>
    </dgm:pt>
    <dgm:pt modelId="{084D8F42-6978-45F8-A278-ACA7AE666599}" type="sibTrans" cxnId="{6BAFDE3A-36BF-4CA7-9714-3515F3784DA2}">
      <dgm:prSet/>
      <dgm:spPr/>
      <dgm:t>
        <a:bodyPr/>
        <a:lstStyle/>
        <a:p>
          <a:endParaRPr lang="fr-FR"/>
        </a:p>
      </dgm:t>
    </dgm:pt>
    <dgm:pt modelId="{4FA1ECF3-B043-4E63-9148-D26F52898C50}" type="pres">
      <dgm:prSet presAssocID="{F595CCA2-2803-408E-AD10-0D30DF20DA4D}" presName="compositeShape" presStyleCnt="0">
        <dgm:presLayoutVars>
          <dgm:dir/>
          <dgm:resizeHandles/>
        </dgm:presLayoutVars>
      </dgm:prSet>
      <dgm:spPr/>
      <dgm:t>
        <a:bodyPr/>
        <a:lstStyle/>
        <a:p>
          <a:endParaRPr lang="fr-FR"/>
        </a:p>
      </dgm:t>
    </dgm:pt>
    <dgm:pt modelId="{7FE04BCB-90C9-470F-8AAD-53FD6187AFB4}" type="pres">
      <dgm:prSet presAssocID="{F595CCA2-2803-408E-AD10-0D30DF20DA4D}" presName="pyramid" presStyleLbl="node1" presStyleIdx="0" presStyleCnt="1"/>
      <dgm:spPr/>
    </dgm:pt>
    <dgm:pt modelId="{8765C721-D616-496B-B76B-0AD321BD30A5}" type="pres">
      <dgm:prSet presAssocID="{F595CCA2-2803-408E-AD10-0D30DF20DA4D}" presName="theList" presStyleCnt="0"/>
      <dgm:spPr/>
    </dgm:pt>
    <dgm:pt modelId="{91C0E68B-9B4D-433F-B567-DE93AB4F1624}" type="pres">
      <dgm:prSet presAssocID="{47B7749B-2AF8-4B1F-93E1-5F8867417F4E}" presName="aNode" presStyleLbl="fgAcc1" presStyleIdx="0" presStyleCnt="3">
        <dgm:presLayoutVars>
          <dgm:bulletEnabled val="1"/>
        </dgm:presLayoutVars>
      </dgm:prSet>
      <dgm:spPr/>
      <dgm:t>
        <a:bodyPr/>
        <a:lstStyle/>
        <a:p>
          <a:endParaRPr lang="fr-FR"/>
        </a:p>
      </dgm:t>
    </dgm:pt>
    <dgm:pt modelId="{C8163038-2E3A-46C6-98D0-6C7D6674250A}" type="pres">
      <dgm:prSet presAssocID="{47B7749B-2AF8-4B1F-93E1-5F8867417F4E}" presName="aSpace" presStyleCnt="0"/>
      <dgm:spPr/>
    </dgm:pt>
    <dgm:pt modelId="{4A3EC719-945E-4869-AA2B-C83F1F2E0472}" type="pres">
      <dgm:prSet presAssocID="{9FEAB4EA-00A3-4C63-9DE8-7F07F9C1D1B8}" presName="aNode" presStyleLbl="fgAcc1" presStyleIdx="1" presStyleCnt="3">
        <dgm:presLayoutVars>
          <dgm:bulletEnabled val="1"/>
        </dgm:presLayoutVars>
      </dgm:prSet>
      <dgm:spPr/>
      <dgm:t>
        <a:bodyPr/>
        <a:lstStyle/>
        <a:p>
          <a:endParaRPr lang="fr-FR"/>
        </a:p>
      </dgm:t>
    </dgm:pt>
    <dgm:pt modelId="{E2F93E4C-DA02-4F71-9117-BC900CF9562B}" type="pres">
      <dgm:prSet presAssocID="{9FEAB4EA-00A3-4C63-9DE8-7F07F9C1D1B8}" presName="aSpace" presStyleCnt="0"/>
      <dgm:spPr/>
    </dgm:pt>
    <dgm:pt modelId="{EFE6186D-DF69-48CE-9168-A0FF5339B298}" type="pres">
      <dgm:prSet presAssocID="{9D6F17B0-1799-463F-9912-13F00FC10771}" presName="aNode" presStyleLbl="fgAcc1" presStyleIdx="2" presStyleCnt="3">
        <dgm:presLayoutVars>
          <dgm:bulletEnabled val="1"/>
        </dgm:presLayoutVars>
      </dgm:prSet>
      <dgm:spPr/>
      <dgm:t>
        <a:bodyPr/>
        <a:lstStyle/>
        <a:p>
          <a:endParaRPr lang="fr-FR"/>
        </a:p>
      </dgm:t>
    </dgm:pt>
    <dgm:pt modelId="{CEB801D9-4146-4DA0-AF5B-5F1A21AABD9B}" type="pres">
      <dgm:prSet presAssocID="{9D6F17B0-1799-463F-9912-13F00FC10771}" presName="aSpace" presStyleCnt="0"/>
      <dgm:spPr/>
    </dgm:pt>
  </dgm:ptLst>
  <dgm:cxnLst>
    <dgm:cxn modelId="{376A7822-9E6A-49AF-AAA8-8FCA8E1E000F}" type="presOf" srcId="{9FEAB4EA-00A3-4C63-9DE8-7F07F9C1D1B8}" destId="{4A3EC719-945E-4869-AA2B-C83F1F2E0472}" srcOrd="0" destOrd="0" presId="urn:microsoft.com/office/officeart/2005/8/layout/pyramid2"/>
    <dgm:cxn modelId="{6BAFDE3A-36BF-4CA7-9714-3515F3784DA2}" srcId="{F595CCA2-2803-408E-AD10-0D30DF20DA4D}" destId="{9D6F17B0-1799-463F-9912-13F00FC10771}" srcOrd="2" destOrd="0" parTransId="{F5D42704-258F-48F4-990C-B4A4D0677480}" sibTransId="{084D8F42-6978-45F8-A278-ACA7AE666599}"/>
    <dgm:cxn modelId="{6BDF0A4E-14FB-4165-8522-E8405E8D4BC9}" type="presOf" srcId="{9D6F17B0-1799-463F-9912-13F00FC10771}" destId="{EFE6186D-DF69-48CE-9168-A0FF5339B298}" srcOrd="0" destOrd="0" presId="urn:microsoft.com/office/officeart/2005/8/layout/pyramid2"/>
    <dgm:cxn modelId="{3D9A7214-5AE8-4C56-BBF3-A9421828F06A}" srcId="{F595CCA2-2803-408E-AD10-0D30DF20DA4D}" destId="{9FEAB4EA-00A3-4C63-9DE8-7F07F9C1D1B8}" srcOrd="1" destOrd="0" parTransId="{270AF6EF-F4A9-42C6-9298-C305BE8F67A8}" sibTransId="{2A0F3278-0621-44DA-9FE7-B35C1124EB96}"/>
    <dgm:cxn modelId="{D1D12D6B-7D44-481C-8CB4-95B45AAF4285}" srcId="{F595CCA2-2803-408E-AD10-0D30DF20DA4D}" destId="{47B7749B-2AF8-4B1F-93E1-5F8867417F4E}" srcOrd="0" destOrd="0" parTransId="{B1B18EA0-D151-4F5C-9950-27A39BAA925A}" sibTransId="{33086FA3-4F6F-496D-9984-79A284C209A0}"/>
    <dgm:cxn modelId="{79D85F9D-DC9F-4EFE-8488-4038FAA4323F}" type="presOf" srcId="{F595CCA2-2803-408E-AD10-0D30DF20DA4D}" destId="{4FA1ECF3-B043-4E63-9148-D26F52898C50}" srcOrd="0" destOrd="0" presId="urn:microsoft.com/office/officeart/2005/8/layout/pyramid2"/>
    <dgm:cxn modelId="{62C4CD67-3ECD-40F4-A36B-78DB27E52C58}" type="presOf" srcId="{47B7749B-2AF8-4B1F-93E1-5F8867417F4E}" destId="{91C0E68B-9B4D-433F-B567-DE93AB4F1624}" srcOrd="0" destOrd="0" presId="urn:microsoft.com/office/officeart/2005/8/layout/pyramid2"/>
    <dgm:cxn modelId="{8E053BA7-0142-44FD-A7DB-ED0FBB8012D8}" type="presParOf" srcId="{4FA1ECF3-B043-4E63-9148-D26F52898C50}" destId="{7FE04BCB-90C9-470F-8AAD-53FD6187AFB4}" srcOrd="0" destOrd="0" presId="urn:microsoft.com/office/officeart/2005/8/layout/pyramid2"/>
    <dgm:cxn modelId="{F231BE15-7B7C-4D79-B84E-E209BCAB63CF}" type="presParOf" srcId="{4FA1ECF3-B043-4E63-9148-D26F52898C50}" destId="{8765C721-D616-496B-B76B-0AD321BD30A5}" srcOrd="1" destOrd="0" presId="urn:microsoft.com/office/officeart/2005/8/layout/pyramid2"/>
    <dgm:cxn modelId="{E1341DE7-909C-4307-969C-9F003D5FE117}" type="presParOf" srcId="{8765C721-D616-496B-B76B-0AD321BD30A5}" destId="{91C0E68B-9B4D-433F-B567-DE93AB4F1624}" srcOrd="0" destOrd="0" presId="urn:microsoft.com/office/officeart/2005/8/layout/pyramid2"/>
    <dgm:cxn modelId="{47D46058-47F3-47EA-9808-47B0A5E60B5D}" type="presParOf" srcId="{8765C721-D616-496B-B76B-0AD321BD30A5}" destId="{C8163038-2E3A-46C6-98D0-6C7D6674250A}" srcOrd="1" destOrd="0" presId="urn:microsoft.com/office/officeart/2005/8/layout/pyramid2"/>
    <dgm:cxn modelId="{8D6A895A-8CC4-4028-8188-977453A3ACBC}" type="presParOf" srcId="{8765C721-D616-496B-B76B-0AD321BD30A5}" destId="{4A3EC719-945E-4869-AA2B-C83F1F2E0472}" srcOrd="2" destOrd="0" presId="urn:microsoft.com/office/officeart/2005/8/layout/pyramid2"/>
    <dgm:cxn modelId="{E0C1BC18-44BA-48AC-B510-164D50D8B655}" type="presParOf" srcId="{8765C721-D616-496B-B76B-0AD321BD30A5}" destId="{E2F93E4C-DA02-4F71-9117-BC900CF9562B}" srcOrd="3" destOrd="0" presId="urn:microsoft.com/office/officeart/2005/8/layout/pyramid2"/>
    <dgm:cxn modelId="{A8521E4C-5014-44D2-B75F-6B8DFE1DD4D5}" type="presParOf" srcId="{8765C721-D616-496B-B76B-0AD321BD30A5}" destId="{EFE6186D-DF69-48CE-9168-A0FF5339B298}" srcOrd="4" destOrd="0" presId="urn:microsoft.com/office/officeart/2005/8/layout/pyramid2"/>
    <dgm:cxn modelId="{E4F17DCC-CE4D-4E33-94AC-51F5607C2A2B}" type="presParOf" srcId="{8765C721-D616-496B-B76B-0AD321BD30A5}" destId="{CEB801D9-4146-4DA0-AF5B-5F1A21AABD9B}" srcOrd="5"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3A638F8-2199-4CD7-A6E9-E7829124D27F}"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fr-FR"/>
        </a:p>
      </dgm:t>
    </dgm:pt>
    <dgm:pt modelId="{6A17C92D-C435-4CC3-B4E3-195FBB12EDE8}">
      <dgm:prSet phldrT="[Texte]"/>
      <dgm:spPr/>
      <dgm:t>
        <a:bodyPr/>
        <a:lstStyle/>
        <a:p>
          <a:pPr algn="r" rtl="1"/>
          <a:r>
            <a:rPr lang="ar-DZ" dirty="0" smtClean="0"/>
            <a:t>عبارة عن توزيعات أرباح على المساهمين حسب حصصهم  في رأس المال </a:t>
          </a:r>
          <a:endParaRPr lang="fr-FR" dirty="0"/>
        </a:p>
      </dgm:t>
    </dgm:pt>
    <dgm:pt modelId="{7F1F1541-7AA7-4A5D-BC36-226585F1AD9D}" type="parTrans" cxnId="{F438A783-6074-49F5-8A8C-4935457410EE}">
      <dgm:prSet/>
      <dgm:spPr/>
      <dgm:t>
        <a:bodyPr/>
        <a:lstStyle/>
        <a:p>
          <a:endParaRPr lang="fr-FR"/>
        </a:p>
      </dgm:t>
    </dgm:pt>
    <dgm:pt modelId="{591384FC-144A-41A2-AF59-CDD5A01DEB9E}" type="sibTrans" cxnId="{F438A783-6074-49F5-8A8C-4935457410EE}">
      <dgm:prSet/>
      <dgm:spPr/>
      <dgm:t>
        <a:bodyPr/>
        <a:lstStyle/>
        <a:p>
          <a:endParaRPr lang="fr-FR"/>
        </a:p>
      </dgm:t>
    </dgm:pt>
    <dgm:pt modelId="{44CD6BD2-206A-4E21-BC11-8EAC83623C4A}">
      <dgm:prSet custT="1"/>
      <dgm:spPr/>
      <dgm:t>
        <a:bodyPr/>
        <a:lstStyle/>
        <a:p>
          <a:pPr rtl="1"/>
          <a:r>
            <a:rPr lang="ar-DZ" sz="2800" b="1" dirty="0" err="1" smtClean="0"/>
            <a:t>الأتاوات</a:t>
          </a:r>
          <a:r>
            <a:rPr lang="ar-DZ" sz="2800" b="1" dirty="0" smtClean="0"/>
            <a:t> أو الريع (إيرادات حقوق الامتياز</a:t>
          </a:r>
          <a:endParaRPr lang="fr-FR" sz="2800" dirty="0"/>
        </a:p>
      </dgm:t>
    </dgm:pt>
    <dgm:pt modelId="{896B65B8-909E-4F5E-8EE4-8B34ABEDA0D3}" type="parTrans" cxnId="{C0B4690D-569F-4250-A3B7-318293D6928D}">
      <dgm:prSet/>
      <dgm:spPr/>
      <dgm:t>
        <a:bodyPr/>
        <a:lstStyle/>
        <a:p>
          <a:endParaRPr lang="fr-FR"/>
        </a:p>
      </dgm:t>
    </dgm:pt>
    <dgm:pt modelId="{9EE51C90-1DB7-43D9-8F66-5084745BB173}" type="sibTrans" cxnId="{C0B4690D-569F-4250-A3B7-318293D6928D}">
      <dgm:prSet/>
      <dgm:spPr/>
      <dgm:t>
        <a:bodyPr/>
        <a:lstStyle/>
        <a:p>
          <a:endParaRPr lang="fr-FR"/>
        </a:p>
      </dgm:t>
    </dgm:pt>
    <dgm:pt modelId="{66DC286E-333A-45EB-9F56-3C3C0E06B8DC}">
      <dgm:prSet phldrT="[Texte]"/>
      <dgm:spPr/>
      <dgm:t>
        <a:bodyPr/>
        <a:lstStyle/>
        <a:p>
          <a:pPr algn="r" rtl="1"/>
          <a:r>
            <a:rPr lang="ar-DZ" dirty="0" smtClean="0"/>
            <a:t>وهي عبارة عن أعباء مقابل استخدام بعض الموجودات  طويلة الأجل لمنشاة مثل براءات الاختراع، العلامات التجارية، حقوق الطبع وبرامج الحاسب </a:t>
          </a:r>
          <a:endParaRPr lang="fr-FR" dirty="0"/>
        </a:p>
      </dgm:t>
    </dgm:pt>
    <dgm:pt modelId="{D47B34E3-710F-4B8A-B201-5BB34FE1E3ED}" type="parTrans" cxnId="{17F14364-1FF7-4925-B5CA-E1C33FE54070}">
      <dgm:prSet/>
      <dgm:spPr/>
      <dgm:t>
        <a:bodyPr/>
        <a:lstStyle/>
        <a:p>
          <a:endParaRPr lang="fr-FR"/>
        </a:p>
      </dgm:t>
    </dgm:pt>
    <dgm:pt modelId="{9ACE40E8-A642-4C48-8DC3-96ACFD133FBC}" type="sibTrans" cxnId="{17F14364-1FF7-4925-B5CA-E1C33FE54070}">
      <dgm:prSet/>
      <dgm:spPr/>
      <dgm:t>
        <a:bodyPr/>
        <a:lstStyle/>
        <a:p>
          <a:endParaRPr lang="fr-FR"/>
        </a:p>
      </dgm:t>
    </dgm:pt>
    <dgm:pt modelId="{F480C7A5-D065-4F1D-B41D-CDD54F61FF5D}">
      <dgm:prSet custT="1"/>
      <dgm:spPr/>
      <dgm:t>
        <a:bodyPr/>
        <a:lstStyle/>
        <a:p>
          <a:pPr rtl="1"/>
          <a:r>
            <a:rPr lang="ar-DZ" sz="3600" b="1" dirty="0" smtClean="0"/>
            <a:t>فائدة</a:t>
          </a:r>
          <a:endParaRPr lang="fr-FR" sz="3600" dirty="0"/>
        </a:p>
      </dgm:t>
    </dgm:pt>
    <dgm:pt modelId="{2A37E092-0D66-4CF7-B53B-A77B0BCAC1BA}" type="parTrans" cxnId="{2DA67ADE-034F-4F94-A6E1-66060320AE08}">
      <dgm:prSet/>
      <dgm:spPr/>
      <dgm:t>
        <a:bodyPr/>
        <a:lstStyle/>
        <a:p>
          <a:endParaRPr lang="fr-FR"/>
        </a:p>
      </dgm:t>
    </dgm:pt>
    <dgm:pt modelId="{C4F22447-E0E7-4A46-8656-5C9A0C6993A5}" type="sibTrans" cxnId="{2DA67ADE-034F-4F94-A6E1-66060320AE08}">
      <dgm:prSet/>
      <dgm:spPr/>
      <dgm:t>
        <a:bodyPr/>
        <a:lstStyle/>
        <a:p>
          <a:endParaRPr lang="fr-FR"/>
        </a:p>
      </dgm:t>
    </dgm:pt>
    <dgm:pt modelId="{0FC4E7C1-8B82-43D0-A110-58462A923D01}">
      <dgm:prSet/>
      <dgm:spPr/>
      <dgm:t>
        <a:bodyPr/>
        <a:lstStyle/>
        <a:p>
          <a:pPr rtl="1"/>
          <a:r>
            <a:rPr lang="ar-DZ" dirty="0" smtClean="0"/>
            <a:t>.عبارة عن أعباء مقابل استخدام نقدية أو نقدية معادلة أو مبالغ مستحقة للمشروع.</a:t>
          </a:r>
          <a:endParaRPr lang="fr-FR" dirty="0"/>
        </a:p>
      </dgm:t>
    </dgm:pt>
    <dgm:pt modelId="{3CB28C05-C42C-43A2-BB96-DAC08C8875F7}" type="parTrans" cxnId="{851D341A-30FE-4862-912F-0DF188141A71}">
      <dgm:prSet/>
      <dgm:spPr/>
      <dgm:t>
        <a:bodyPr/>
        <a:lstStyle/>
        <a:p>
          <a:endParaRPr lang="fr-FR"/>
        </a:p>
      </dgm:t>
    </dgm:pt>
    <dgm:pt modelId="{B5F2E1E1-CC0C-4855-B07D-1821AB784400}" type="sibTrans" cxnId="{851D341A-30FE-4862-912F-0DF188141A71}">
      <dgm:prSet/>
      <dgm:spPr/>
      <dgm:t>
        <a:bodyPr/>
        <a:lstStyle/>
        <a:p>
          <a:endParaRPr lang="fr-FR"/>
        </a:p>
      </dgm:t>
    </dgm:pt>
    <dgm:pt modelId="{390B30DC-1A78-4482-BB98-4A415AF7524B}">
      <dgm:prSet custT="1"/>
      <dgm:spPr/>
      <dgm:t>
        <a:bodyPr/>
        <a:lstStyle/>
        <a:p>
          <a:r>
            <a:rPr lang="ar-DZ" sz="3200" b="1" dirty="0" smtClean="0"/>
            <a:t>توزيعات أرباح الأسهم</a:t>
          </a:r>
          <a:endParaRPr lang="fr-FR" sz="3200" dirty="0"/>
        </a:p>
      </dgm:t>
    </dgm:pt>
    <dgm:pt modelId="{6139085B-D1FC-4DA1-B27B-714D2C00D8C0}" type="parTrans" cxnId="{1079B4E9-556E-4193-98EF-4DDB3375B64B}">
      <dgm:prSet/>
      <dgm:spPr/>
      <dgm:t>
        <a:bodyPr/>
        <a:lstStyle/>
        <a:p>
          <a:endParaRPr lang="fr-FR"/>
        </a:p>
      </dgm:t>
    </dgm:pt>
    <dgm:pt modelId="{1D4E22B8-5BA9-493D-ADF6-5823EEE8E273}" type="sibTrans" cxnId="{1079B4E9-556E-4193-98EF-4DDB3375B64B}">
      <dgm:prSet/>
      <dgm:spPr/>
      <dgm:t>
        <a:bodyPr/>
        <a:lstStyle/>
        <a:p>
          <a:endParaRPr lang="fr-FR"/>
        </a:p>
      </dgm:t>
    </dgm:pt>
    <dgm:pt modelId="{06D665D3-95A7-496F-89DD-B4C4BDBC80D3}" type="pres">
      <dgm:prSet presAssocID="{C3A638F8-2199-4CD7-A6E9-E7829124D27F}" presName="Name0" presStyleCnt="0">
        <dgm:presLayoutVars>
          <dgm:dir/>
          <dgm:animLvl val="lvl"/>
          <dgm:resizeHandles val="exact"/>
        </dgm:presLayoutVars>
      </dgm:prSet>
      <dgm:spPr/>
      <dgm:t>
        <a:bodyPr/>
        <a:lstStyle/>
        <a:p>
          <a:endParaRPr lang="fr-FR"/>
        </a:p>
      </dgm:t>
    </dgm:pt>
    <dgm:pt modelId="{1D1A99DE-085B-4E5F-8138-4E4DD0772343}" type="pres">
      <dgm:prSet presAssocID="{F480C7A5-D065-4F1D-B41D-CDD54F61FF5D}" presName="composite" presStyleCnt="0"/>
      <dgm:spPr/>
    </dgm:pt>
    <dgm:pt modelId="{E120BBD2-4018-4BBA-9894-B6147045B829}" type="pres">
      <dgm:prSet presAssocID="{F480C7A5-D065-4F1D-B41D-CDD54F61FF5D}" presName="parTx" presStyleLbl="alignNode1" presStyleIdx="0" presStyleCnt="3">
        <dgm:presLayoutVars>
          <dgm:chMax val="0"/>
          <dgm:chPref val="0"/>
          <dgm:bulletEnabled val="1"/>
        </dgm:presLayoutVars>
      </dgm:prSet>
      <dgm:spPr/>
      <dgm:t>
        <a:bodyPr/>
        <a:lstStyle/>
        <a:p>
          <a:endParaRPr lang="fr-FR"/>
        </a:p>
      </dgm:t>
    </dgm:pt>
    <dgm:pt modelId="{D1AE9FAA-E408-4E3E-8B23-C803C9764E92}" type="pres">
      <dgm:prSet presAssocID="{F480C7A5-D065-4F1D-B41D-CDD54F61FF5D}" presName="desTx" presStyleLbl="alignAccFollowNode1" presStyleIdx="0" presStyleCnt="3">
        <dgm:presLayoutVars>
          <dgm:bulletEnabled val="1"/>
        </dgm:presLayoutVars>
      </dgm:prSet>
      <dgm:spPr/>
      <dgm:t>
        <a:bodyPr/>
        <a:lstStyle/>
        <a:p>
          <a:endParaRPr lang="fr-FR"/>
        </a:p>
      </dgm:t>
    </dgm:pt>
    <dgm:pt modelId="{0746F89B-B98F-46A4-ACE2-603BEE918657}" type="pres">
      <dgm:prSet presAssocID="{C4F22447-E0E7-4A46-8656-5C9A0C6993A5}" presName="space" presStyleCnt="0"/>
      <dgm:spPr/>
    </dgm:pt>
    <dgm:pt modelId="{275520F0-EAC8-4F47-B5C6-4D39ADF69E3E}" type="pres">
      <dgm:prSet presAssocID="{390B30DC-1A78-4482-BB98-4A415AF7524B}" presName="composite" presStyleCnt="0"/>
      <dgm:spPr/>
    </dgm:pt>
    <dgm:pt modelId="{F3DC6C90-2C11-4BBC-8109-FFEF5694513C}" type="pres">
      <dgm:prSet presAssocID="{390B30DC-1A78-4482-BB98-4A415AF7524B}" presName="parTx" presStyleLbl="alignNode1" presStyleIdx="1" presStyleCnt="3" custScaleY="128958">
        <dgm:presLayoutVars>
          <dgm:chMax val="0"/>
          <dgm:chPref val="0"/>
          <dgm:bulletEnabled val="1"/>
        </dgm:presLayoutVars>
      </dgm:prSet>
      <dgm:spPr/>
      <dgm:t>
        <a:bodyPr/>
        <a:lstStyle/>
        <a:p>
          <a:endParaRPr lang="fr-FR"/>
        </a:p>
      </dgm:t>
    </dgm:pt>
    <dgm:pt modelId="{4B23F92C-C317-4C67-A075-116F781B8473}" type="pres">
      <dgm:prSet presAssocID="{390B30DC-1A78-4482-BB98-4A415AF7524B}" presName="desTx" presStyleLbl="alignAccFollowNode1" presStyleIdx="1" presStyleCnt="3">
        <dgm:presLayoutVars>
          <dgm:bulletEnabled val="1"/>
        </dgm:presLayoutVars>
      </dgm:prSet>
      <dgm:spPr/>
      <dgm:t>
        <a:bodyPr/>
        <a:lstStyle/>
        <a:p>
          <a:endParaRPr lang="fr-FR"/>
        </a:p>
      </dgm:t>
    </dgm:pt>
    <dgm:pt modelId="{9A88C703-493D-41B1-9F34-A8B0C6E6AC23}" type="pres">
      <dgm:prSet presAssocID="{1D4E22B8-5BA9-493D-ADF6-5823EEE8E273}" presName="space" presStyleCnt="0"/>
      <dgm:spPr/>
    </dgm:pt>
    <dgm:pt modelId="{D8A95199-DDA6-4AC8-95CD-7A05600FEB7A}" type="pres">
      <dgm:prSet presAssocID="{44CD6BD2-206A-4E21-BC11-8EAC83623C4A}" presName="composite" presStyleCnt="0"/>
      <dgm:spPr/>
    </dgm:pt>
    <dgm:pt modelId="{C72A7063-E1BA-4B04-B24B-36C3B4CE5134}" type="pres">
      <dgm:prSet presAssocID="{44CD6BD2-206A-4E21-BC11-8EAC83623C4A}" presName="parTx" presStyleLbl="alignNode1" presStyleIdx="2" presStyleCnt="3" custScaleY="128958">
        <dgm:presLayoutVars>
          <dgm:chMax val="0"/>
          <dgm:chPref val="0"/>
          <dgm:bulletEnabled val="1"/>
        </dgm:presLayoutVars>
      </dgm:prSet>
      <dgm:spPr/>
      <dgm:t>
        <a:bodyPr/>
        <a:lstStyle/>
        <a:p>
          <a:endParaRPr lang="fr-FR"/>
        </a:p>
      </dgm:t>
    </dgm:pt>
    <dgm:pt modelId="{AE53828D-2BAC-4228-B171-711892ACAFDA}" type="pres">
      <dgm:prSet presAssocID="{44CD6BD2-206A-4E21-BC11-8EAC83623C4A}" presName="desTx" presStyleLbl="alignAccFollowNode1" presStyleIdx="2" presStyleCnt="3">
        <dgm:presLayoutVars>
          <dgm:bulletEnabled val="1"/>
        </dgm:presLayoutVars>
      </dgm:prSet>
      <dgm:spPr/>
      <dgm:t>
        <a:bodyPr/>
        <a:lstStyle/>
        <a:p>
          <a:endParaRPr lang="fr-FR"/>
        </a:p>
      </dgm:t>
    </dgm:pt>
  </dgm:ptLst>
  <dgm:cxnLst>
    <dgm:cxn modelId="{6FE254D0-0D43-402E-B144-878B1DA54B43}" type="presOf" srcId="{F480C7A5-D065-4F1D-B41D-CDD54F61FF5D}" destId="{E120BBD2-4018-4BBA-9894-B6147045B829}" srcOrd="0" destOrd="0" presId="urn:microsoft.com/office/officeart/2005/8/layout/hList1"/>
    <dgm:cxn modelId="{0F476C20-D4DA-4596-B40F-D26016997862}" type="presOf" srcId="{C3A638F8-2199-4CD7-A6E9-E7829124D27F}" destId="{06D665D3-95A7-496F-89DD-B4C4BDBC80D3}" srcOrd="0" destOrd="0" presId="urn:microsoft.com/office/officeart/2005/8/layout/hList1"/>
    <dgm:cxn modelId="{B5326C12-F2EC-4BA3-9376-9512918085ED}" type="presOf" srcId="{44CD6BD2-206A-4E21-BC11-8EAC83623C4A}" destId="{C72A7063-E1BA-4B04-B24B-36C3B4CE5134}" srcOrd="0" destOrd="0" presId="urn:microsoft.com/office/officeart/2005/8/layout/hList1"/>
    <dgm:cxn modelId="{17F14364-1FF7-4925-B5CA-E1C33FE54070}" srcId="{44CD6BD2-206A-4E21-BC11-8EAC83623C4A}" destId="{66DC286E-333A-45EB-9F56-3C3C0E06B8DC}" srcOrd="0" destOrd="0" parTransId="{D47B34E3-710F-4B8A-B201-5BB34FE1E3ED}" sibTransId="{9ACE40E8-A642-4C48-8DC3-96ACFD133FBC}"/>
    <dgm:cxn modelId="{FA89F5D3-64A5-4148-8E0B-B84C6AC585DE}" type="presOf" srcId="{66DC286E-333A-45EB-9F56-3C3C0E06B8DC}" destId="{AE53828D-2BAC-4228-B171-711892ACAFDA}" srcOrd="0" destOrd="0" presId="urn:microsoft.com/office/officeart/2005/8/layout/hList1"/>
    <dgm:cxn modelId="{2DA67ADE-034F-4F94-A6E1-66060320AE08}" srcId="{C3A638F8-2199-4CD7-A6E9-E7829124D27F}" destId="{F480C7A5-D065-4F1D-B41D-CDD54F61FF5D}" srcOrd="0" destOrd="0" parTransId="{2A37E092-0D66-4CF7-B53B-A77B0BCAC1BA}" sibTransId="{C4F22447-E0E7-4A46-8656-5C9A0C6993A5}"/>
    <dgm:cxn modelId="{FAD40522-DE46-4865-87BE-CC67270C76FF}" type="presOf" srcId="{390B30DC-1A78-4482-BB98-4A415AF7524B}" destId="{F3DC6C90-2C11-4BBC-8109-FFEF5694513C}" srcOrd="0" destOrd="0" presId="urn:microsoft.com/office/officeart/2005/8/layout/hList1"/>
    <dgm:cxn modelId="{F438A783-6074-49F5-8A8C-4935457410EE}" srcId="{390B30DC-1A78-4482-BB98-4A415AF7524B}" destId="{6A17C92D-C435-4CC3-B4E3-195FBB12EDE8}" srcOrd="0" destOrd="0" parTransId="{7F1F1541-7AA7-4A5D-BC36-226585F1AD9D}" sibTransId="{591384FC-144A-41A2-AF59-CDD5A01DEB9E}"/>
    <dgm:cxn modelId="{C0B4690D-569F-4250-A3B7-318293D6928D}" srcId="{C3A638F8-2199-4CD7-A6E9-E7829124D27F}" destId="{44CD6BD2-206A-4E21-BC11-8EAC83623C4A}" srcOrd="2" destOrd="0" parTransId="{896B65B8-909E-4F5E-8EE4-8B34ABEDA0D3}" sibTransId="{9EE51C90-1DB7-43D9-8F66-5084745BB173}"/>
    <dgm:cxn modelId="{2BBE9E06-26E1-4DA2-B466-18B65A23C2C0}" type="presOf" srcId="{0FC4E7C1-8B82-43D0-A110-58462A923D01}" destId="{D1AE9FAA-E408-4E3E-8B23-C803C9764E92}" srcOrd="0" destOrd="0" presId="urn:microsoft.com/office/officeart/2005/8/layout/hList1"/>
    <dgm:cxn modelId="{84AAAC4B-1FE0-4A09-80D3-7A1637D79822}" type="presOf" srcId="{6A17C92D-C435-4CC3-B4E3-195FBB12EDE8}" destId="{4B23F92C-C317-4C67-A075-116F781B8473}" srcOrd="0" destOrd="0" presId="urn:microsoft.com/office/officeart/2005/8/layout/hList1"/>
    <dgm:cxn modelId="{851D341A-30FE-4862-912F-0DF188141A71}" srcId="{F480C7A5-D065-4F1D-B41D-CDD54F61FF5D}" destId="{0FC4E7C1-8B82-43D0-A110-58462A923D01}" srcOrd="0" destOrd="0" parTransId="{3CB28C05-C42C-43A2-BB96-DAC08C8875F7}" sibTransId="{B5F2E1E1-CC0C-4855-B07D-1821AB784400}"/>
    <dgm:cxn modelId="{1079B4E9-556E-4193-98EF-4DDB3375B64B}" srcId="{C3A638F8-2199-4CD7-A6E9-E7829124D27F}" destId="{390B30DC-1A78-4482-BB98-4A415AF7524B}" srcOrd="1" destOrd="0" parTransId="{6139085B-D1FC-4DA1-B27B-714D2C00D8C0}" sibTransId="{1D4E22B8-5BA9-493D-ADF6-5823EEE8E273}"/>
    <dgm:cxn modelId="{06D61AE7-637D-4065-A5CD-CA5107B4703C}" type="presParOf" srcId="{06D665D3-95A7-496F-89DD-B4C4BDBC80D3}" destId="{1D1A99DE-085B-4E5F-8138-4E4DD0772343}" srcOrd="0" destOrd="0" presId="urn:microsoft.com/office/officeart/2005/8/layout/hList1"/>
    <dgm:cxn modelId="{0FA585E6-3758-45D7-9F63-90AE5FEAEE4B}" type="presParOf" srcId="{1D1A99DE-085B-4E5F-8138-4E4DD0772343}" destId="{E120BBD2-4018-4BBA-9894-B6147045B829}" srcOrd="0" destOrd="0" presId="urn:microsoft.com/office/officeart/2005/8/layout/hList1"/>
    <dgm:cxn modelId="{E6E5ADBC-A050-4E30-8069-826FA39EF177}" type="presParOf" srcId="{1D1A99DE-085B-4E5F-8138-4E4DD0772343}" destId="{D1AE9FAA-E408-4E3E-8B23-C803C9764E92}" srcOrd="1" destOrd="0" presId="urn:microsoft.com/office/officeart/2005/8/layout/hList1"/>
    <dgm:cxn modelId="{FC7CAEAD-5D85-4075-8F98-629CC9BA523C}" type="presParOf" srcId="{06D665D3-95A7-496F-89DD-B4C4BDBC80D3}" destId="{0746F89B-B98F-46A4-ACE2-603BEE918657}" srcOrd="1" destOrd="0" presId="urn:microsoft.com/office/officeart/2005/8/layout/hList1"/>
    <dgm:cxn modelId="{A33336D3-FB4F-4C6B-8540-46C6A3CDBDC1}" type="presParOf" srcId="{06D665D3-95A7-496F-89DD-B4C4BDBC80D3}" destId="{275520F0-EAC8-4F47-B5C6-4D39ADF69E3E}" srcOrd="2" destOrd="0" presId="urn:microsoft.com/office/officeart/2005/8/layout/hList1"/>
    <dgm:cxn modelId="{F7055620-6371-4A4B-B2B5-5C55E426B4FE}" type="presParOf" srcId="{275520F0-EAC8-4F47-B5C6-4D39ADF69E3E}" destId="{F3DC6C90-2C11-4BBC-8109-FFEF5694513C}" srcOrd="0" destOrd="0" presId="urn:microsoft.com/office/officeart/2005/8/layout/hList1"/>
    <dgm:cxn modelId="{1FFAB151-1AC7-4F6D-B3D5-00ED40E29692}" type="presParOf" srcId="{275520F0-EAC8-4F47-B5C6-4D39ADF69E3E}" destId="{4B23F92C-C317-4C67-A075-116F781B8473}" srcOrd="1" destOrd="0" presId="urn:microsoft.com/office/officeart/2005/8/layout/hList1"/>
    <dgm:cxn modelId="{A08DA722-570C-48CF-84AD-98120BE021F4}" type="presParOf" srcId="{06D665D3-95A7-496F-89DD-B4C4BDBC80D3}" destId="{9A88C703-493D-41B1-9F34-A8B0C6E6AC23}" srcOrd="3" destOrd="0" presId="urn:microsoft.com/office/officeart/2005/8/layout/hList1"/>
    <dgm:cxn modelId="{32FF5DD4-6505-45AF-B50C-59EFC01FAA01}" type="presParOf" srcId="{06D665D3-95A7-496F-89DD-B4C4BDBC80D3}" destId="{D8A95199-DDA6-4AC8-95CD-7A05600FEB7A}" srcOrd="4" destOrd="0" presId="urn:microsoft.com/office/officeart/2005/8/layout/hList1"/>
    <dgm:cxn modelId="{4EDEE60B-5CBC-4C04-AB67-EF178EB2781B}" type="presParOf" srcId="{D8A95199-DDA6-4AC8-95CD-7A05600FEB7A}" destId="{C72A7063-E1BA-4B04-B24B-36C3B4CE5134}" srcOrd="0" destOrd="0" presId="urn:microsoft.com/office/officeart/2005/8/layout/hList1"/>
    <dgm:cxn modelId="{BD832997-B7F2-4F94-9FA6-0D59E22F1E79}" type="presParOf" srcId="{D8A95199-DDA6-4AC8-95CD-7A05600FEB7A}" destId="{AE53828D-2BAC-4228-B171-711892ACAFDA}"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9E0F8B5-FB4C-4F3C-8A43-F9E89924FEA6}">
      <dsp:nvSpPr>
        <dsp:cNvPr id="0" name=""/>
        <dsp:cNvSpPr/>
      </dsp:nvSpPr>
      <dsp:spPr>
        <a:xfrm rot="5400000">
          <a:off x="-159583" y="163216"/>
          <a:ext cx="1063888" cy="744722"/>
        </a:xfrm>
        <a:prstGeom prst="chevron">
          <a:avLst/>
        </a:prstGeom>
        <a:gradFill rotWithShape="0">
          <a:gsLst>
            <a:gs pos="0">
              <a:schemeClr val="accent6">
                <a:shade val="80000"/>
                <a:hueOff val="0"/>
                <a:satOff val="0"/>
                <a:lumOff val="0"/>
                <a:alphaOff val="0"/>
                <a:shade val="51000"/>
                <a:satMod val="130000"/>
              </a:schemeClr>
            </a:gs>
            <a:gs pos="80000">
              <a:schemeClr val="accent6">
                <a:shade val="80000"/>
                <a:hueOff val="0"/>
                <a:satOff val="0"/>
                <a:lumOff val="0"/>
                <a:alphaOff val="0"/>
                <a:shade val="93000"/>
                <a:satMod val="130000"/>
              </a:schemeClr>
            </a:gs>
            <a:gs pos="100000">
              <a:schemeClr val="accent6">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fr-FR" sz="2000" kern="1200" dirty="0" smtClean="0"/>
            <a:t>1</a:t>
          </a:r>
          <a:endParaRPr lang="fr-FR" sz="2000" kern="1200" dirty="0"/>
        </a:p>
      </dsp:txBody>
      <dsp:txXfrm rot="5400000">
        <a:off x="-159583" y="163216"/>
        <a:ext cx="1063888" cy="744722"/>
      </dsp:txXfrm>
    </dsp:sp>
    <dsp:sp modelId="{563BE64A-CCE8-45C7-BC9A-CFEFA1E0B90E}">
      <dsp:nvSpPr>
        <dsp:cNvPr id="0" name=""/>
        <dsp:cNvSpPr/>
      </dsp:nvSpPr>
      <dsp:spPr>
        <a:xfrm rot="5400000">
          <a:off x="4172229" y="-3423873"/>
          <a:ext cx="691527" cy="7546541"/>
        </a:xfrm>
        <a:prstGeom prst="round2SameRect">
          <a:avLst/>
        </a:prstGeom>
        <a:solidFill>
          <a:schemeClr val="lt1">
            <a:alpha val="90000"/>
            <a:hueOff val="0"/>
            <a:satOff val="0"/>
            <a:lumOff val="0"/>
            <a:alphaOff val="0"/>
          </a:schemeClr>
        </a:solidFill>
        <a:ln w="9525" cap="flat" cmpd="sng" algn="ctr">
          <a:solidFill>
            <a:schemeClr val="accent6">
              <a:shade val="8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70688" tIns="15240" rIns="15240" bIns="15240" numCol="1" spcCol="1270" anchor="ctr" anchorCtr="0">
          <a:noAutofit/>
        </a:bodyPr>
        <a:lstStyle/>
        <a:p>
          <a:pPr marL="228600" lvl="1" indent="-228600" algn="r" defTabSz="1066800" rtl="1">
            <a:lnSpc>
              <a:spcPct val="90000"/>
            </a:lnSpc>
            <a:spcBef>
              <a:spcPct val="0"/>
            </a:spcBef>
            <a:spcAft>
              <a:spcPct val="15000"/>
            </a:spcAft>
            <a:buChar char="••"/>
          </a:pPr>
          <a:r>
            <a:rPr lang="ar-DZ" sz="2400" kern="1200" dirty="0" smtClean="0"/>
            <a:t>الرفع أكثر من الشفافية والقابلية للمقارنة للقوائم المالية التي تعدها المؤسسات ،خاصة تلك المقيمة بالبورصة</a:t>
          </a:r>
          <a:endParaRPr lang="fr-FR" sz="2400" kern="1200" dirty="0"/>
        </a:p>
      </dsp:txBody>
      <dsp:txXfrm rot="5400000">
        <a:off x="4172229" y="-3423873"/>
        <a:ext cx="691527" cy="7546541"/>
      </dsp:txXfrm>
    </dsp:sp>
    <dsp:sp modelId="{4FAD0886-02DA-4777-B7AC-9E3627EEC6A5}">
      <dsp:nvSpPr>
        <dsp:cNvPr id="0" name=""/>
        <dsp:cNvSpPr/>
      </dsp:nvSpPr>
      <dsp:spPr>
        <a:xfrm rot="5400000">
          <a:off x="-159583" y="1109778"/>
          <a:ext cx="1063888" cy="744722"/>
        </a:xfrm>
        <a:prstGeom prst="chevron">
          <a:avLst/>
        </a:prstGeom>
        <a:gradFill rotWithShape="0">
          <a:gsLst>
            <a:gs pos="0">
              <a:schemeClr val="accent6">
                <a:shade val="80000"/>
                <a:hueOff val="-95423"/>
                <a:satOff val="4252"/>
                <a:lumOff val="5945"/>
                <a:alphaOff val="0"/>
                <a:shade val="51000"/>
                <a:satMod val="130000"/>
              </a:schemeClr>
            </a:gs>
            <a:gs pos="80000">
              <a:schemeClr val="accent6">
                <a:shade val="80000"/>
                <a:hueOff val="-95423"/>
                <a:satOff val="4252"/>
                <a:lumOff val="5945"/>
                <a:alphaOff val="0"/>
                <a:shade val="93000"/>
                <a:satMod val="130000"/>
              </a:schemeClr>
            </a:gs>
            <a:gs pos="100000">
              <a:schemeClr val="accent6">
                <a:shade val="80000"/>
                <a:hueOff val="-95423"/>
                <a:satOff val="4252"/>
                <a:lumOff val="59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fr-FR" sz="2000" kern="1200" dirty="0" smtClean="0"/>
            <a:t>2</a:t>
          </a:r>
          <a:endParaRPr lang="fr-FR" sz="2000" kern="1200" dirty="0"/>
        </a:p>
      </dsp:txBody>
      <dsp:txXfrm rot="5400000">
        <a:off x="-159583" y="1109778"/>
        <a:ext cx="1063888" cy="744722"/>
      </dsp:txXfrm>
    </dsp:sp>
    <dsp:sp modelId="{8F305B92-2DDC-4AFC-91AD-CE43FB2D5CE7}">
      <dsp:nvSpPr>
        <dsp:cNvPr id="0" name=""/>
        <dsp:cNvSpPr/>
      </dsp:nvSpPr>
      <dsp:spPr>
        <a:xfrm rot="5400000">
          <a:off x="4172229" y="-2468266"/>
          <a:ext cx="691527" cy="7546541"/>
        </a:xfrm>
        <a:prstGeom prst="round2SameRect">
          <a:avLst/>
        </a:prstGeom>
        <a:solidFill>
          <a:schemeClr val="lt1">
            <a:alpha val="90000"/>
            <a:hueOff val="0"/>
            <a:satOff val="0"/>
            <a:lumOff val="0"/>
            <a:alphaOff val="0"/>
          </a:schemeClr>
        </a:solidFill>
        <a:ln w="9525" cap="flat" cmpd="sng" algn="ctr">
          <a:solidFill>
            <a:schemeClr val="accent6">
              <a:shade val="80000"/>
              <a:hueOff val="-95423"/>
              <a:satOff val="4252"/>
              <a:lumOff val="5945"/>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99136" tIns="17780" rIns="17780" bIns="17780" numCol="1" spcCol="1270" anchor="ctr" anchorCtr="0">
          <a:noAutofit/>
        </a:bodyPr>
        <a:lstStyle/>
        <a:p>
          <a:pPr marL="285750" lvl="1" indent="-285750" algn="r" defTabSz="1244600" rtl="1">
            <a:lnSpc>
              <a:spcPct val="90000"/>
            </a:lnSpc>
            <a:spcBef>
              <a:spcPct val="0"/>
            </a:spcBef>
            <a:spcAft>
              <a:spcPct val="15000"/>
            </a:spcAft>
            <a:buChar char="••"/>
          </a:pPr>
          <a:r>
            <a:rPr lang="ar-DZ" sz="2800" kern="1200" dirty="0" smtClean="0"/>
            <a:t>المقارنة على مستوى المؤسسة، وما بين المؤسسات  عبر مختلف الدول.</a:t>
          </a:r>
          <a:endParaRPr lang="fr-FR" sz="900" kern="1200" dirty="0"/>
        </a:p>
      </dsp:txBody>
      <dsp:txXfrm rot="5400000">
        <a:off x="4172229" y="-2468266"/>
        <a:ext cx="691527" cy="7546541"/>
      </dsp:txXfrm>
    </dsp:sp>
    <dsp:sp modelId="{E0FDF29E-DBB0-4B03-94C4-B181BF5A94D7}">
      <dsp:nvSpPr>
        <dsp:cNvPr id="0" name=""/>
        <dsp:cNvSpPr/>
      </dsp:nvSpPr>
      <dsp:spPr>
        <a:xfrm rot="5400000">
          <a:off x="-159583" y="2056340"/>
          <a:ext cx="1063888" cy="744722"/>
        </a:xfrm>
        <a:prstGeom prst="chevron">
          <a:avLst/>
        </a:prstGeom>
        <a:gradFill rotWithShape="0">
          <a:gsLst>
            <a:gs pos="0">
              <a:schemeClr val="accent6">
                <a:shade val="80000"/>
                <a:hueOff val="-190846"/>
                <a:satOff val="8505"/>
                <a:lumOff val="11889"/>
                <a:alphaOff val="0"/>
                <a:shade val="51000"/>
                <a:satMod val="130000"/>
              </a:schemeClr>
            </a:gs>
            <a:gs pos="80000">
              <a:schemeClr val="accent6">
                <a:shade val="80000"/>
                <a:hueOff val="-190846"/>
                <a:satOff val="8505"/>
                <a:lumOff val="11889"/>
                <a:alphaOff val="0"/>
                <a:shade val="93000"/>
                <a:satMod val="130000"/>
              </a:schemeClr>
            </a:gs>
            <a:gs pos="100000">
              <a:schemeClr val="accent6">
                <a:shade val="80000"/>
                <a:hueOff val="-190846"/>
                <a:satOff val="8505"/>
                <a:lumOff val="1188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r-FR" sz="2000" kern="1200" dirty="0" smtClean="0"/>
            <a:t>3</a:t>
          </a:r>
          <a:endParaRPr lang="fr-FR" sz="2000" kern="1200" dirty="0"/>
        </a:p>
      </dsp:txBody>
      <dsp:txXfrm rot="5400000">
        <a:off x="-159583" y="2056340"/>
        <a:ext cx="1063888" cy="744722"/>
      </dsp:txXfrm>
    </dsp:sp>
    <dsp:sp modelId="{772BA293-BA80-4CC2-BC7A-9FB0340BEF9B}">
      <dsp:nvSpPr>
        <dsp:cNvPr id="0" name=""/>
        <dsp:cNvSpPr/>
      </dsp:nvSpPr>
      <dsp:spPr>
        <a:xfrm rot="5400000">
          <a:off x="4172229" y="-1530749"/>
          <a:ext cx="691527" cy="7546541"/>
        </a:xfrm>
        <a:prstGeom prst="round2SameRect">
          <a:avLst/>
        </a:prstGeom>
        <a:solidFill>
          <a:schemeClr val="lt1">
            <a:alpha val="90000"/>
            <a:hueOff val="0"/>
            <a:satOff val="0"/>
            <a:lumOff val="0"/>
            <a:alphaOff val="0"/>
          </a:schemeClr>
        </a:solidFill>
        <a:ln w="9525" cap="flat" cmpd="sng" algn="ctr">
          <a:solidFill>
            <a:schemeClr val="accent6">
              <a:shade val="80000"/>
              <a:hueOff val="-190846"/>
              <a:satOff val="8505"/>
              <a:lumOff val="11889"/>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70688" tIns="15240" rIns="15240" bIns="15240" numCol="1" spcCol="1270" anchor="ctr" anchorCtr="0">
          <a:noAutofit/>
        </a:bodyPr>
        <a:lstStyle/>
        <a:p>
          <a:pPr marL="228600" lvl="1" indent="-228600" algn="r" defTabSz="1066800" rtl="1">
            <a:lnSpc>
              <a:spcPct val="90000"/>
            </a:lnSpc>
            <a:spcBef>
              <a:spcPct val="0"/>
            </a:spcBef>
            <a:spcAft>
              <a:spcPct val="15000"/>
            </a:spcAft>
            <a:buChar char="••"/>
          </a:pPr>
          <a:r>
            <a:rPr lang="ar-DZ" sz="2400" kern="1200" dirty="0" smtClean="0"/>
            <a:t>تسهيل تقييم المؤسسات عبر مختلف البورصات.</a:t>
          </a:r>
          <a:endParaRPr lang="fr-FR" sz="2400" kern="1200" dirty="0"/>
        </a:p>
      </dsp:txBody>
      <dsp:txXfrm rot="5400000">
        <a:off x="4172229" y="-1530749"/>
        <a:ext cx="691527" cy="7546541"/>
      </dsp:txXfrm>
    </dsp:sp>
    <dsp:sp modelId="{BAD7FADA-DCE3-4BE8-A9D3-BE673B404DB0}">
      <dsp:nvSpPr>
        <dsp:cNvPr id="0" name=""/>
        <dsp:cNvSpPr/>
      </dsp:nvSpPr>
      <dsp:spPr>
        <a:xfrm rot="5400000">
          <a:off x="-159583" y="3002902"/>
          <a:ext cx="1063888" cy="744722"/>
        </a:xfrm>
        <a:prstGeom prst="chevron">
          <a:avLst/>
        </a:prstGeom>
        <a:gradFill rotWithShape="0">
          <a:gsLst>
            <a:gs pos="0">
              <a:schemeClr val="accent6">
                <a:shade val="80000"/>
                <a:hueOff val="-286269"/>
                <a:satOff val="12757"/>
                <a:lumOff val="17834"/>
                <a:alphaOff val="0"/>
                <a:shade val="51000"/>
                <a:satMod val="130000"/>
              </a:schemeClr>
            </a:gs>
            <a:gs pos="80000">
              <a:schemeClr val="accent6">
                <a:shade val="80000"/>
                <a:hueOff val="-286269"/>
                <a:satOff val="12757"/>
                <a:lumOff val="17834"/>
                <a:alphaOff val="0"/>
                <a:shade val="93000"/>
                <a:satMod val="130000"/>
              </a:schemeClr>
            </a:gs>
            <a:gs pos="100000">
              <a:schemeClr val="accent6">
                <a:shade val="80000"/>
                <a:hueOff val="-286269"/>
                <a:satOff val="12757"/>
                <a:lumOff val="1783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r-FR" sz="2000" kern="1200" dirty="0" smtClean="0"/>
            <a:t>4</a:t>
          </a:r>
          <a:endParaRPr lang="fr-FR" sz="2000" kern="1200" dirty="0"/>
        </a:p>
      </dsp:txBody>
      <dsp:txXfrm rot="5400000">
        <a:off x="-159583" y="3002902"/>
        <a:ext cx="1063888" cy="744722"/>
      </dsp:txXfrm>
    </dsp:sp>
    <dsp:sp modelId="{77B467AC-2FD8-4640-AF42-B77854EEA54A}">
      <dsp:nvSpPr>
        <dsp:cNvPr id="0" name=""/>
        <dsp:cNvSpPr/>
      </dsp:nvSpPr>
      <dsp:spPr>
        <a:xfrm rot="5400000">
          <a:off x="4172229" y="-584188"/>
          <a:ext cx="691527" cy="7546541"/>
        </a:xfrm>
        <a:prstGeom prst="round2SameRect">
          <a:avLst/>
        </a:prstGeom>
        <a:solidFill>
          <a:schemeClr val="lt1">
            <a:alpha val="90000"/>
            <a:hueOff val="0"/>
            <a:satOff val="0"/>
            <a:lumOff val="0"/>
            <a:alphaOff val="0"/>
          </a:schemeClr>
        </a:solidFill>
        <a:ln w="9525" cap="flat" cmpd="sng" algn="ctr">
          <a:solidFill>
            <a:schemeClr val="accent6">
              <a:shade val="80000"/>
              <a:hueOff val="-286269"/>
              <a:satOff val="12757"/>
              <a:lumOff val="17834"/>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70688" tIns="15240" rIns="15240" bIns="15240" numCol="1" spcCol="1270" anchor="ctr" anchorCtr="0">
          <a:noAutofit/>
        </a:bodyPr>
        <a:lstStyle/>
        <a:p>
          <a:pPr marL="228600" lvl="1" indent="-228600" algn="r" defTabSz="1066800" rtl="1">
            <a:lnSpc>
              <a:spcPct val="90000"/>
            </a:lnSpc>
            <a:spcBef>
              <a:spcPct val="0"/>
            </a:spcBef>
            <a:spcAft>
              <a:spcPct val="15000"/>
            </a:spcAft>
            <a:buChar char="••"/>
          </a:pPr>
          <a:r>
            <a:rPr lang="ar-DZ" sz="2400" kern="1200" dirty="0" smtClean="0"/>
            <a:t>الحصول على ثقة  المستثمرين واسترجاعها.</a:t>
          </a:r>
          <a:endParaRPr lang="fr-FR" sz="2400" kern="1200" dirty="0"/>
        </a:p>
      </dsp:txBody>
      <dsp:txXfrm rot="5400000">
        <a:off x="4172229" y="-584188"/>
        <a:ext cx="691527" cy="7546541"/>
      </dsp:txXfrm>
    </dsp:sp>
    <dsp:sp modelId="{52D88ED7-5B9F-4976-8FA7-70237A6327E9}">
      <dsp:nvSpPr>
        <dsp:cNvPr id="0" name=""/>
        <dsp:cNvSpPr/>
      </dsp:nvSpPr>
      <dsp:spPr>
        <a:xfrm rot="5400000">
          <a:off x="-149239" y="3831989"/>
          <a:ext cx="1063888" cy="744722"/>
        </a:xfrm>
        <a:prstGeom prst="chevron">
          <a:avLst/>
        </a:prstGeom>
        <a:gradFill rotWithShape="0">
          <a:gsLst>
            <a:gs pos="0">
              <a:schemeClr val="accent6">
                <a:shade val="80000"/>
                <a:hueOff val="-381692"/>
                <a:satOff val="17009"/>
                <a:lumOff val="23779"/>
                <a:alphaOff val="0"/>
                <a:shade val="51000"/>
                <a:satMod val="130000"/>
              </a:schemeClr>
            </a:gs>
            <a:gs pos="80000">
              <a:schemeClr val="accent6">
                <a:shade val="80000"/>
                <a:hueOff val="-381692"/>
                <a:satOff val="17009"/>
                <a:lumOff val="23779"/>
                <a:alphaOff val="0"/>
                <a:shade val="93000"/>
                <a:satMod val="130000"/>
              </a:schemeClr>
            </a:gs>
            <a:gs pos="100000">
              <a:schemeClr val="accent6">
                <a:shade val="80000"/>
                <a:hueOff val="-381692"/>
                <a:satOff val="17009"/>
                <a:lumOff val="237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r-FR" sz="2000" kern="1200" dirty="0" smtClean="0"/>
            <a:t>5</a:t>
          </a:r>
          <a:endParaRPr lang="fr-FR" sz="2000" kern="1200" dirty="0"/>
        </a:p>
      </dsp:txBody>
      <dsp:txXfrm rot="5400000">
        <a:off x="-149239" y="3831989"/>
        <a:ext cx="1063888" cy="744722"/>
      </dsp:txXfrm>
    </dsp:sp>
    <dsp:sp modelId="{D0BC0361-A372-4389-8D4C-8C18AF21924B}">
      <dsp:nvSpPr>
        <dsp:cNvPr id="0" name=""/>
        <dsp:cNvSpPr/>
      </dsp:nvSpPr>
      <dsp:spPr>
        <a:xfrm rot="5400000">
          <a:off x="4172229" y="316912"/>
          <a:ext cx="691527" cy="7546541"/>
        </a:xfrm>
        <a:prstGeom prst="round2SameRect">
          <a:avLst/>
        </a:prstGeom>
        <a:solidFill>
          <a:schemeClr val="lt1">
            <a:alpha val="90000"/>
            <a:hueOff val="0"/>
            <a:satOff val="0"/>
            <a:lumOff val="0"/>
            <a:alphaOff val="0"/>
          </a:schemeClr>
        </a:solidFill>
        <a:ln w="9525" cap="flat" cmpd="sng" algn="ctr">
          <a:solidFill>
            <a:schemeClr val="accent6">
              <a:shade val="80000"/>
              <a:hueOff val="-381692"/>
              <a:satOff val="17009"/>
              <a:lumOff val="23779"/>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70688" tIns="15240" rIns="15240" bIns="15240" numCol="1" spcCol="1270" anchor="ctr" anchorCtr="0">
          <a:noAutofit/>
        </a:bodyPr>
        <a:lstStyle/>
        <a:p>
          <a:pPr marL="228600" lvl="1" indent="-228600" algn="r" defTabSz="1066800" rtl="1">
            <a:lnSpc>
              <a:spcPct val="90000"/>
            </a:lnSpc>
            <a:spcBef>
              <a:spcPct val="0"/>
            </a:spcBef>
            <a:spcAft>
              <a:spcPct val="15000"/>
            </a:spcAft>
            <a:buChar char="••"/>
          </a:pPr>
          <a:r>
            <a:rPr lang="ar-DZ" sz="2400" kern="1200" dirty="0" smtClean="0"/>
            <a:t>تقييم مراجعة محاسبية عالية الجودة لدول تفتقر إليها.</a:t>
          </a:r>
          <a:endParaRPr lang="fr-FR" sz="2400" kern="1200" dirty="0"/>
        </a:p>
      </dsp:txBody>
      <dsp:txXfrm rot="5400000">
        <a:off x="4172229" y="316912"/>
        <a:ext cx="691527" cy="7546541"/>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50904D4-0D97-4ADE-BF33-908B5A47775A}">
      <dsp:nvSpPr>
        <dsp:cNvPr id="0" name=""/>
        <dsp:cNvSpPr/>
      </dsp:nvSpPr>
      <dsp:spPr>
        <a:xfrm>
          <a:off x="3500594" y="2307250"/>
          <a:ext cx="1665733" cy="1665733"/>
        </a:xfrm>
        <a:prstGeom prst="ellips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DZ" sz="2800" kern="1200" dirty="0" err="1" smtClean="0"/>
            <a:t>إستثناءات</a:t>
          </a:r>
          <a:r>
            <a:rPr lang="ar-DZ" sz="2800" kern="1200" dirty="0" smtClean="0"/>
            <a:t> المعيار</a:t>
          </a:r>
          <a:endParaRPr lang="fr-FR" sz="2800" kern="1200" dirty="0"/>
        </a:p>
      </dsp:txBody>
      <dsp:txXfrm>
        <a:off x="3500594" y="2307250"/>
        <a:ext cx="1665733" cy="1665733"/>
      </dsp:txXfrm>
    </dsp:sp>
    <dsp:sp modelId="{91B21C51-0596-47EC-81DA-C6BA1D9F7519}">
      <dsp:nvSpPr>
        <dsp:cNvPr id="0" name=""/>
        <dsp:cNvSpPr/>
      </dsp:nvSpPr>
      <dsp:spPr>
        <a:xfrm rot="16200000">
          <a:off x="4158093" y="1703118"/>
          <a:ext cx="350736" cy="5663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fr-FR" sz="2300" kern="1200"/>
        </a:p>
      </dsp:txBody>
      <dsp:txXfrm rot="16200000">
        <a:off x="4158093" y="1703118"/>
        <a:ext cx="350736" cy="566349"/>
      </dsp:txXfrm>
    </dsp:sp>
    <dsp:sp modelId="{27E08CAF-7189-4C54-BD20-D0BAFD9CBE6D}">
      <dsp:nvSpPr>
        <dsp:cNvPr id="0" name=""/>
        <dsp:cNvSpPr/>
      </dsp:nvSpPr>
      <dsp:spPr>
        <a:xfrm>
          <a:off x="3295743" y="-28229"/>
          <a:ext cx="2075437" cy="1673712"/>
        </a:xfrm>
        <a:prstGeom prst="ellips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ar-SA" sz="2400" kern="1200" dirty="0" smtClean="0"/>
            <a:t>المبالغ المحصلة نيابة عن أطراف ثالثة</a:t>
          </a:r>
          <a:endParaRPr lang="fr-FR" sz="2400" kern="1200" dirty="0"/>
        </a:p>
      </dsp:txBody>
      <dsp:txXfrm>
        <a:off x="3295743" y="-28229"/>
        <a:ext cx="2075437" cy="1673712"/>
      </dsp:txXfrm>
    </dsp:sp>
    <dsp:sp modelId="{836618FC-0147-4D94-8CB4-922E8DAE4455}">
      <dsp:nvSpPr>
        <dsp:cNvPr id="0" name=""/>
        <dsp:cNvSpPr/>
      </dsp:nvSpPr>
      <dsp:spPr>
        <a:xfrm rot="19800000">
          <a:off x="5102974" y="2365066"/>
          <a:ext cx="164886" cy="5663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fr-FR" sz="2300" kern="1200"/>
        </a:p>
      </dsp:txBody>
      <dsp:txXfrm rot="19800000">
        <a:off x="5102974" y="2365066"/>
        <a:ext cx="164886" cy="566349"/>
      </dsp:txXfrm>
    </dsp:sp>
    <dsp:sp modelId="{6DC8E4BA-ECEF-471E-AB75-C8868537D40A}">
      <dsp:nvSpPr>
        <dsp:cNvPr id="0" name=""/>
        <dsp:cNvSpPr/>
      </dsp:nvSpPr>
      <dsp:spPr>
        <a:xfrm>
          <a:off x="5098944" y="936103"/>
          <a:ext cx="2507295" cy="2076536"/>
        </a:xfrm>
        <a:prstGeom prst="ellips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smtClean="0"/>
            <a:t>دخل الإيجار </a:t>
          </a:r>
          <a:endParaRPr lang="fr-FR" sz="2800" kern="1200" dirty="0"/>
        </a:p>
      </dsp:txBody>
      <dsp:txXfrm>
        <a:off x="5098944" y="936103"/>
        <a:ext cx="2507295" cy="2076536"/>
      </dsp:txXfrm>
    </dsp:sp>
    <dsp:sp modelId="{C06B3127-1928-45D0-89F2-ED9C2C32F30E}">
      <dsp:nvSpPr>
        <dsp:cNvPr id="0" name=""/>
        <dsp:cNvSpPr/>
      </dsp:nvSpPr>
      <dsp:spPr>
        <a:xfrm rot="1800000">
          <a:off x="5101514" y="3346536"/>
          <a:ext cx="159895" cy="5663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fr-FR" sz="2300" kern="1200"/>
        </a:p>
      </dsp:txBody>
      <dsp:txXfrm rot="1800000">
        <a:off x="5101514" y="3346536"/>
        <a:ext cx="159895" cy="566349"/>
      </dsp:txXfrm>
    </dsp:sp>
    <dsp:sp modelId="{BF7517F5-D7C1-490C-92F5-7D03F39002C3}">
      <dsp:nvSpPr>
        <dsp:cNvPr id="0" name=""/>
        <dsp:cNvSpPr/>
      </dsp:nvSpPr>
      <dsp:spPr>
        <a:xfrm>
          <a:off x="5074308" y="3283136"/>
          <a:ext cx="2556567" cy="2045454"/>
        </a:xfrm>
        <a:prstGeom prst="ellips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smtClean="0"/>
            <a:t>الاستثمارات بطريقة حقوق الملكية </a:t>
          </a:r>
          <a:endParaRPr lang="fr-FR" sz="2800" kern="1200" dirty="0"/>
        </a:p>
      </dsp:txBody>
      <dsp:txXfrm>
        <a:off x="5074308" y="3283136"/>
        <a:ext cx="2556567" cy="2045454"/>
      </dsp:txXfrm>
    </dsp:sp>
    <dsp:sp modelId="{423CAD1C-CFFD-4D17-80F4-48DDE58E25D2}">
      <dsp:nvSpPr>
        <dsp:cNvPr id="0" name=""/>
        <dsp:cNvSpPr/>
      </dsp:nvSpPr>
      <dsp:spPr>
        <a:xfrm rot="5400000">
          <a:off x="4173057" y="3983380"/>
          <a:ext cx="320808" cy="5663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fr-FR" sz="2300" kern="1200"/>
        </a:p>
      </dsp:txBody>
      <dsp:txXfrm rot="5400000">
        <a:off x="4173057" y="3983380"/>
        <a:ext cx="320808" cy="566349"/>
      </dsp:txXfrm>
    </dsp:sp>
    <dsp:sp modelId="{6C6EFE41-9E74-4097-95C2-4E70D5FC71FB}">
      <dsp:nvSpPr>
        <dsp:cNvPr id="0" name=""/>
        <dsp:cNvSpPr/>
      </dsp:nvSpPr>
      <dsp:spPr>
        <a:xfrm>
          <a:off x="3252675" y="4578283"/>
          <a:ext cx="2161572" cy="1786649"/>
        </a:xfrm>
        <a:prstGeom prst="ellips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smtClean="0"/>
            <a:t>عقود التأمين المتعلقة بشركات التأمين. </a:t>
          </a:r>
          <a:endParaRPr lang="fr-FR" sz="2800" kern="1200" dirty="0"/>
        </a:p>
      </dsp:txBody>
      <dsp:txXfrm>
        <a:off x="3252675" y="4578283"/>
        <a:ext cx="2161572" cy="1786649"/>
      </dsp:txXfrm>
    </dsp:sp>
    <dsp:sp modelId="{32FE5B0E-FCFD-4A50-BD77-02E78AFCB3C1}">
      <dsp:nvSpPr>
        <dsp:cNvPr id="0" name=""/>
        <dsp:cNvSpPr/>
      </dsp:nvSpPr>
      <dsp:spPr>
        <a:xfrm rot="9000000">
          <a:off x="3458370" y="3327824"/>
          <a:ext cx="119000" cy="5663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fr-FR" sz="2300" kern="1200"/>
        </a:p>
      </dsp:txBody>
      <dsp:txXfrm rot="9000000">
        <a:off x="3458370" y="3327824"/>
        <a:ext cx="119000" cy="566349"/>
      </dsp:txXfrm>
    </dsp:sp>
    <dsp:sp modelId="{53065402-2EF3-4B95-AA1F-FAEBE23E84A8}">
      <dsp:nvSpPr>
        <dsp:cNvPr id="0" name=""/>
        <dsp:cNvSpPr/>
      </dsp:nvSpPr>
      <dsp:spPr>
        <a:xfrm>
          <a:off x="876411" y="3312369"/>
          <a:ext cx="2875839" cy="1986987"/>
        </a:xfrm>
        <a:prstGeom prst="ellips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smtClean="0"/>
            <a:t>التغيرات في القيمة العادلة للأصول والالتزامات المالية</a:t>
          </a:r>
          <a:endParaRPr lang="fr-FR" sz="2800" kern="1200" dirty="0"/>
        </a:p>
      </dsp:txBody>
      <dsp:txXfrm>
        <a:off x="876411" y="3312369"/>
        <a:ext cx="2875839" cy="1986987"/>
      </dsp:txXfrm>
    </dsp:sp>
    <dsp:sp modelId="{2499A9A0-F850-42DC-A20A-C3AEFCD840EC}">
      <dsp:nvSpPr>
        <dsp:cNvPr id="0" name=""/>
        <dsp:cNvSpPr/>
      </dsp:nvSpPr>
      <dsp:spPr>
        <a:xfrm rot="12600000">
          <a:off x="3389015" y="2361509"/>
          <a:ext cx="172660" cy="5663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fr-FR" sz="2300" kern="1200"/>
        </a:p>
      </dsp:txBody>
      <dsp:txXfrm rot="12600000">
        <a:off x="3389015" y="2361509"/>
        <a:ext cx="172660" cy="566349"/>
      </dsp:txXfrm>
    </dsp:sp>
    <dsp:sp modelId="{ED5B011B-70D9-49F7-A149-5B0B9D5C6EB6}">
      <dsp:nvSpPr>
        <dsp:cNvPr id="0" name=""/>
        <dsp:cNvSpPr/>
      </dsp:nvSpPr>
      <dsp:spPr>
        <a:xfrm>
          <a:off x="1098279" y="907869"/>
          <a:ext cx="2432104" cy="2133005"/>
        </a:xfrm>
        <a:prstGeom prst="ellips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SA" sz="2800" kern="1200" dirty="0" smtClean="0"/>
            <a:t>الاعتراف المبدئي والتغيرات في القيمة العادلة عن الأصول </a:t>
          </a:r>
          <a:endParaRPr lang="fr-FR" sz="2800" kern="1200" dirty="0"/>
        </a:p>
      </dsp:txBody>
      <dsp:txXfrm>
        <a:off x="1098279" y="907869"/>
        <a:ext cx="2432104" cy="2133005"/>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A2B4403-AAE8-49BF-BD1A-6B5E6DBB9BBD}">
      <dsp:nvSpPr>
        <dsp:cNvPr id="0" name=""/>
        <dsp:cNvSpPr/>
      </dsp:nvSpPr>
      <dsp:spPr>
        <a:xfrm>
          <a:off x="6382641" y="3054675"/>
          <a:ext cx="91440" cy="569051"/>
        </a:xfrm>
        <a:custGeom>
          <a:avLst/>
          <a:gdLst/>
          <a:ahLst/>
          <a:cxnLst/>
          <a:rect l="0" t="0" r="0" b="0"/>
          <a:pathLst>
            <a:path>
              <a:moveTo>
                <a:pt x="45720" y="0"/>
              </a:moveTo>
              <a:lnTo>
                <a:pt x="45720" y="569051"/>
              </a:lnTo>
            </a:path>
          </a:pathLst>
        </a:custGeom>
        <a:noFill/>
        <a:ln w="25400" cap="flat" cmpd="sng" algn="ctr">
          <a:solidFill>
            <a:schemeClr val="accent2">
              <a:tint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5050F91-B1D0-45D6-A5A2-8441104721FC}">
      <dsp:nvSpPr>
        <dsp:cNvPr id="0" name=""/>
        <dsp:cNvSpPr/>
      </dsp:nvSpPr>
      <dsp:spPr>
        <a:xfrm>
          <a:off x="4634788" y="1243167"/>
          <a:ext cx="1793572" cy="569051"/>
        </a:xfrm>
        <a:custGeom>
          <a:avLst/>
          <a:gdLst/>
          <a:ahLst/>
          <a:cxnLst/>
          <a:rect l="0" t="0" r="0" b="0"/>
          <a:pathLst>
            <a:path>
              <a:moveTo>
                <a:pt x="0" y="0"/>
              </a:moveTo>
              <a:lnTo>
                <a:pt x="0" y="387792"/>
              </a:lnTo>
              <a:lnTo>
                <a:pt x="1793572" y="387792"/>
              </a:lnTo>
              <a:lnTo>
                <a:pt x="1793572" y="569051"/>
              </a:lnTo>
            </a:path>
          </a:pathLst>
        </a:custGeom>
        <a:noFill/>
        <a:ln w="25400" cap="flat" cmpd="sng" algn="ctr">
          <a:solidFill>
            <a:schemeClr val="accent2">
              <a:tint val="99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3533AB3-CF5E-40F3-AF84-BAFCAB9E112C}">
      <dsp:nvSpPr>
        <dsp:cNvPr id="0" name=""/>
        <dsp:cNvSpPr/>
      </dsp:nvSpPr>
      <dsp:spPr>
        <a:xfrm>
          <a:off x="2841215" y="3054675"/>
          <a:ext cx="1195715" cy="569051"/>
        </a:xfrm>
        <a:custGeom>
          <a:avLst/>
          <a:gdLst/>
          <a:ahLst/>
          <a:cxnLst/>
          <a:rect l="0" t="0" r="0" b="0"/>
          <a:pathLst>
            <a:path>
              <a:moveTo>
                <a:pt x="0" y="0"/>
              </a:moveTo>
              <a:lnTo>
                <a:pt x="0" y="387792"/>
              </a:lnTo>
              <a:lnTo>
                <a:pt x="1195715" y="387792"/>
              </a:lnTo>
              <a:lnTo>
                <a:pt x="1195715" y="569051"/>
              </a:lnTo>
            </a:path>
          </a:pathLst>
        </a:custGeom>
        <a:noFill/>
        <a:ln w="25400" cap="flat" cmpd="sng" algn="ctr">
          <a:solidFill>
            <a:schemeClr val="accent2">
              <a:tint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F640E26C-85D7-4C13-8CB3-D565745EF316}">
      <dsp:nvSpPr>
        <dsp:cNvPr id="0" name=""/>
        <dsp:cNvSpPr/>
      </dsp:nvSpPr>
      <dsp:spPr>
        <a:xfrm>
          <a:off x="1491337" y="3054675"/>
          <a:ext cx="1349877" cy="555210"/>
        </a:xfrm>
        <a:custGeom>
          <a:avLst/>
          <a:gdLst/>
          <a:ahLst/>
          <a:cxnLst/>
          <a:rect l="0" t="0" r="0" b="0"/>
          <a:pathLst>
            <a:path>
              <a:moveTo>
                <a:pt x="1349877" y="0"/>
              </a:moveTo>
              <a:lnTo>
                <a:pt x="1349877" y="373951"/>
              </a:lnTo>
              <a:lnTo>
                <a:pt x="0" y="373951"/>
              </a:lnTo>
              <a:lnTo>
                <a:pt x="0" y="555210"/>
              </a:lnTo>
            </a:path>
          </a:pathLst>
        </a:custGeom>
        <a:noFill/>
        <a:ln w="25400" cap="flat" cmpd="sng" algn="ctr">
          <a:solidFill>
            <a:schemeClr val="accent2">
              <a:tint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FE3A86A0-6AC0-4D00-97D2-3DC00DDA6EB7}">
      <dsp:nvSpPr>
        <dsp:cNvPr id="0" name=""/>
        <dsp:cNvSpPr/>
      </dsp:nvSpPr>
      <dsp:spPr>
        <a:xfrm>
          <a:off x="2841215" y="1243167"/>
          <a:ext cx="1793572" cy="569051"/>
        </a:xfrm>
        <a:custGeom>
          <a:avLst/>
          <a:gdLst/>
          <a:ahLst/>
          <a:cxnLst/>
          <a:rect l="0" t="0" r="0" b="0"/>
          <a:pathLst>
            <a:path>
              <a:moveTo>
                <a:pt x="1793572" y="0"/>
              </a:moveTo>
              <a:lnTo>
                <a:pt x="1793572" y="387792"/>
              </a:lnTo>
              <a:lnTo>
                <a:pt x="0" y="387792"/>
              </a:lnTo>
              <a:lnTo>
                <a:pt x="0" y="569051"/>
              </a:lnTo>
            </a:path>
          </a:pathLst>
        </a:custGeom>
        <a:noFill/>
        <a:ln w="25400" cap="flat" cmpd="sng" algn="ctr">
          <a:solidFill>
            <a:schemeClr val="accent2">
              <a:tint val="99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22BA3C7-38AB-4FCB-A818-3C0FE908B7C8}">
      <dsp:nvSpPr>
        <dsp:cNvPr id="0" name=""/>
        <dsp:cNvSpPr/>
      </dsp:nvSpPr>
      <dsp:spPr>
        <a:xfrm>
          <a:off x="3656475" y="710"/>
          <a:ext cx="1956624" cy="1242456"/>
        </a:xfrm>
        <a:prstGeom prst="roundRect">
          <a:avLst>
            <a:gd name="adj" fmla="val 10000"/>
          </a:avLst>
        </a:prstGeom>
        <a:gradFill rotWithShape="0">
          <a:gsLst>
            <a:gs pos="0">
              <a:schemeClr val="accent2">
                <a:shade val="80000"/>
                <a:hueOff val="0"/>
                <a:satOff val="0"/>
                <a:lumOff val="0"/>
                <a:alphaOff val="0"/>
                <a:shade val="51000"/>
                <a:satMod val="130000"/>
              </a:schemeClr>
            </a:gs>
            <a:gs pos="80000">
              <a:schemeClr val="accent2">
                <a:shade val="80000"/>
                <a:hueOff val="0"/>
                <a:satOff val="0"/>
                <a:lumOff val="0"/>
                <a:alphaOff val="0"/>
                <a:shade val="93000"/>
                <a:satMod val="130000"/>
              </a:schemeClr>
            </a:gs>
            <a:gs pos="100000">
              <a:schemeClr val="accent2">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D498069-F0DD-4EEF-AA75-C797B6F70FA9}">
      <dsp:nvSpPr>
        <dsp:cNvPr id="0" name=""/>
        <dsp:cNvSpPr/>
      </dsp:nvSpPr>
      <dsp:spPr>
        <a:xfrm>
          <a:off x="3873878" y="207242"/>
          <a:ext cx="1956624" cy="1242456"/>
        </a:xfrm>
        <a:prstGeom prst="roundRect">
          <a:avLst>
            <a:gd name="adj" fmla="val 10000"/>
          </a:avLst>
        </a:prstGeom>
        <a:solidFill>
          <a:schemeClr val="lt1">
            <a:alpha val="90000"/>
            <a:hueOff val="0"/>
            <a:satOff val="0"/>
            <a:lumOff val="0"/>
            <a:alphaOff val="0"/>
          </a:schemeClr>
        </a:solidFill>
        <a:ln w="9525" cap="flat" cmpd="sng" algn="ctr">
          <a:solidFill>
            <a:schemeClr val="accent2">
              <a:shade val="8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ar-DZ" sz="2700" kern="1200" dirty="0" smtClean="0"/>
            <a:t>في شكل نقدية أو في حكمها</a:t>
          </a:r>
          <a:endParaRPr lang="fr-FR" sz="2700" kern="1200" dirty="0"/>
        </a:p>
      </dsp:txBody>
      <dsp:txXfrm>
        <a:off x="3873878" y="207242"/>
        <a:ext cx="1956624" cy="1242456"/>
      </dsp:txXfrm>
    </dsp:sp>
    <dsp:sp modelId="{5291AD79-7C76-47F7-AA43-DD1B2483ED7F}">
      <dsp:nvSpPr>
        <dsp:cNvPr id="0" name=""/>
        <dsp:cNvSpPr/>
      </dsp:nvSpPr>
      <dsp:spPr>
        <a:xfrm>
          <a:off x="1862902" y="1812218"/>
          <a:ext cx="1956624" cy="1242456"/>
        </a:xfrm>
        <a:prstGeom prst="roundRect">
          <a:avLst>
            <a:gd name="adj" fmla="val 10000"/>
          </a:avLst>
        </a:prstGeom>
        <a:gradFill rotWithShape="0">
          <a:gsLst>
            <a:gs pos="0">
              <a:schemeClr val="accent2">
                <a:tint val="99000"/>
                <a:hueOff val="0"/>
                <a:satOff val="0"/>
                <a:lumOff val="0"/>
                <a:alphaOff val="0"/>
                <a:shade val="51000"/>
                <a:satMod val="130000"/>
              </a:schemeClr>
            </a:gs>
            <a:gs pos="80000">
              <a:schemeClr val="accent2">
                <a:tint val="99000"/>
                <a:hueOff val="0"/>
                <a:satOff val="0"/>
                <a:lumOff val="0"/>
                <a:alphaOff val="0"/>
                <a:shade val="93000"/>
                <a:satMod val="130000"/>
              </a:schemeClr>
            </a:gs>
            <a:gs pos="100000">
              <a:schemeClr val="accent2">
                <a:tint val="99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859B7FB-D622-45BA-98CE-57A0E1C81615}">
      <dsp:nvSpPr>
        <dsp:cNvPr id="0" name=""/>
        <dsp:cNvSpPr/>
      </dsp:nvSpPr>
      <dsp:spPr>
        <a:xfrm>
          <a:off x="2080305" y="2018751"/>
          <a:ext cx="1956624" cy="1242456"/>
        </a:xfrm>
        <a:prstGeom prst="roundRect">
          <a:avLst>
            <a:gd name="adj" fmla="val 10000"/>
          </a:avLst>
        </a:prstGeom>
        <a:solidFill>
          <a:schemeClr val="lt1">
            <a:alpha val="90000"/>
            <a:hueOff val="0"/>
            <a:satOff val="0"/>
            <a:lumOff val="0"/>
            <a:alphaOff val="0"/>
          </a:schemeClr>
        </a:solidFill>
        <a:ln w="9525" cap="flat" cmpd="sng" algn="ctr">
          <a:solidFill>
            <a:schemeClr val="accent2">
              <a:tint val="99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ar-DZ" sz="2700" kern="1200" dirty="0" smtClean="0"/>
            <a:t>البيع بالأجل بالقيمة الاسمية</a:t>
          </a:r>
          <a:endParaRPr lang="fr-FR" sz="2700" kern="1200" dirty="0"/>
        </a:p>
      </dsp:txBody>
      <dsp:txXfrm>
        <a:off x="2080305" y="2018751"/>
        <a:ext cx="1956624" cy="1242456"/>
      </dsp:txXfrm>
    </dsp:sp>
    <dsp:sp modelId="{654365B8-80EB-49DC-A782-E02EB16950F1}">
      <dsp:nvSpPr>
        <dsp:cNvPr id="0" name=""/>
        <dsp:cNvSpPr/>
      </dsp:nvSpPr>
      <dsp:spPr>
        <a:xfrm>
          <a:off x="513025" y="3609886"/>
          <a:ext cx="1956624" cy="1242456"/>
        </a:xfrm>
        <a:prstGeom prst="roundRect">
          <a:avLst>
            <a:gd name="adj" fmla="val 10000"/>
          </a:avLst>
        </a:prstGeom>
        <a:gradFill rotWithShape="0">
          <a:gsLst>
            <a:gs pos="0">
              <a:schemeClr val="accent2">
                <a:tint val="80000"/>
                <a:hueOff val="0"/>
                <a:satOff val="0"/>
                <a:lumOff val="0"/>
                <a:alphaOff val="0"/>
                <a:shade val="51000"/>
                <a:satMod val="130000"/>
              </a:schemeClr>
            </a:gs>
            <a:gs pos="80000">
              <a:schemeClr val="accent2">
                <a:tint val="80000"/>
                <a:hueOff val="0"/>
                <a:satOff val="0"/>
                <a:lumOff val="0"/>
                <a:alphaOff val="0"/>
                <a:shade val="93000"/>
                <a:satMod val="130000"/>
              </a:schemeClr>
            </a:gs>
            <a:gs pos="100000">
              <a:schemeClr val="accent2">
                <a:tint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1AFBE3B-DF5B-4666-B3C4-790373B2F9EA}">
      <dsp:nvSpPr>
        <dsp:cNvPr id="0" name=""/>
        <dsp:cNvSpPr/>
      </dsp:nvSpPr>
      <dsp:spPr>
        <a:xfrm>
          <a:off x="730427" y="3816419"/>
          <a:ext cx="1956624" cy="1242456"/>
        </a:xfrm>
        <a:prstGeom prst="roundRect">
          <a:avLst>
            <a:gd name="adj" fmla="val 10000"/>
          </a:avLst>
        </a:prstGeom>
        <a:solidFill>
          <a:schemeClr val="lt1">
            <a:alpha val="90000"/>
            <a:hueOff val="0"/>
            <a:satOff val="0"/>
            <a:lumOff val="0"/>
            <a:alphaOff val="0"/>
          </a:schemeClr>
        </a:solidFill>
        <a:ln w="9525" cap="flat" cmpd="sng" algn="ctr">
          <a:solidFill>
            <a:schemeClr val="accent2">
              <a:tint val="8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ar-DZ" sz="2700" kern="1200" dirty="0" smtClean="0"/>
            <a:t>القيمة العادلة </a:t>
          </a:r>
          <a:endParaRPr lang="fr-FR" sz="2700" kern="1200" dirty="0"/>
        </a:p>
      </dsp:txBody>
      <dsp:txXfrm>
        <a:off x="730427" y="3816419"/>
        <a:ext cx="1956624" cy="1242456"/>
      </dsp:txXfrm>
    </dsp:sp>
    <dsp:sp modelId="{D1CDDC49-706B-45EA-9F1D-5EDEC4530035}">
      <dsp:nvSpPr>
        <dsp:cNvPr id="0" name=""/>
        <dsp:cNvSpPr/>
      </dsp:nvSpPr>
      <dsp:spPr>
        <a:xfrm>
          <a:off x="3058618" y="3623727"/>
          <a:ext cx="1956624" cy="1242456"/>
        </a:xfrm>
        <a:prstGeom prst="roundRect">
          <a:avLst>
            <a:gd name="adj" fmla="val 10000"/>
          </a:avLst>
        </a:prstGeom>
        <a:gradFill rotWithShape="0">
          <a:gsLst>
            <a:gs pos="0">
              <a:schemeClr val="accent2">
                <a:tint val="80000"/>
                <a:hueOff val="0"/>
                <a:satOff val="0"/>
                <a:lumOff val="0"/>
                <a:alphaOff val="0"/>
                <a:shade val="51000"/>
                <a:satMod val="130000"/>
              </a:schemeClr>
            </a:gs>
            <a:gs pos="80000">
              <a:schemeClr val="accent2">
                <a:tint val="80000"/>
                <a:hueOff val="0"/>
                <a:satOff val="0"/>
                <a:lumOff val="0"/>
                <a:alphaOff val="0"/>
                <a:shade val="93000"/>
                <a:satMod val="130000"/>
              </a:schemeClr>
            </a:gs>
            <a:gs pos="100000">
              <a:schemeClr val="accent2">
                <a:tint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010DDA1-C435-49DB-8044-C750840264B8}">
      <dsp:nvSpPr>
        <dsp:cNvPr id="0" name=""/>
        <dsp:cNvSpPr/>
      </dsp:nvSpPr>
      <dsp:spPr>
        <a:xfrm>
          <a:off x="3276020" y="3830259"/>
          <a:ext cx="1956624" cy="1242456"/>
        </a:xfrm>
        <a:prstGeom prst="roundRect">
          <a:avLst>
            <a:gd name="adj" fmla="val 10000"/>
          </a:avLst>
        </a:prstGeom>
        <a:solidFill>
          <a:schemeClr val="lt1">
            <a:alpha val="90000"/>
            <a:hueOff val="0"/>
            <a:satOff val="0"/>
            <a:lumOff val="0"/>
            <a:alphaOff val="0"/>
          </a:schemeClr>
        </a:solidFill>
        <a:ln w="9525" cap="flat" cmpd="sng" algn="ctr">
          <a:solidFill>
            <a:schemeClr val="accent2">
              <a:tint val="8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ar-DZ" sz="2700" kern="1200" dirty="0" smtClean="0"/>
            <a:t>مقابل ثمن</a:t>
          </a:r>
          <a:endParaRPr lang="fr-FR" sz="2700" kern="1200" dirty="0"/>
        </a:p>
      </dsp:txBody>
      <dsp:txXfrm>
        <a:off x="3276020" y="3830259"/>
        <a:ext cx="1956624" cy="1242456"/>
      </dsp:txXfrm>
    </dsp:sp>
    <dsp:sp modelId="{FD27FC85-8CDE-437D-A534-4D75A1386EDB}">
      <dsp:nvSpPr>
        <dsp:cNvPr id="0" name=""/>
        <dsp:cNvSpPr/>
      </dsp:nvSpPr>
      <dsp:spPr>
        <a:xfrm>
          <a:off x="5450048" y="1812218"/>
          <a:ext cx="1956624" cy="1242456"/>
        </a:xfrm>
        <a:prstGeom prst="roundRect">
          <a:avLst>
            <a:gd name="adj" fmla="val 10000"/>
          </a:avLst>
        </a:prstGeom>
        <a:gradFill rotWithShape="0">
          <a:gsLst>
            <a:gs pos="0">
              <a:schemeClr val="accent2">
                <a:tint val="99000"/>
                <a:hueOff val="0"/>
                <a:satOff val="0"/>
                <a:lumOff val="0"/>
                <a:alphaOff val="0"/>
                <a:shade val="51000"/>
                <a:satMod val="130000"/>
              </a:schemeClr>
            </a:gs>
            <a:gs pos="80000">
              <a:schemeClr val="accent2">
                <a:tint val="99000"/>
                <a:hueOff val="0"/>
                <a:satOff val="0"/>
                <a:lumOff val="0"/>
                <a:alphaOff val="0"/>
                <a:shade val="93000"/>
                <a:satMod val="130000"/>
              </a:schemeClr>
            </a:gs>
            <a:gs pos="100000">
              <a:schemeClr val="accent2">
                <a:tint val="99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99B4A76-FC01-4BBF-9AE0-0B0A9E0EB26B}">
      <dsp:nvSpPr>
        <dsp:cNvPr id="0" name=""/>
        <dsp:cNvSpPr/>
      </dsp:nvSpPr>
      <dsp:spPr>
        <a:xfrm>
          <a:off x="5667451" y="2018751"/>
          <a:ext cx="1956624" cy="1242456"/>
        </a:xfrm>
        <a:prstGeom prst="roundRect">
          <a:avLst>
            <a:gd name="adj" fmla="val 10000"/>
          </a:avLst>
        </a:prstGeom>
        <a:solidFill>
          <a:schemeClr val="lt1">
            <a:alpha val="90000"/>
            <a:hueOff val="0"/>
            <a:satOff val="0"/>
            <a:lumOff val="0"/>
            <a:alphaOff val="0"/>
          </a:schemeClr>
        </a:solidFill>
        <a:ln w="9525" cap="flat" cmpd="sng" algn="ctr">
          <a:solidFill>
            <a:schemeClr val="accent2">
              <a:tint val="99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ar-DZ" sz="2700" kern="1200" dirty="0" smtClean="0"/>
            <a:t>البيع النقدي</a:t>
          </a:r>
          <a:endParaRPr lang="fr-FR" sz="2700" kern="1200" dirty="0"/>
        </a:p>
      </dsp:txBody>
      <dsp:txXfrm>
        <a:off x="5667451" y="2018751"/>
        <a:ext cx="1956624" cy="1242456"/>
      </dsp:txXfrm>
    </dsp:sp>
    <dsp:sp modelId="{8EEE55D4-6059-496B-8CE0-B6BDF893DD63}">
      <dsp:nvSpPr>
        <dsp:cNvPr id="0" name=""/>
        <dsp:cNvSpPr/>
      </dsp:nvSpPr>
      <dsp:spPr>
        <a:xfrm>
          <a:off x="5450048" y="3623727"/>
          <a:ext cx="1956624" cy="1242456"/>
        </a:xfrm>
        <a:prstGeom prst="roundRect">
          <a:avLst>
            <a:gd name="adj" fmla="val 10000"/>
          </a:avLst>
        </a:prstGeom>
        <a:gradFill rotWithShape="0">
          <a:gsLst>
            <a:gs pos="0">
              <a:schemeClr val="accent2">
                <a:tint val="80000"/>
                <a:hueOff val="0"/>
                <a:satOff val="0"/>
                <a:lumOff val="0"/>
                <a:alphaOff val="0"/>
                <a:shade val="51000"/>
                <a:satMod val="130000"/>
              </a:schemeClr>
            </a:gs>
            <a:gs pos="80000">
              <a:schemeClr val="accent2">
                <a:tint val="80000"/>
                <a:hueOff val="0"/>
                <a:satOff val="0"/>
                <a:lumOff val="0"/>
                <a:alphaOff val="0"/>
                <a:shade val="93000"/>
                <a:satMod val="130000"/>
              </a:schemeClr>
            </a:gs>
            <a:gs pos="100000">
              <a:schemeClr val="accent2">
                <a:tint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43406CE-0479-40AC-808D-70C226B5FDBB}">
      <dsp:nvSpPr>
        <dsp:cNvPr id="0" name=""/>
        <dsp:cNvSpPr/>
      </dsp:nvSpPr>
      <dsp:spPr>
        <a:xfrm>
          <a:off x="5667451" y="3830259"/>
          <a:ext cx="1956624" cy="1242456"/>
        </a:xfrm>
        <a:prstGeom prst="roundRect">
          <a:avLst>
            <a:gd name="adj" fmla="val 10000"/>
          </a:avLst>
        </a:prstGeom>
        <a:solidFill>
          <a:schemeClr val="lt1">
            <a:alpha val="90000"/>
            <a:hueOff val="0"/>
            <a:satOff val="0"/>
            <a:lumOff val="0"/>
            <a:alphaOff val="0"/>
          </a:schemeClr>
        </a:solidFill>
        <a:ln w="9525" cap="flat" cmpd="sng" algn="ctr">
          <a:solidFill>
            <a:schemeClr val="accent2">
              <a:tint val="8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ar-DZ" sz="2700" kern="1200" dirty="0" smtClean="0"/>
            <a:t>مبلغ الإيراد هو المبلغ المستحق</a:t>
          </a:r>
          <a:endParaRPr lang="fr-FR" sz="2700" kern="1200" dirty="0"/>
        </a:p>
      </dsp:txBody>
      <dsp:txXfrm>
        <a:off x="5667451" y="3830259"/>
        <a:ext cx="1956624" cy="1242456"/>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A14A724-F038-42FB-8CCE-EDA02BE723A8}">
      <dsp:nvSpPr>
        <dsp:cNvPr id="0" name=""/>
        <dsp:cNvSpPr/>
      </dsp:nvSpPr>
      <dsp:spPr>
        <a:xfrm rot="5400000">
          <a:off x="2897889" y="-581267"/>
          <a:ext cx="2466512" cy="3629047"/>
        </a:xfrm>
        <a:prstGeom prst="roundRect">
          <a:avLst>
            <a:gd name="adj" fmla="val 5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37160" rIns="177800" bIns="0" numCol="1" spcCol="1270" anchor="t" anchorCtr="0">
          <a:noAutofit/>
        </a:bodyPr>
        <a:lstStyle/>
        <a:p>
          <a:pPr lvl="0" algn="ctr" defTabSz="1778000" rtl="1">
            <a:lnSpc>
              <a:spcPct val="90000"/>
            </a:lnSpc>
            <a:spcBef>
              <a:spcPct val="0"/>
            </a:spcBef>
            <a:spcAft>
              <a:spcPct val="35000"/>
            </a:spcAft>
          </a:pPr>
          <a:r>
            <a:rPr lang="ar-DZ" sz="4000" kern="1200" dirty="0" smtClean="0"/>
            <a:t>في شكل عملية تبادل السلع والخدمات</a:t>
          </a:r>
          <a:endParaRPr lang="fr-FR" sz="4000" kern="1200" dirty="0"/>
        </a:p>
      </dsp:txBody>
      <dsp:txXfrm>
        <a:off x="1656631" y="659990"/>
        <a:ext cx="2975818" cy="493302"/>
      </dsp:txXfrm>
    </dsp:sp>
    <dsp:sp modelId="{AE5EDE92-C7CB-47DA-B04D-74723A88DA6C}">
      <dsp:nvSpPr>
        <dsp:cNvPr id="0" name=""/>
        <dsp:cNvSpPr/>
      </dsp:nvSpPr>
      <dsp:spPr>
        <a:xfrm>
          <a:off x="0" y="2017663"/>
          <a:ext cx="2367499" cy="3959000"/>
        </a:xfrm>
        <a:prstGeom prst="roundRect">
          <a:avLst>
            <a:gd name="adj" fmla="val 5000"/>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92583" rIns="120015" bIns="0" numCol="1" spcCol="1270" anchor="t" anchorCtr="0">
          <a:noAutofit/>
        </a:bodyPr>
        <a:lstStyle/>
        <a:p>
          <a:pPr lvl="0" algn="r" defTabSz="1200150">
            <a:lnSpc>
              <a:spcPct val="90000"/>
            </a:lnSpc>
            <a:spcBef>
              <a:spcPct val="0"/>
            </a:spcBef>
            <a:spcAft>
              <a:spcPct val="35000"/>
            </a:spcAft>
          </a:pPr>
          <a:r>
            <a:rPr lang="ar-DZ" sz="2700" kern="1200" dirty="0" smtClean="0"/>
            <a:t>لا يعتبر إيراد</a:t>
          </a:r>
          <a:endParaRPr lang="fr-FR" sz="2700" kern="1200" dirty="0"/>
        </a:p>
      </dsp:txBody>
      <dsp:txXfrm rot="16200000">
        <a:off x="-1386440" y="3404103"/>
        <a:ext cx="3246380" cy="473499"/>
      </dsp:txXfrm>
    </dsp:sp>
    <dsp:sp modelId="{D42F59F3-3E67-49CB-A4DB-B4B4F5CACD43}">
      <dsp:nvSpPr>
        <dsp:cNvPr id="0" name=""/>
        <dsp:cNvSpPr/>
      </dsp:nvSpPr>
      <dsp:spPr>
        <a:xfrm rot="5400000">
          <a:off x="2325359" y="3855777"/>
          <a:ext cx="533384" cy="453630"/>
        </a:xfrm>
        <a:prstGeom prst="flowChartExtract">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7E0D247-A558-4D6A-890F-8E4650A3218B}">
      <dsp:nvSpPr>
        <dsp:cNvPr id="0" name=""/>
        <dsp:cNvSpPr/>
      </dsp:nvSpPr>
      <dsp:spPr>
        <a:xfrm>
          <a:off x="521111" y="2017663"/>
          <a:ext cx="1763787" cy="395900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78308" rIns="0" bIns="0" numCol="1" spcCol="1270" anchor="t" anchorCtr="0">
          <a:noAutofit/>
        </a:bodyPr>
        <a:lstStyle/>
        <a:p>
          <a:pPr lvl="0" algn="l" defTabSz="2311400">
            <a:lnSpc>
              <a:spcPct val="90000"/>
            </a:lnSpc>
            <a:spcBef>
              <a:spcPct val="0"/>
            </a:spcBef>
            <a:spcAft>
              <a:spcPct val="35000"/>
            </a:spcAft>
          </a:pPr>
          <a:r>
            <a:rPr lang="ar-DZ" sz="5200" kern="1200" dirty="0" smtClean="0"/>
            <a:t>تبادل سلع وخدمات مماثلة</a:t>
          </a:r>
          <a:endParaRPr lang="fr-FR" sz="5200" kern="1200" dirty="0"/>
        </a:p>
      </dsp:txBody>
      <dsp:txXfrm>
        <a:off x="521111" y="2017663"/>
        <a:ext cx="1763787" cy="3959000"/>
      </dsp:txXfrm>
    </dsp:sp>
    <dsp:sp modelId="{48303627-EF90-4FA5-8E55-63CA66E22C14}">
      <dsp:nvSpPr>
        <dsp:cNvPr id="0" name=""/>
        <dsp:cNvSpPr/>
      </dsp:nvSpPr>
      <dsp:spPr>
        <a:xfrm>
          <a:off x="5054849" y="1942360"/>
          <a:ext cx="3236414" cy="4034303"/>
        </a:xfrm>
        <a:prstGeom prst="roundRect">
          <a:avLst>
            <a:gd name="adj" fmla="val 5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96012" rIns="124460" bIns="0" numCol="1" spcCol="1270" anchor="t" anchorCtr="0">
          <a:noAutofit/>
        </a:bodyPr>
        <a:lstStyle/>
        <a:p>
          <a:pPr lvl="0" algn="r" defTabSz="1244600">
            <a:lnSpc>
              <a:spcPct val="90000"/>
            </a:lnSpc>
            <a:spcBef>
              <a:spcPct val="0"/>
            </a:spcBef>
            <a:spcAft>
              <a:spcPct val="35000"/>
            </a:spcAft>
          </a:pPr>
          <a:r>
            <a:rPr lang="ar-DZ" sz="2800" kern="1200" dirty="0" smtClean="0"/>
            <a:t>بالقيمة العادلة للسلع والخدمات</a:t>
          </a:r>
          <a:endParaRPr lang="fr-FR" sz="2800" kern="1200" dirty="0"/>
        </a:p>
      </dsp:txBody>
      <dsp:txXfrm rot="16200000">
        <a:off x="3724426" y="3272783"/>
        <a:ext cx="3308128" cy="647282"/>
      </dsp:txXfrm>
    </dsp:sp>
    <dsp:sp modelId="{A67FB1C9-8D1A-4BB1-9BE3-906607EEE96E}">
      <dsp:nvSpPr>
        <dsp:cNvPr id="0" name=""/>
        <dsp:cNvSpPr/>
      </dsp:nvSpPr>
      <dsp:spPr>
        <a:xfrm rot="5400000">
          <a:off x="4798706" y="3855777"/>
          <a:ext cx="533384" cy="453630"/>
        </a:xfrm>
        <a:prstGeom prst="flowChartExtract">
          <a:avLst/>
        </a:prstGeom>
        <a:solidFill>
          <a:schemeClr val="lt1">
            <a:hueOff val="0"/>
            <a:satOff val="0"/>
            <a:lumOff val="0"/>
            <a:alphaOff val="0"/>
          </a:schemeClr>
        </a:solidFill>
        <a:ln w="25400" cap="flat" cmpd="sng" algn="ctr">
          <a:solidFill>
            <a:schemeClr val="accent4">
              <a:hueOff val="-4464770"/>
              <a:satOff val="26899"/>
              <a:lumOff val="2156"/>
              <a:alphaOff val="0"/>
            </a:schemeClr>
          </a:solidFill>
          <a:prstDash val="solid"/>
        </a:ln>
        <a:effectLst/>
      </dsp:spPr>
      <dsp:style>
        <a:lnRef idx="2">
          <a:scrgbClr r="0" g="0" b="0"/>
        </a:lnRef>
        <a:fillRef idx="1">
          <a:scrgbClr r="0" g="0" b="0"/>
        </a:fillRef>
        <a:effectRef idx="0">
          <a:scrgbClr r="0" g="0" b="0"/>
        </a:effectRef>
        <a:fontRef idx="minor"/>
      </dsp:style>
    </dsp:sp>
    <dsp:sp modelId="{6FE76C83-D0A0-4BD8-A19F-50F845ABCC15}">
      <dsp:nvSpPr>
        <dsp:cNvPr id="0" name=""/>
        <dsp:cNvSpPr/>
      </dsp:nvSpPr>
      <dsp:spPr>
        <a:xfrm>
          <a:off x="5686747" y="1942360"/>
          <a:ext cx="2411128" cy="4034303"/>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78308" rIns="0" bIns="0" numCol="1" spcCol="1270" anchor="t" anchorCtr="0">
          <a:noAutofit/>
        </a:bodyPr>
        <a:lstStyle/>
        <a:p>
          <a:pPr lvl="0" algn="r" defTabSz="2311400" rtl="1">
            <a:lnSpc>
              <a:spcPct val="90000"/>
            </a:lnSpc>
            <a:spcBef>
              <a:spcPct val="0"/>
            </a:spcBef>
            <a:spcAft>
              <a:spcPct val="35000"/>
            </a:spcAft>
          </a:pPr>
          <a:r>
            <a:rPr lang="ar-DZ" sz="5200" kern="1200" dirty="0" smtClean="0"/>
            <a:t>تبادل سلع وخدمات مختلفة </a:t>
          </a:r>
          <a:endParaRPr lang="fr-FR" sz="5200" kern="1200" dirty="0"/>
        </a:p>
      </dsp:txBody>
      <dsp:txXfrm>
        <a:off x="5686747" y="1942360"/>
        <a:ext cx="2411128" cy="4034303"/>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88BD1FC-FED5-4DA1-8B8D-29427F715A2A}">
      <dsp:nvSpPr>
        <dsp:cNvPr id="0" name=""/>
        <dsp:cNvSpPr/>
      </dsp:nvSpPr>
      <dsp:spPr>
        <a:xfrm>
          <a:off x="0" y="543261"/>
          <a:ext cx="82296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2018F16-6544-4A5D-8A2E-E32152225EEC}">
      <dsp:nvSpPr>
        <dsp:cNvPr id="0" name=""/>
        <dsp:cNvSpPr/>
      </dsp:nvSpPr>
      <dsp:spPr>
        <a:xfrm>
          <a:off x="411480" y="41421"/>
          <a:ext cx="576072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511300" rtl="1">
            <a:lnSpc>
              <a:spcPct val="90000"/>
            </a:lnSpc>
            <a:spcBef>
              <a:spcPct val="0"/>
            </a:spcBef>
            <a:spcAft>
              <a:spcPct val="35000"/>
            </a:spcAft>
          </a:pPr>
          <a:r>
            <a:rPr lang="ar-DZ" sz="3400" kern="1200" dirty="0" smtClean="0"/>
            <a:t>الاعتراف بالإيراد الناتج من بيع السلع.</a:t>
          </a:r>
          <a:endParaRPr lang="fr-FR" sz="3400" kern="1200" dirty="0"/>
        </a:p>
      </dsp:txBody>
      <dsp:txXfrm>
        <a:off x="411480" y="41421"/>
        <a:ext cx="5760720" cy="1003680"/>
      </dsp:txXfrm>
    </dsp:sp>
    <dsp:sp modelId="{B3CAA738-38FC-4282-B548-C06E37376B4D}">
      <dsp:nvSpPr>
        <dsp:cNvPr id="0" name=""/>
        <dsp:cNvSpPr/>
      </dsp:nvSpPr>
      <dsp:spPr>
        <a:xfrm>
          <a:off x="0" y="2085501"/>
          <a:ext cx="82296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6560E11-C976-4C9B-88CA-9618B6100EC3}">
      <dsp:nvSpPr>
        <dsp:cNvPr id="0" name=""/>
        <dsp:cNvSpPr/>
      </dsp:nvSpPr>
      <dsp:spPr>
        <a:xfrm>
          <a:off x="411480" y="1583661"/>
          <a:ext cx="576072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511300" rtl="1">
            <a:lnSpc>
              <a:spcPct val="90000"/>
            </a:lnSpc>
            <a:spcBef>
              <a:spcPct val="0"/>
            </a:spcBef>
            <a:spcAft>
              <a:spcPct val="35000"/>
            </a:spcAft>
          </a:pPr>
          <a:r>
            <a:rPr lang="ar-DZ" sz="3400" kern="1200" dirty="0" smtClean="0"/>
            <a:t>الاعتراف بالإيراد الناتج من أداء الخدمات</a:t>
          </a:r>
        </a:p>
      </dsp:txBody>
      <dsp:txXfrm>
        <a:off x="411480" y="1583661"/>
        <a:ext cx="5760720" cy="1003680"/>
      </dsp:txXfrm>
    </dsp:sp>
    <dsp:sp modelId="{7DC7EF4B-AFBC-4CBA-86BD-17442BCD5794}">
      <dsp:nvSpPr>
        <dsp:cNvPr id="0" name=""/>
        <dsp:cNvSpPr/>
      </dsp:nvSpPr>
      <dsp:spPr>
        <a:xfrm>
          <a:off x="0" y="3627741"/>
          <a:ext cx="82296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3FF6DD-DD66-4E0D-A788-EF7CE7258212}">
      <dsp:nvSpPr>
        <dsp:cNvPr id="0" name=""/>
        <dsp:cNvSpPr/>
      </dsp:nvSpPr>
      <dsp:spPr>
        <a:xfrm>
          <a:off x="411480" y="3125901"/>
          <a:ext cx="576072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511300" rtl="1">
            <a:lnSpc>
              <a:spcPct val="90000"/>
            </a:lnSpc>
            <a:spcBef>
              <a:spcPct val="0"/>
            </a:spcBef>
            <a:spcAft>
              <a:spcPct val="35000"/>
            </a:spcAft>
          </a:pPr>
          <a:r>
            <a:rPr lang="ar-DZ" sz="3400" kern="1200" dirty="0" smtClean="0"/>
            <a:t>الاعتراف بالإيراد الناتج عن الاستغلال أصول المنشأة.</a:t>
          </a:r>
        </a:p>
      </dsp:txBody>
      <dsp:txXfrm>
        <a:off x="411480" y="3125901"/>
        <a:ext cx="5760720" cy="1003680"/>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1FA4AF5-3752-419F-8A2F-7CE8CA7963C4}">
      <dsp:nvSpPr>
        <dsp:cNvPr id="0" name=""/>
        <dsp:cNvSpPr/>
      </dsp:nvSpPr>
      <dsp:spPr>
        <a:xfrm rot="12950221">
          <a:off x="-874770" y="3"/>
          <a:ext cx="2136632" cy="2376257"/>
        </a:xfrm>
        <a:prstGeom prst="upArrow">
          <a:avLst>
            <a:gd name="adj1" fmla="val 50000"/>
            <a:gd name="adj2" fmla="val 35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ar-DZ" sz="2700" kern="1200" dirty="0" smtClean="0"/>
            <a:t>شروط خاصة </a:t>
          </a:r>
          <a:endParaRPr lang="fr-FR" sz="2700" kern="1200" dirty="0"/>
        </a:p>
      </dsp:txBody>
      <dsp:txXfrm rot="12950221">
        <a:off x="-874770" y="3"/>
        <a:ext cx="2136632" cy="2376257"/>
      </dsp:txXfrm>
    </dsp:sp>
    <dsp:sp modelId="{1E6573D3-E840-465C-BC9A-F0E86E7CB751}">
      <dsp:nvSpPr>
        <dsp:cNvPr id="0" name=""/>
        <dsp:cNvSpPr/>
      </dsp:nvSpPr>
      <dsp:spPr>
        <a:xfrm rot="8258798">
          <a:off x="2312525" y="71473"/>
          <a:ext cx="2091150" cy="2091150"/>
        </a:xfrm>
        <a:prstGeom prst="upArrow">
          <a:avLst>
            <a:gd name="adj1" fmla="val 50000"/>
            <a:gd name="adj2" fmla="val 35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ar-DZ" sz="2700" kern="1200" dirty="0" smtClean="0"/>
            <a:t>شروط عامة</a:t>
          </a:r>
          <a:endParaRPr lang="fr-FR" sz="2700" kern="1200" dirty="0"/>
        </a:p>
      </dsp:txBody>
      <dsp:txXfrm rot="8258798">
        <a:off x="2312525" y="71473"/>
        <a:ext cx="2091150" cy="2091150"/>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45DFD0C-5466-46BD-95F4-2CD153F3EA85}">
      <dsp:nvSpPr>
        <dsp:cNvPr id="0" name=""/>
        <dsp:cNvSpPr/>
      </dsp:nvSpPr>
      <dsp:spPr>
        <a:xfrm rot="12653754">
          <a:off x="1712" y="472"/>
          <a:ext cx="2103062" cy="2103062"/>
        </a:xfrm>
        <a:prstGeom prst="upArrow">
          <a:avLst>
            <a:gd name="adj1" fmla="val 50000"/>
            <a:gd name="adj2" fmla="val 35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ar-DZ" sz="2500" kern="1200" dirty="0" smtClean="0"/>
            <a:t>شروط خاصة </a:t>
          </a:r>
          <a:endParaRPr lang="fr-FR" sz="2500" kern="1200" dirty="0"/>
        </a:p>
      </dsp:txBody>
      <dsp:txXfrm rot="12653754">
        <a:off x="1712" y="472"/>
        <a:ext cx="2103062" cy="2103062"/>
      </dsp:txXfrm>
    </dsp:sp>
    <dsp:sp modelId="{B7F2C067-62CE-4725-BBD4-98652EBC8E19}">
      <dsp:nvSpPr>
        <dsp:cNvPr id="0" name=""/>
        <dsp:cNvSpPr/>
      </dsp:nvSpPr>
      <dsp:spPr>
        <a:xfrm rot="9227144">
          <a:off x="3607521" y="472"/>
          <a:ext cx="2103062" cy="2103062"/>
        </a:xfrm>
        <a:prstGeom prst="upArrow">
          <a:avLst>
            <a:gd name="adj1" fmla="val 50000"/>
            <a:gd name="adj2" fmla="val 35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ar-DZ" sz="2500" kern="1200" dirty="0" smtClean="0"/>
            <a:t>شروط عامة</a:t>
          </a:r>
          <a:endParaRPr lang="fr-FR" sz="2500" kern="1200" dirty="0"/>
        </a:p>
      </dsp:txBody>
      <dsp:txXfrm rot="9227144">
        <a:off x="3607521" y="472"/>
        <a:ext cx="2103062" cy="2103062"/>
      </dsp:txXfrm>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7BEC3E6-CCE2-47F6-98CC-85F9E8CEE3A0}">
      <dsp:nvSpPr>
        <dsp:cNvPr id="0" name=""/>
        <dsp:cNvSpPr/>
      </dsp:nvSpPr>
      <dsp:spPr>
        <a:xfrm>
          <a:off x="6919902" y="2008403"/>
          <a:ext cx="733124" cy="935918"/>
        </a:xfrm>
        <a:custGeom>
          <a:avLst/>
          <a:gdLst/>
          <a:ahLst/>
          <a:cxnLst/>
          <a:rect l="0" t="0" r="0" b="0"/>
          <a:pathLst>
            <a:path>
              <a:moveTo>
                <a:pt x="0" y="0"/>
              </a:moveTo>
              <a:lnTo>
                <a:pt x="0" y="807082"/>
              </a:lnTo>
              <a:lnTo>
                <a:pt x="733124" y="807082"/>
              </a:lnTo>
              <a:lnTo>
                <a:pt x="733124" y="935918"/>
              </a:lnTo>
            </a:path>
          </a:pathLst>
        </a:custGeom>
        <a:noFill/>
        <a:ln w="25400" cap="flat" cmpd="sng" algn="ctr">
          <a:solidFill>
            <a:schemeClr val="accent4">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75069B-3029-4682-A2FA-CC8B17FBAB51}">
      <dsp:nvSpPr>
        <dsp:cNvPr id="0" name=""/>
        <dsp:cNvSpPr/>
      </dsp:nvSpPr>
      <dsp:spPr>
        <a:xfrm>
          <a:off x="5876176" y="2008403"/>
          <a:ext cx="1043725" cy="935918"/>
        </a:xfrm>
        <a:custGeom>
          <a:avLst/>
          <a:gdLst/>
          <a:ahLst/>
          <a:cxnLst/>
          <a:rect l="0" t="0" r="0" b="0"/>
          <a:pathLst>
            <a:path>
              <a:moveTo>
                <a:pt x="1043725" y="0"/>
              </a:moveTo>
              <a:lnTo>
                <a:pt x="1043725" y="807082"/>
              </a:lnTo>
              <a:lnTo>
                <a:pt x="0" y="807082"/>
              </a:lnTo>
              <a:lnTo>
                <a:pt x="0" y="935918"/>
              </a:lnTo>
            </a:path>
          </a:pathLst>
        </a:custGeom>
        <a:noFill/>
        <a:ln w="25400" cap="flat" cmpd="sng" algn="ctr">
          <a:solidFill>
            <a:schemeClr val="accent4">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28117E-28F8-4CF1-8BFF-533FB7FE331D}">
      <dsp:nvSpPr>
        <dsp:cNvPr id="0" name=""/>
        <dsp:cNvSpPr/>
      </dsp:nvSpPr>
      <dsp:spPr>
        <a:xfrm>
          <a:off x="4597557" y="594959"/>
          <a:ext cx="2322345" cy="530322"/>
        </a:xfrm>
        <a:custGeom>
          <a:avLst/>
          <a:gdLst/>
          <a:ahLst/>
          <a:cxnLst/>
          <a:rect l="0" t="0" r="0" b="0"/>
          <a:pathLst>
            <a:path>
              <a:moveTo>
                <a:pt x="0" y="0"/>
              </a:moveTo>
              <a:lnTo>
                <a:pt x="0" y="401486"/>
              </a:lnTo>
              <a:lnTo>
                <a:pt x="2322345" y="401486"/>
              </a:lnTo>
              <a:lnTo>
                <a:pt x="2322345" y="530322"/>
              </a:lnTo>
            </a:path>
          </a:pathLst>
        </a:custGeom>
        <a:noFill/>
        <a:ln w="25400" cap="flat" cmpd="sng" algn="ctr">
          <a:solidFill>
            <a:schemeClr val="accent4">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E7BC69-7D76-44E9-842D-F23CD238952F}">
      <dsp:nvSpPr>
        <dsp:cNvPr id="0" name=""/>
        <dsp:cNvSpPr/>
      </dsp:nvSpPr>
      <dsp:spPr>
        <a:xfrm>
          <a:off x="2495408" y="2104469"/>
          <a:ext cx="1603918" cy="839852"/>
        </a:xfrm>
        <a:custGeom>
          <a:avLst/>
          <a:gdLst/>
          <a:ahLst/>
          <a:cxnLst/>
          <a:rect l="0" t="0" r="0" b="0"/>
          <a:pathLst>
            <a:path>
              <a:moveTo>
                <a:pt x="0" y="0"/>
              </a:moveTo>
              <a:lnTo>
                <a:pt x="0" y="711016"/>
              </a:lnTo>
              <a:lnTo>
                <a:pt x="1603918" y="711016"/>
              </a:lnTo>
              <a:lnTo>
                <a:pt x="1603918" y="839852"/>
              </a:lnTo>
            </a:path>
          </a:pathLst>
        </a:custGeom>
        <a:noFill/>
        <a:ln w="25400" cap="flat" cmpd="sng" algn="ctr">
          <a:solidFill>
            <a:schemeClr val="accent4">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66EBCA-6380-4711-955E-14A4B809D28D}">
      <dsp:nvSpPr>
        <dsp:cNvPr id="0" name=""/>
        <dsp:cNvSpPr/>
      </dsp:nvSpPr>
      <dsp:spPr>
        <a:xfrm>
          <a:off x="2399530" y="2104469"/>
          <a:ext cx="95877" cy="839852"/>
        </a:xfrm>
        <a:custGeom>
          <a:avLst/>
          <a:gdLst/>
          <a:ahLst/>
          <a:cxnLst/>
          <a:rect l="0" t="0" r="0" b="0"/>
          <a:pathLst>
            <a:path>
              <a:moveTo>
                <a:pt x="95877" y="0"/>
              </a:moveTo>
              <a:lnTo>
                <a:pt x="95877" y="711016"/>
              </a:lnTo>
              <a:lnTo>
                <a:pt x="0" y="711016"/>
              </a:lnTo>
              <a:lnTo>
                <a:pt x="0" y="839852"/>
              </a:lnTo>
            </a:path>
          </a:pathLst>
        </a:custGeom>
        <a:noFill/>
        <a:ln w="25400" cap="flat" cmpd="sng" algn="ctr">
          <a:solidFill>
            <a:schemeClr val="accent4">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CA82BB-B416-446F-88D9-FB03D05A16A6}">
      <dsp:nvSpPr>
        <dsp:cNvPr id="0" name=""/>
        <dsp:cNvSpPr/>
      </dsp:nvSpPr>
      <dsp:spPr>
        <a:xfrm>
          <a:off x="699734" y="2104469"/>
          <a:ext cx="1795673" cy="839852"/>
        </a:xfrm>
        <a:custGeom>
          <a:avLst/>
          <a:gdLst/>
          <a:ahLst/>
          <a:cxnLst/>
          <a:rect l="0" t="0" r="0" b="0"/>
          <a:pathLst>
            <a:path>
              <a:moveTo>
                <a:pt x="1795673" y="0"/>
              </a:moveTo>
              <a:lnTo>
                <a:pt x="1795673" y="711016"/>
              </a:lnTo>
              <a:lnTo>
                <a:pt x="0" y="711016"/>
              </a:lnTo>
              <a:lnTo>
                <a:pt x="0" y="839852"/>
              </a:lnTo>
            </a:path>
          </a:pathLst>
        </a:custGeom>
        <a:noFill/>
        <a:ln w="25400" cap="flat" cmpd="sng" algn="ctr">
          <a:solidFill>
            <a:schemeClr val="accent4">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FAEA31-33B0-466F-BDFF-3F0620CB5A1B}">
      <dsp:nvSpPr>
        <dsp:cNvPr id="0" name=""/>
        <dsp:cNvSpPr/>
      </dsp:nvSpPr>
      <dsp:spPr>
        <a:xfrm>
          <a:off x="2495408" y="594959"/>
          <a:ext cx="2102148" cy="626388"/>
        </a:xfrm>
        <a:custGeom>
          <a:avLst/>
          <a:gdLst/>
          <a:ahLst/>
          <a:cxnLst/>
          <a:rect l="0" t="0" r="0" b="0"/>
          <a:pathLst>
            <a:path>
              <a:moveTo>
                <a:pt x="2102148" y="0"/>
              </a:moveTo>
              <a:lnTo>
                <a:pt x="2102148" y="497551"/>
              </a:lnTo>
              <a:lnTo>
                <a:pt x="0" y="497551"/>
              </a:lnTo>
              <a:lnTo>
                <a:pt x="0" y="626388"/>
              </a:lnTo>
            </a:path>
          </a:pathLst>
        </a:custGeom>
        <a:noFill/>
        <a:ln w="25400" cap="flat" cmpd="sng" algn="ctr">
          <a:solidFill>
            <a:schemeClr val="accent4">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0729C7-03A1-4314-995F-A0F7BD9B3420}">
      <dsp:nvSpPr>
        <dsp:cNvPr id="0" name=""/>
        <dsp:cNvSpPr/>
      </dsp:nvSpPr>
      <dsp:spPr>
        <a:xfrm>
          <a:off x="1450578" y="-146800"/>
          <a:ext cx="6293956" cy="741760"/>
        </a:xfrm>
        <a:prstGeom prst="roundRect">
          <a:avLst>
            <a:gd name="adj" fmla="val 10000"/>
          </a:avLst>
        </a:prstGeom>
        <a:solidFill>
          <a:schemeClr val="accent4">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03921D-56A2-4098-851A-E482A63CF55C}">
      <dsp:nvSpPr>
        <dsp:cNvPr id="0" name=""/>
        <dsp:cNvSpPr/>
      </dsp:nvSpPr>
      <dsp:spPr>
        <a:xfrm>
          <a:off x="1605105" y="0"/>
          <a:ext cx="6293956" cy="741760"/>
        </a:xfrm>
        <a:prstGeom prst="roundRect">
          <a:avLst>
            <a:gd name="adj" fmla="val 10000"/>
          </a:avLst>
        </a:prstGeom>
        <a:solidFill>
          <a:schemeClr val="lt1">
            <a:alpha val="90000"/>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kern="1200" dirty="0" smtClean="0"/>
            <a:t>الاعتراف بالإيراد الناتج عن الاستغلال أصول المنشأة.</a:t>
          </a:r>
          <a:endParaRPr lang="fr-FR" sz="2800" kern="1200" dirty="0"/>
        </a:p>
      </dsp:txBody>
      <dsp:txXfrm>
        <a:off x="1605105" y="0"/>
        <a:ext cx="6293956" cy="741760"/>
      </dsp:txXfrm>
    </dsp:sp>
    <dsp:sp modelId="{28EB715E-93DA-4A2B-8CBD-96273BED91D0}">
      <dsp:nvSpPr>
        <dsp:cNvPr id="0" name=""/>
        <dsp:cNvSpPr/>
      </dsp:nvSpPr>
      <dsp:spPr>
        <a:xfrm>
          <a:off x="1800037" y="1221348"/>
          <a:ext cx="1390742" cy="883121"/>
        </a:xfrm>
        <a:prstGeom prst="roundRect">
          <a:avLst>
            <a:gd name="adj" fmla="val 10000"/>
          </a:avLst>
        </a:prstGeom>
        <a:solidFill>
          <a:schemeClr val="accent4">
            <a:tint val="99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DB7C66-552F-4A92-9CE1-0B3634EBCB8F}">
      <dsp:nvSpPr>
        <dsp:cNvPr id="0" name=""/>
        <dsp:cNvSpPr/>
      </dsp:nvSpPr>
      <dsp:spPr>
        <a:xfrm>
          <a:off x="1954564" y="1368148"/>
          <a:ext cx="1390742" cy="883121"/>
        </a:xfrm>
        <a:prstGeom prst="roundRect">
          <a:avLst>
            <a:gd name="adj" fmla="val 10000"/>
          </a:avLst>
        </a:prstGeom>
        <a:solidFill>
          <a:schemeClr val="lt1">
            <a:alpha val="90000"/>
            <a:hueOff val="0"/>
            <a:satOff val="0"/>
            <a:lumOff val="0"/>
            <a:alphaOff val="0"/>
          </a:schemeClr>
        </a:solidFill>
        <a:ln w="25400" cap="flat" cmpd="sng" algn="ctr">
          <a:solidFill>
            <a:schemeClr val="accent4">
              <a:tint val="99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t>شروط خاصة </a:t>
          </a:r>
          <a:endParaRPr lang="fr-FR" sz="2400" kern="1200" dirty="0"/>
        </a:p>
      </dsp:txBody>
      <dsp:txXfrm>
        <a:off x="1954564" y="1368148"/>
        <a:ext cx="1390742" cy="883121"/>
      </dsp:txXfrm>
    </dsp:sp>
    <dsp:sp modelId="{ED6C9C3E-CF12-48DC-8B54-E7A2E5A34D3A}">
      <dsp:nvSpPr>
        <dsp:cNvPr id="0" name=""/>
        <dsp:cNvSpPr/>
      </dsp:nvSpPr>
      <dsp:spPr>
        <a:xfrm>
          <a:off x="4363" y="2944322"/>
          <a:ext cx="1390742" cy="883121"/>
        </a:xfrm>
        <a:prstGeom prst="roundRect">
          <a:avLst>
            <a:gd name="adj" fmla="val 10000"/>
          </a:avLst>
        </a:prstGeom>
        <a:solidFill>
          <a:schemeClr val="accent4">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DFB429-BB5B-4E36-A14B-A6AEC780F771}">
      <dsp:nvSpPr>
        <dsp:cNvPr id="0" name=""/>
        <dsp:cNvSpPr/>
      </dsp:nvSpPr>
      <dsp:spPr>
        <a:xfrm>
          <a:off x="158890" y="3091123"/>
          <a:ext cx="1390742" cy="883121"/>
        </a:xfrm>
        <a:prstGeom prst="roundRect">
          <a:avLst>
            <a:gd name="adj" fmla="val 10000"/>
          </a:avLst>
        </a:prstGeom>
        <a:solidFill>
          <a:schemeClr val="lt1">
            <a:alpha val="90000"/>
            <a:hueOff val="0"/>
            <a:satOff val="0"/>
            <a:lumOff val="0"/>
            <a:alphaOff val="0"/>
          </a:schemeClr>
        </a:solidFill>
        <a:ln w="25400" cap="flat" cmpd="sng" algn="ctr">
          <a:solidFill>
            <a:schemeClr val="accent4">
              <a:tint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ar-DZ" sz="2300" kern="1200" dirty="0" smtClean="0"/>
            <a:t>العوائد</a:t>
          </a:r>
          <a:endParaRPr lang="fr-FR" sz="2300" kern="1200" dirty="0"/>
        </a:p>
      </dsp:txBody>
      <dsp:txXfrm>
        <a:off x="158890" y="3091123"/>
        <a:ext cx="1390742" cy="883121"/>
      </dsp:txXfrm>
    </dsp:sp>
    <dsp:sp modelId="{FCA2248E-6FE0-4A30-98CE-F7D3866FC21D}">
      <dsp:nvSpPr>
        <dsp:cNvPr id="0" name=""/>
        <dsp:cNvSpPr/>
      </dsp:nvSpPr>
      <dsp:spPr>
        <a:xfrm>
          <a:off x="1704159" y="2944322"/>
          <a:ext cx="1390742" cy="883121"/>
        </a:xfrm>
        <a:prstGeom prst="roundRect">
          <a:avLst>
            <a:gd name="adj" fmla="val 10000"/>
          </a:avLst>
        </a:prstGeom>
        <a:solidFill>
          <a:schemeClr val="accent4">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D619C9-4B20-4B56-8BC0-5221661CAF5A}">
      <dsp:nvSpPr>
        <dsp:cNvPr id="0" name=""/>
        <dsp:cNvSpPr/>
      </dsp:nvSpPr>
      <dsp:spPr>
        <a:xfrm>
          <a:off x="1858686" y="3091123"/>
          <a:ext cx="1390742" cy="883121"/>
        </a:xfrm>
        <a:prstGeom prst="roundRect">
          <a:avLst>
            <a:gd name="adj" fmla="val 10000"/>
          </a:avLst>
        </a:prstGeom>
        <a:solidFill>
          <a:schemeClr val="lt1">
            <a:alpha val="90000"/>
            <a:hueOff val="0"/>
            <a:satOff val="0"/>
            <a:lumOff val="0"/>
            <a:alphaOff val="0"/>
          </a:schemeClr>
        </a:solidFill>
        <a:ln w="25400" cap="flat" cmpd="sng" algn="ctr">
          <a:solidFill>
            <a:schemeClr val="accent4">
              <a:tint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ar-DZ" sz="2300" kern="1200" dirty="0" err="1" smtClean="0"/>
            <a:t>الاتاوات</a:t>
          </a:r>
          <a:r>
            <a:rPr lang="ar-DZ" sz="2300" kern="1200" dirty="0" smtClean="0"/>
            <a:t> </a:t>
          </a:r>
          <a:endParaRPr lang="fr-FR" sz="2300" kern="1200" dirty="0"/>
        </a:p>
      </dsp:txBody>
      <dsp:txXfrm>
        <a:off x="1858686" y="3091123"/>
        <a:ext cx="1390742" cy="883121"/>
      </dsp:txXfrm>
    </dsp:sp>
    <dsp:sp modelId="{E0A170E3-F46A-41E6-BFBE-E07752A281D9}">
      <dsp:nvSpPr>
        <dsp:cNvPr id="0" name=""/>
        <dsp:cNvSpPr/>
      </dsp:nvSpPr>
      <dsp:spPr>
        <a:xfrm>
          <a:off x="3403955" y="2944322"/>
          <a:ext cx="1390742" cy="883121"/>
        </a:xfrm>
        <a:prstGeom prst="roundRect">
          <a:avLst>
            <a:gd name="adj" fmla="val 10000"/>
          </a:avLst>
        </a:prstGeom>
        <a:solidFill>
          <a:schemeClr val="accent4">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CBAAB6-C0F5-41D6-BBA0-E32A914FEDA5}">
      <dsp:nvSpPr>
        <dsp:cNvPr id="0" name=""/>
        <dsp:cNvSpPr/>
      </dsp:nvSpPr>
      <dsp:spPr>
        <a:xfrm>
          <a:off x="3558482" y="3091123"/>
          <a:ext cx="1390742" cy="883121"/>
        </a:xfrm>
        <a:prstGeom prst="roundRect">
          <a:avLst>
            <a:gd name="adj" fmla="val 10000"/>
          </a:avLst>
        </a:prstGeom>
        <a:solidFill>
          <a:schemeClr val="lt1">
            <a:alpha val="90000"/>
            <a:hueOff val="0"/>
            <a:satOff val="0"/>
            <a:lumOff val="0"/>
            <a:alphaOff val="0"/>
          </a:schemeClr>
        </a:solidFill>
        <a:ln w="25400" cap="flat" cmpd="sng" algn="ctr">
          <a:solidFill>
            <a:schemeClr val="accent4">
              <a:tint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ar-DZ" sz="2300" kern="1200" dirty="0" smtClean="0"/>
            <a:t>توزيعات الأرباح</a:t>
          </a:r>
          <a:endParaRPr lang="fr-FR" sz="2300" kern="1200" dirty="0"/>
        </a:p>
      </dsp:txBody>
      <dsp:txXfrm>
        <a:off x="3558482" y="3091123"/>
        <a:ext cx="1390742" cy="883121"/>
      </dsp:txXfrm>
    </dsp:sp>
    <dsp:sp modelId="{27A5435B-9913-4A90-A031-8052B74A0214}">
      <dsp:nvSpPr>
        <dsp:cNvPr id="0" name=""/>
        <dsp:cNvSpPr/>
      </dsp:nvSpPr>
      <dsp:spPr>
        <a:xfrm>
          <a:off x="6224531" y="1125282"/>
          <a:ext cx="1390742" cy="883121"/>
        </a:xfrm>
        <a:prstGeom prst="roundRect">
          <a:avLst>
            <a:gd name="adj" fmla="val 10000"/>
          </a:avLst>
        </a:prstGeom>
        <a:solidFill>
          <a:schemeClr val="accent4">
            <a:tint val="99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864FC7-046B-4037-B3F8-8246E106FCB2}">
      <dsp:nvSpPr>
        <dsp:cNvPr id="0" name=""/>
        <dsp:cNvSpPr/>
      </dsp:nvSpPr>
      <dsp:spPr>
        <a:xfrm>
          <a:off x="6379058" y="1272082"/>
          <a:ext cx="1390742" cy="883121"/>
        </a:xfrm>
        <a:prstGeom prst="roundRect">
          <a:avLst>
            <a:gd name="adj" fmla="val 10000"/>
          </a:avLst>
        </a:prstGeom>
        <a:solidFill>
          <a:schemeClr val="lt1">
            <a:alpha val="90000"/>
            <a:hueOff val="0"/>
            <a:satOff val="0"/>
            <a:lumOff val="0"/>
            <a:alphaOff val="0"/>
          </a:schemeClr>
        </a:solidFill>
        <a:ln w="25400" cap="flat" cmpd="sng" algn="ctr">
          <a:solidFill>
            <a:schemeClr val="accent4">
              <a:tint val="99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kern="1200" dirty="0" smtClean="0"/>
            <a:t>شروط عامة</a:t>
          </a:r>
          <a:endParaRPr lang="fr-FR" sz="2400" kern="1200" dirty="0"/>
        </a:p>
      </dsp:txBody>
      <dsp:txXfrm>
        <a:off x="6379058" y="1272082"/>
        <a:ext cx="1390742" cy="883121"/>
      </dsp:txXfrm>
    </dsp:sp>
    <dsp:sp modelId="{4C6D487F-CEDA-4453-A722-B073E3C17773}">
      <dsp:nvSpPr>
        <dsp:cNvPr id="0" name=""/>
        <dsp:cNvSpPr/>
      </dsp:nvSpPr>
      <dsp:spPr>
        <a:xfrm>
          <a:off x="5103751" y="2944322"/>
          <a:ext cx="1544850" cy="2263899"/>
        </a:xfrm>
        <a:prstGeom prst="roundRect">
          <a:avLst>
            <a:gd name="adj" fmla="val 10000"/>
          </a:avLst>
        </a:prstGeom>
        <a:solidFill>
          <a:schemeClr val="accent4">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F36A39-9146-4E16-9137-C97EC23554D9}">
      <dsp:nvSpPr>
        <dsp:cNvPr id="0" name=""/>
        <dsp:cNvSpPr/>
      </dsp:nvSpPr>
      <dsp:spPr>
        <a:xfrm>
          <a:off x="5258278" y="3091123"/>
          <a:ext cx="1544850" cy="2263899"/>
        </a:xfrm>
        <a:prstGeom prst="roundRect">
          <a:avLst>
            <a:gd name="adj" fmla="val 10000"/>
          </a:avLst>
        </a:prstGeom>
        <a:solidFill>
          <a:schemeClr val="lt1">
            <a:alpha val="90000"/>
            <a:hueOff val="0"/>
            <a:satOff val="0"/>
            <a:lumOff val="0"/>
            <a:alphaOff val="0"/>
          </a:schemeClr>
        </a:solidFill>
        <a:ln w="25400" cap="flat" cmpd="sng" algn="ctr">
          <a:solidFill>
            <a:schemeClr val="accent4">
              <a:tint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ar-DZ" sz="2300" kern="1200" dirty="0" smtClean="0"/>
            <a:t>-توقع كبير بتدفق منافع اقتصادية مصاحبة للمعاملة إلى المنشاة .</a:t>
          </a:r>
          <a:endParaRPr lang="fr-FR" sz="2300" kern="1200" dirty="0"/>
        </a:p>
      </dsp:txBody>
      <dsp:txXfrm>
        <a:off x="5258278" y="3091123"/>
        <a:ext cx="1544850" cy="2263899"/>
      </dsp:txXfrm>
    </dsp:sp>
    <dsp:sp modelId="{81669348-2EE7-4129-917B-6C413A355AA0}">
      <dsp:nvSpPr>
        <dsp:cNvPr id="0" name=""/>
        <dsp:cNvSpPr/>
      </dsp:nvSpPr>
      <dsp:spPr>
        <a:xfrm>
          <a:off x="6957655" y="2944322"/>
          <a:ext cx="1390742" cy="2211044"/>
        </a:xfrm>
        <a:prstGeom prst="roundRect">
          <a:avLst>
            <a:gd name="adj" fmla="val 10000"/>
          </a:avLst>
        </a:prstGeom>
        <a:solidFill>
          <a:schemeClr val="accent4">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9F43EE-5147-4789-8223-8C2B65687088}">
      <dsp:nvSpPr>
        <dsp:cNvPr id="0" name=""/>
        <dsp:cNvSpPr/>
      </dsp:nvSpPr>
      <dsp:spPr>
        <a:xfrm>
          <a:off x="7112182" y="3091123"/>
          <a:ext cx="1390742" cy="2211044"/>
        </a:xfrm>
        <a:prstGeom prst="roundRect">
          <a:avLst>
            <a:gd name="adj" fmla="val 10000"/>
          </a:avLst>
        </a:prstGeom>
        <a:solidFill>
          <a:schemeClr val="lt1">
            <a:alpha val="90000"/>
            <a:hueOff val="0"/>
            <a:satOff val="0"/>
            <a:lumOff val="0"/>
            <a:alphaOff val="0"/>
          </a:schemeClr>
        </a:solidFill>
        <a:ln w="25400" cap="flat" cmpd="sng" algn="ctr">
          <a:solidFill>
            <a:schemeClr val="accent4">
              <a:tint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ar-DZ" sz="2300" kern="1200" dirty="0" smtClean="0"/>
            <a:t>إمكانية قياس الإيراد بشكل يعتمد عليه.</a:t>
          </a:r>
          <a:endParaRPr lang="fr-FR" sz="2300" kern="1200" dirty="0"/>
        </a:p>
      </dsp:txBody>
      <dsp:txXfrm>
        <a:off x="7112182" y="3091123"/>
        <a:ext cx="1390742" cy="2211044"/>
      </dsp:txXfrm>
    </dsp:sp>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599FE68-CFD7-49FF-A78B-59B050F1F98E}">
      <dsp:nvSpPr>
        <dsp:cNvPr id="0" name=""/>
        <dsp:cNvSpPr/>
      </dsp:nvSpPr>
      <dsp:spPr>
        <a:xfrm>
          <a:off x="0" y="0"/>
          <a:ext cx="8229600" cy="1716449"/>
        </a:xfrm>
        <a:prstGeom prst="rect">
          <a:avLst/>
        </a:prstGeom>
        <a:solidFill>
          <a:schemeClr val="dk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32410" tIns="232410" rIns="232410" bIns="232410" numCol="1" spcCol="1270" anchor="ctr" anchorCtr="0">
          <a:noAutofit/>
        </a:bodyPr>
        <a:lstStyle/>
        <a:p>
          <a:pPr lvl="0" algn="ctr" defTabSz="2711450">
            <a:lnSpc>
              <a:spcPct val="90000"/>
            </a:lnSpc>
            <a:spcBef>
              <a:spcPct val="0"/>
            </a:spcBef>
            <a:spcAft>
              <a:spcPct val="35000"/>
            </a:spcAft>
          </a:pPr>
          <a:r>
            <a:rPr lang="ar-DZ" sz="6100" kern="1200" dirty="0" err="1" smtClean="0"/>
            <a:t>الافصاح</a:t>
          </a:r>
          <a:r>
            <a:rPr lang="ar-DZ" sz="6100" kern="1200" dirty="0" smtClean="0"/>
            <a:t> في المعيار 18 الإيراد</a:t>
          </a:r>
          <a:endParaRPr lang="fr-FR" sz="6100" kern="1200" dirty="0"/>
        </a:p>
      </dsp:txBody>
      <dsp:txXfrm>
        <a:off x="0" y="0"/>
        <a:ext cx="8229600" cy="1716449"/>
      </dsp:txXfrm>
    </dsp:sp>
    <dsp:sp modelId="{4C994A39-0819-4DBF-BF69-4BBA820990D0}">
      <dsp:nvSpPr>
        <dsp:cNvPr id="0" name=""/>
        <dsp:cNvSpPr/>
      </dsp:nvSpPr>
      <dsp:spPr>
        <a:xfrm>
          <a:off x="0" y="1716449"/>
          <a:ext cx="2057399" cy="3604544"/>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DZ" sz="2800" kern="1200" dirty="0" smtClean="0"/>
            <a:t>الأرباح والخسائر العرضية</a:t>
          </a:r>
          <a:endParaRPr lang="fr-FR" sz="2800" kern="1200" dirty="0"/>
        </a:p>
      </dsp:txBody>
      <dsp:txXfrm>
        <a:off x="0" y="1716449"/>
        <a:ext cx="2057399" cy="3604544"/>
      </dsp:txXfrm>
    </dsp:sp>
    <dsp:sp modelId="{15F2318E-E333-441E-A3D3-4593C99B52A4}">
      <dsp:nvSpPr>
        <dsp:cNvPr id="0" name=""/>
        <dsp:cNvSpPr/>
      </dsp:nvSpPr>
      <dsp:spPr>
        <a:xfrm>
          <a:off x="2057400" y="1716449"/>
          <a:ext cx="2057399" cy="3604544"/>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DZ" sz="2800" kern="1200" dirty="0" smtClean="0"/>
            <a:t>الإيرادات الناتجة عن تبادل</a:t>
          </a:r>
          <a:endParaRPr lang="fr-FR" sz="2800" kern="1200" dirty="0"/>
        </a:p>
      </dsp:txBody>
      <dsp:txXfrm>
        <a:off x="2057400" y="1716449"/>
        <a:ext cx="2057399" cy="3604544"/>
      </dsp:txXfrm>
    </dsp:sp>
    <dsp:sp modelId="{FC975004-1E39-4434-B75D-D60B44F29388}">
      <dsp:nvSpPr>
        <dsp:cNvPr id="0" name=""/>
        <dsp:cNvSpPr/>
      </dsp:nvSpPr>
      <dsp:spPr>
        <a:xfrm>
          <a:off x="4114800" y="1716449"/>
          <a:ext cx="2057399" cy="3604544"/>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DZ" sz="3200" kern="1200" dirty="0" smtClean="0"/>
            <a:t>توزيع الإيرادات حسب مصدرها(سلع،خدمات،</a:t>
          </a:r>
          <a:r>
            <a:rPr lang="ar-DZ" sz="3200" kern="1200" dirty="0" err="1" smtClean="0"/>
            <a:t>فوائدإتاوات</a:t>
          </a:r>
          <a:r>
            <a:rPr lang="ar-DZ" sz="3200" kern="1200" dirty="0" smtClean="0"/>
            <a:t>..)</a:t>
          </a:r>
          <a:endParaRPr lang="fr-FR" sz="3200" kern="1200" dirty="0"/>
        </a:p>
      </dsp:txBody>
      <dsp:txXfrm>
        <a:off x="4114800" y="1716449"/>
        <a:ext cx="2057399" cy="3604544"/>
      </dsp:txXfrm>
    </dsp:sp>
    <dsp:sp modelId="{451D7F9D-EF3A-4887-91F5-6D934AC18715}">
      <dsp:nvSpPr>
        <dsp:cNvPr id="0" name=""/>
        <dsp:cNvSpPr/>
      </dsp:nvSpPr>
      <dsp:spPr>
        <a:xfrm>
          <a:off x="6172199" y="1716449"/>
          <a:ext cx="2057399" cy="3604544"/>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DZ" sz="2800" kern="1200" dirty="0" smtClean="0"/>
            <a:t>السياسات المحاسبية المتبعة في الاعتراف بالإيراد وكذلك الطريقة المستخدمة في تحديد نسبة الإتمام</a:t>
          </a:r>
          <a:endParaRPr lang="fr-FR" sz="2800" kern="1200" dirty="0"/>
        </a:p>
      </dsp:txBody>
      <dsp:txXfrm>
        <a:off x="6172199" y="1716449"/>
        <a:ext cx="2057399" cy="3604544"/>
      </dsp:txXfrm>
    </dsp:sp>
    <dsp:sp modelId="{8534B089-3042-4931-8A00-BC8E787F73D4}">
      <dsp:nvSpPr>
        <dsp:cNvPr id="0" name=""/>
        <dsp:cNvSpPr/>
      </dsp:nvSpPr>
      <dsp:spPr>
        <a:xfrm>
          <a:off x="0" y="5320994"/>
          <a:ext cx="8229600" cy="400504"/>
        </a:xfrm>
        <a:prstGeom prst="rect">
          <a:avLst/>
        </a:prstGeom>
        <a:solidFill>
          <a:schemeClr val="dk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53A8F0D-E20F-4312-B2C1-FFCA6AD9DC7D}">
      <dsp:nvSpPr>
        <dsp:cNvPr id="0" name=""/>
        <dsp:cNvSpPr/>
      </dsp:nvSpPr>
      <dsp:spPr>
        <a:xfrm>
          <a:off x="3291839" y="552"/>
          <a:ext cx="4937760" cy="2154694"/>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EF767B-A0FD-483F-AC5A-903099B0836C}">
      <dsp:nvSpPr>
        <dsp:cNvPr id="0" name=""/>
        <dsp:cNvSpPr/>
      </dsp:nvSpPr>
      <dsp:spPr>
        <a:xfrm>
          <a:off x="0" y="552"/>
          <a:ext cx="3291840" cy="215469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ar-DZ" sz="6500" kern="1200" dirty="0" smtClean="0"/>
            <a:t>صحيح</a:t>
          </a:r>
          <a:endParaRPr lang="fr-FR" sz="6500" kern="1200" dirty="0"/>
        </a:p>
      </dsp:txBody>
      <dsp:txXfrm>
        <a:off x="0" y="552"/>
        <a:ext cx="3291840" cy="2154694"/>
      </dsp:txXfrm>
    </dsp:sp>
    <dsp:sp modelId="{1E200C8F-40B2-4BFC-803E-B66929963C1F}">
      <dsp:nvSpPr>
        <dsp:cNvPr id="0" name=""/>
        <dsp:cNvSpPr/>
      </dsp:nvSpPr>
      <dsp:spPr>
        <a:xfrm>
          <a:off x="3291839" y="2370716"/>
          <a:ext cx="4937760" cy="2154694"/>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DB4CA0-49F0-4650-B153-1C4A9ECBABE6}">
      <dsp:nvSpPr>
        <dsp:cNvPr id="0" name=""/>
        <dsp:cNvSpPr/>
      </dsp:nvSpPr>
      <dsp:spPr>
        <a:xfrm>
          <a:off x="0" y="2370716"/>
          <a:ext cx="3291840" cy="215469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ar-DZ" sz="6500" kern="1200" dirty="0" smtClean="0"/>
            <a:t>خطأ   </a:t>
          </a:r>
          <a:endParaRPr lang="fr-FR" sz="6500" kern="1200" dirty="0"/>
        </a:p>
      </dsp:txBody>
      <dsp:txXfrm>
        <a:off x="0" y="2370716"/>
        <a:ext cx="3291840" cy="2154694"/>
      </dsp:txXfrm>
    </dsp:sp>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0E26A2A-DD79-42D8-B5D3-D830CD727B0A}">
      <dsp:nvSpPr>
        <dsp:cNvPr id="0" name=""/>
        <dsp:cNvSpPr/>
      </dsp:nvSpPr>
      <dsp:spPr>
        <a:xfrm>
          <a:off x="3291839" y="0"/>
          <a:ext cx="4937760" cy="1414363"/>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CE77F72-4E6E-47BE-94AF-6761F9A348A6}">
      <dsp:nvSpPr>
        <dsp:cNvPr id="0" name=""/>
        <dsp:cNvSpPr/>
      </dsp:nvSpPr>
      <dsp:spPr>
        <a:xfrm>
          <a:off x="0" y="0"/>
          <a:ext cx="3291840" cy="14143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rtl="1">
            <a:lnSpc>
              <a:spcPct val="90000"/>
            </a:lnSpc>
            <a:spcBef>
              <a:spcPct val="0"/>
            </a:spcBef>
            <a:spcAft>
              <a:spcPct val="35000"/>
            </a:spcAft>
          </a:pPr>
          <a:r>
            <a:rPr lang="ar-DZ" sz="2900" kern="1200" smtClean="0"/>
            <a:t>يمكن تسجيل الأتعاب عند إمضاء العقد مباشرة.</a:t>
          </a:r>
          <a:endParaRPr lang="fr-FR" sz="2900" kern="1200" dirty="0"/>
        </a:p>
      </dsp:txBody>
      <dsp:txXfrm>
        <a:off x="0" y="0"/>
        <a:ext cx="3291840" cy="1414363"/>
      </dsp:txXfrm>
    </dsp:sp>
    <dsp:sp modelId="{736279E3-C01C-4148-82AF-6C27E4070389}">
      <dsp:nvSpPr>
        <dsp:cNvPr id="0" name=""/>
        <dsp:cNvSpPr/>
      </dsp:nvSpPr>
      <dsp:spPr>
        <a:xfrm>
          <a:off x="3291839" y="1555799"/>
          <a:ext cx="4937760" cy="1414363"/>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8F1AB2-7693-4305-9AC2-8DA797D22025}">
      <dsp:nvSpPr>
        <dsp:cNvPr id="0" name=""/>
        <dsp:cNvSpPr/>
      </dsp:nvSpPr>
      <dsp:spPr>
        <a:xfrm>
          <a:off x="0" y="1555799"/>
          <a:ext cx="3291840" cy="14143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rtl="1">
            <a:lnSpc>
              <a:spcPct val="90000"/>
            </a:lnSpc>
            <a:spcBef>
              <a:spcPct val="0"/>
            </a:spcBef>
            <a:spcAft>
              <a:spcPct val="35000"/>
            </a:spcAft>
          </a:pPr>
          <a:r>
            <a:rPr lang="ar-DZ" sz="2900" kern="1200" dirty="0" smtClean="0"/>
            <a:t>ينبغي تسجيل الأتعاب عند إمضاء العقد مباشرة.</a:t>
          </a:r>
          <a:endParaRPr lang="fr-FR" sz="2900" kern="1200" dirty="0"/>
        </a:p>
      </dsp:txBody>
      <dsp:txXfrm>
        <a:off x="0" y="1555799"/>
        <a:ext cx="3291840" cy="1414363"/>
      </dsp:txXfrm>
    </dsp:sp>
    <dsp:sp modelId="{C1AA1874-862E-4D9D-9FC5-DAB8F694E551}">
      <dsp:nvSpPr>
        <dsp:cNvPr id="0" name=""/>
        <dsp:cNvSpPr/>
      </dsp:nvSpPr>
      <dsp:spPr>
        <a:xfrm>
          <a:off x="3291839" y="3111599"/>
          <a:ext cx="4937760" cy="1414363"/>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A6B544-CBFF-4D13-A018-8F1B3B66C88D}">
      <dsp:nvSpPr>
        <dsp:cNvPr id="0" name=""/>
        <dsp:cNvSpPr/>
      </dsp:nvSpPr>
      <dsp:spPr>
        <a:xfrm>
          <a:off x="0" y="3111599"/>
          <a:ext cx="3291840" cy="14143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rtl="1">
            <a:lnSpc>
              <a:spcPct val="90000"/>
            </a:lnSpc>
            <a:spcBef>
              <a:spcPct val="0"/>
            </a:spcBef>
            <a:spcAft>
              <a:spcPct val="35000"/>
            </a:spcAft>
          </a:pPr>
          <a:r>
            <a:rPr lang="ar-DZ" sz="2900" kern="1200" dirty="0" smtClean="0"/>
            <a:t>لا يمكن تسجيل الأتعاب عند إمضاء العقد مباشرة.</a:t>
          </a:r>
          <a:endParaRPr lang="fr-FR" sz="2900" kern="1200" dirty="0"/>
        </a:p>
      </dsp:txBody>
      <dsp:txXfrm>
        <a:off x="0" y="3111599"/>
        <a:ext cx="3291840" cy="141436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97AA0E6-C8DC-4EF7-BE47-797B1AF54D0A}">
      <dsp:nvSpPr>
        <dsp:cNvPr id="0" name=""/>
        <dsp:cNvSpPr/>
      </dsp:nvSpPr>
      <dsp:spPr>
        <a:xfrm>
          <a:off x="0" y="28595"/>
          <a:ext cx="8229600" cy="4468771"/>
        </a:xfrm>
        <a:prstGeom prst="leftRightRibb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809AEE-C835-40D4-B578-9E80A26744A4}">
      <dsp:nvSpPr>
        <dsp:cNvPr id="0" name=""/>
        <dsp:cNvSpPr/>
      </dsp:nvSpPr>
      <dsp:spPr>
        <a:xfrm>
          <a:off x="987552" y="1193133"/>
          <a:ext cx="2715768" cy="1613001"/>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17348" rIns="0" bIns="125730" numCol="1" spcCol="1270" anchor="ctr" anchorCtr="0">
          <a:noAutofit/>
        </a:bodyPr>
        <a:lstStyle/>
        <a:p>
          <a:pPr lvl="0" algn="ctr" defTabSz="1466850" rtl="1">
            <a:lnSpc>
              <a:spcPct val="90000"/>
            </a:lnSpc>
            <a:spcBef>
              <a:spcPct val="0"/>
            </a:spcBef>
            <a:spcAft>
              <a:spcPct val="35000"/>
            </a:spcAft>
          </a:pPr>
          <a:r>
            <a:rPr lang="ar-DZ" sz="3300" kern="1200" dirty="0" smtClean="0"/>
            <a:t>الوضع الاقتصادي للمؤسسة أي عن أدائها.</a:t>
          </a:r>
          <a:endParaRPr lang="fr-FR" sz="3300" kern="1200" dirty="0"/>
        </a:p>
      </dsp:txBody>
      <dsp:txXfrm>
        <a:off x="987552" y="1193133"/>
        <a:ext cx="2715768" cy="1613001"/>
      </dsp:txXfrm>
    </dsp:sp>
    <dsp:sp modelId="{AF2E0B3B-2220-49EF-9A1E-43775CB38095}">
      <dsp:nvSpPr>
        <dsp:cNvPr id="0" name=""/>
        <dsp:cNvSpPr/>
      </dsp:nvSpPr>
      <dsp:spPr>
        <a:xfrm>
          <a:off x="4114800" y="1719827"/>
          <a:ext cx="3209544" cy="1613001"/>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5344" rIns="0" bIns="91440" numCol="1" spcCol="1270" anchor="ctr" anchorCtr="0">
          <a:noAutofit/>
        </a:bodyPr>
        <a:lstStyle/>
        <a:p>
          <a:pPr lvl="0" algn="ctr" defTabSz="1066800">
            <a:lnSpc>
              <a:spcPct val="90000"/>
            </a:lnSpc>
            <a:spcBef>
              <a:spcPct val="0"/>
            </a:spcBef>
            <a:spcAft>
              <a:spcPct val="35000"/>
            </a:spcAft>
          </a:pPr>
          <a:r>
            <a:rPr lang="ar-DZ" sz="2400" kern="1200" dirty="0" smtClean="0"/>
            <a:t>البيئة الاقتصادية </a:t>
          </a:r>
          <a:r>
            <a:rPr lang="ar-DZ" sz="2400" kern="1200" dirty="0" err="1" smtClean="0"/>
            <a:t>و</a:t>
          </a:r>
          <a:r>
            <a:rPr lang="ar-DZ" sz="2400" kern="1200" dirty="0" smtClean="0"/>
            <a:t> بالأخص المعلومات المتعلقة بالمخاطر التي تواجه المؤسسة</a:t>
          </a:r>
          <a:endParaRPr lang="fr-FR" sz="2400" kern="1200" dirty="0"/>
        </a:p>
      </dsp:txBody>
      <dsp:txXfrm>
        <a:off x="4114800" y="1719827"/>
        <a:ext cx="3209544" cy="1613001"/>
      </dsp:txXfrm>
    </dsp:sp>
  </dsp:spTree>
</dsp:drawing>
</file>

<file path=ppt/diagrams/drawing2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1B0BDC6-CD8B-4012-BF15-608632099363}">
      <dsp:nvSpPr>
        <dsp:cNvPr id="0" name=""/>
        <dsp:cNvSpPr/>
      </dsp:nvSpPr>
      <dsp:spPr>
        <a:xfrm>
          <a:off x="3201292" y="505"/>
          <a:ext cx="4801939" cy="1969672"/>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8708DB8-FDF7-45C4-BE8D-626AD319CA22}">
      <dsp:nvSpPr>
        <dsp:cNvPr id="0" name=""/>
        <dsp:cNvSpPr/>
      </dsp:nvSpPr>
      <dsp:spPr>
        <a:xfrm>
          <a:off x="0" y="505"/>
          <a:ext cx="3201292" cy="196967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rtl="1">
            <a:lnSpc>
              <a:spcPct val="90000"/>
            </a:lnSpc>
            <a:spcBef>
              <a:spcPct val="0"/>
            </a:spcBef>
            <a:spcAft>
              <a:spcPct val="35000"/>
            </a:spcAft>
          </a:pPr>
          <a:r>
            <a:rPr lang="ar-DZ" sz="6500" kern="1200" dirty="0" smtClean="0"/>
            <a:t>صحيح</a:t>
          </a:r>
          <a:endParaRPr lang="fr-FR" sz="6500" kern="1200" dirty="0"/>
        </a:p>
      </dsp:txBody>
      <dsp:txXfrm>
        <a:off x="0" y="505"/>
        <a:ext cx="3201292" cy="1969672"/>
      </dsp:txXfrm>
    </dsp:sp>
    <dsp:sp modelId="{899E662C-9691-404A-9551-CF951F2C181E}">
      <dsp:nvSpPr>
        <dsp:cNvPr id="0" name=""/>
        <dsp:cNvSpPr/>
      </dsp:nvSpPr>
      <dsp:spPr>
        <a:xfrm>
          <a:off x="3201292" y="2167145"/>
          <a:ext cx="4801939" cy="1969672"/>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A264F8-BD00-4020-B689-500CA2D8EEBE}">
      <dsp:nvSpPr>
        <dsp:cNvPr id="0" name=""/>
        <dsp:cNvSpPr/>
      </dsp:nvSpPr>
      <dsp:spPr>
        <a:xfrm>
          <a:off x="0" y="2167145"/>
          <a:ext cx="3201292" cy="196967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rtl="1">
            <a:lnSpc>
              <a:spcPct val="90000"/>
            </a:lnSpc>
            <a:spcBef>
              <a:spcPct val="0"/>
            </a:spcBef>
            <a:spcAft>
              <a:spcPct val="35000"/>
            </a:spcAft>
          </a:pPr>
          <a:r>
            <a:rPr lang="ar-DZ" sz="6500" kern="1200" smtClean="0"/>
            <a:t>خطأ</a:t>
          </a:r>
          <a:endParaRPr lang="fr-FR" sz="6500" kern="1200"/>
        </a:p>
      </dsp:txBody>
      <dsp:txXfrm>
        <a:off x="0" y="2167145"/>
        <a:ext cx="3201292" cy="1969672"/>
      </dsp:txXfrm>
    </dsp:sp>
  </dsp:spTree>
</dsp:drawing>
</file>

<file path=ppt/diagrams/drawing2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5552F0E-A43A-495E-81DC-2CEFC0FA2DFD}">
      <dsp:nvSpPr>
        <dsp:cNvPr id="0" name=""/>
        <dsp:cNvSpPr/>
      </dsp:nvSpPr>
      <dsp:spPr>
        <a:xfrm>
          <a:off x="3291839" y="0"/>
          <a:ext cx="4937760" cy="1414363"/>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488DA71-847C-473C-9DE6-11B3A4545D2E}">
      <dsp:nvSpPr>
        <dsp:cNvPr id="0" name=""/>
        <dsp:cNvSpPr/>
      </dsp:nvSpPr>
      <dsp:spPr>
        <a:xfrm>
          <a:off x="0" y="0"/>
          <a:ext cx="3291840" cy="14143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ar-DZ" sz="2100" kern="1200" dirty="0" smtClean="0"/>
            <a:t>لا يسجل أي إيراد</a:t>
          </a:r>
          <a:endParaRPr lang="fr-FR" sz="2100" kern="1200" dirty="0"/>
        </a:p>
      </dsp:txBody>
      <dsp:txXfrm>
        <a:off x="0" y="0"/>
        <a:ext cx="3291840" cy="1414363"/>
      </dsp:txXfrm>
    </dsp:sp>
    <dsp:sp modelId="{60E58296-E688-4CBD-84A1-274CD35819AA}">
      <dsp:nvSpPr>
        <dsp:cNvPr id="0" name=""/>
        <dsp:cNvSpPr/>
      </dsp:nvSpPr>
      <dsp:spPr>
        <a:xfrm>
          <a:off x="3291839" y="1555799"/>
          <a:ext cx="4937760" cy="1414363"/>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F288FCB-1FF7-4FEB-BDEA-50FE6450C668}">
      <dsp:nvSpPr>
        <dsp:cNvPr id="0" name=""/>
        <dsp:cNvSpPr/>
      </dsp:nvSpPr>
      <dsp:spPr>
        <a:xfrm>
          <a:off x="0" y="1555799"/>
          <a:ext cx="3291840" cy="14143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ar-DZ" sz="2100" kern="1200" dirty="0" smtClean="0"/>
            <a:t>تقييم الإيرادات حسب القيمة العادلة للسلع والخدمات الحاصلة عليها.</a:t>
          </a:r>
          <a:r>
            <a:rPr lang="fr-FR" sz="2100" kern="1200" dirty="0" smtClean="0"/>
            <a:t/>
          </a:r>
          <a:br>
            <a:rPr lang="fr-FR" sz="2100" kern="1200" dirty="0" smtClean="0"/>
          </a:br>
          <a:r>
            <a:rPr lang="ar-DZ" sz="2100" kern="1200" dirty="0" smtClean="0"/>
            <a:t>          </a:t>
          </a:r>
          <a:r>
            <a:rPr lang="fr-FR" sz="2100" kern="1200" dirty="0" smtClean="0"/>
            <a:t/>
          </a:r>
          <a:br>
            <a:rPr lang="fr-FR" sz="2100" kern="1200" dirty="0" smtClean="0"/>
          </a:br>
          <a:r>
            <a:rPr lang="ar-DZ" sz="2100" kern="1200" dirty="0" smtClean="0"/>
            <a:t>	</a:t>
          </a:r>
          <a:endParaRPr lang="fr-FR" sz="2100" kern="1200" dirty="0"/>
        </a:p>
      </dsp:txBody>
      <dsp:txXfrm>
        <a:off x="0" y="1555799"/>
        <a:ext cx="3291840" cy="1414363"/>
      </dsp:txXfrm>
    </dsp:sp>
    <dsp:sp modelId="{F2D5BF4F-8B51-4A8B-AA6B-63BBE22259D8}">
      <dsp:nvSpPr>
        <dsp:cNvPr id="0" name=""/>
        <dsp:cNvSpPr/>
      </dsp:nvSpPr>
      <dsp:spPr>
        <a:xfrm>
          <a:off x="3291839" y="3111599"/>
          <a:ext cx="4937760" cy="1414363"/>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E596FB-28D6-4957-8DAC-0DEA429B75EE}">
      <dsp:nvSpPr>
        <dsp:cNvPr id="0" name=""/>
        <dsp:cNvSpPr/>
      </dsp:nvSpPr>
      <dsp:spPr>
        <a:xfrm>
          <a:off x="0" y="3111599"/>
          <a:ext cx="3291840" cy="14143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ar-DZ" sz="2100" kern="1200" dirty="0" smtClean="0"/>
            <a:t>تقييم الإيرادات حسب القيمة العادلة للسلع والخدمات المقدمة</a:t>
          </a:r>
          <a:endParaRPr lang="fr-FR" sz="2100" kern="1200" dirty="0"/>
        </a:p>
      </dsp:txBody>
      <dsp:txXfrm>
        <a:off x="0" y="3111599"/>
        <a:ext cx="3291840" cy="1414363"/>
      </dsp:txXfrm>
    </dsp:sp>
  </dsp:spTree>
</dsp:drawing>
</file>

<file path=ppt/diagrams/drawing2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AA8D0C8-C476-49C2-8D72-8E1A2476F433}">
      <dsp:nvSpPr>
        <dsp:cNvPr id="0" name=""/>
        <dsp:cNvSpPr/>
      </dsp:nvSpPr>
      <dsp:spPr>
        <a:xfrm>
          <a:off x="3230244" y="408"/>
          <a:ext cx="4845367" cy="1592403"/>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E97A73-6962-4DD2-93D0-20DCE50EC828}">
      <dsp:nvSpPr>
        <dsp:cNvPr id="0" name=""/>
        <dsp:cNvSpPr/>
      </dsp:nvSpPr>
      <dsp:spPr>
        <a:xfrm>
          <a:off x="0" y="408"/>
          <a:ext cx="3230244" cy="159240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lvl="0" algn="ctr" defTabSz="2000250">
            <a:lnSpc>
              <a:spcPct val="90000"/>
            </a:lnSpc>
            <a:spcBef>
              <a:spcPct val="0"/>
            </a:spcBef>
            <a:spcAft>
              <a:spcPct val="35000"/>
            </a:spcAft>
          </a:pPr>
          <a:r>
            <a:rPr lang="ar-DZ" sz="4500" kern="1200" dirty="0" smtClean="0"/>
            <a:t>صحيح</a:t>
          </a:r>
          <a:r>
            <a:rPr lang="fr-FR" sz="4500" kern="1200" dirty="0" smtClean="0"/>
            <a:t/>
          </a:r>
          <a:br>
            <a:rPr lang="fr-FR" sz="4500" kern="1200" dirty="0" smtClean="0"/>
          </a:br>
          <a:endParaRPr lang="fr-FR" sz="4500" kern="1200" dirty="0"/>
        </a:p>
      </dsp:txBody>
      <dsp:txXfrm>
        <a:off x="0" y="408"/>
        <a:ext cx="3230244" cy="1592403"/>
      </dsp:txXfrm>
    </dsp:sp>
    <dsp:sp modelId="{E2BC43D3-73AF-4D93-A01F-FC18FD799A98}">
      <dsp:nvSpPr>
        <dsp:cNvPr id="0" name=""/>
        <dsp:cNvSpPr/>
      </dsp:nvSpPr>
      <dsp:spPr>
        <a:xfrm>
          <a:off x="3230244" y="1752051"/>
          <a:ext cx="4845367" cy="1592403"/>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0ADCA8-CCFF-4E35-942E-ADD9DE6E5794}">
      <dsp:nvSpPr>
        <dsp:cNvPr id="0" name=""/>
        <dsp:cNvSpPr/>
      </dsp:nvSpPr>
      <dsp:spPr>
        <a:xfrm>
          <a:off x="0" y="1752051"/>
          <a:ext cx="3230244" cy="159240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lvl="0" algn="ctr" defTabSz="2000250">
            <a:lnSpc>
              <a:spcPct val="90000"/>
            </a:lnSpc>
            <a:spcBef>
              <a:spcPct val="0"/>
            </a:spcBef>
            <a:spcAft>
              <a:spcPct val="35000"/>
            </a:spcAft>
          </a:pPr>
          <a:r>
            <a:rPr lang="ar-DZ" sz="4500" kern="1200" dirty="0" smtClean="0"/>
            <a:t>خطأ</a:t>
          </a:r>
          <a:endParaRPr lang="fr-FR" sz="4500" kern="1200" dirty="0"/>
        </a:p>
      </dsp:txBody>
      <dsp:txXfrm>
        <a:off x="0" y="1752051"/>
        <a:ext cx="3230244" cy="1592403"/>
      </dsp:txXfrm>
    </dsp:sp>
  </dsp:spTree>
</dsp:drawing>
</file>

<file path=ppt/diagrams/drawing2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C9349CA-E6A8-4B4B-A413-138B77B03E81}">
      <dsp:nvSpPr>
        <dsp:cNvPr id="0" name=""/>
        <dsp:cNvSpPr/>
      </dsp:nvSpPr>
      <dsp:spPr>
        <a:xfrm>
          <a:off x="0" y="0"/>
          <a:ext cx="8229600" cy="69613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r" defTabSz="1022350" rtl="1">
            <a:lnSpc>
              <a:spcPct val="90000"/>
            </a:lnSpc>
            <a:spcBef>
              <a:spcPct val="0"/>
            </a:spcBef>
            <a:spcAft>
              <a:spcPct val="35000"/>
            </a:spcAft>
          </a:pPr>
          <a:r>
            <a:rPr lang="ar-DZ" sz="2300" kern="1200" dirty="0" smtClean="0"/>
            <a:t>هناك احتمال انتقال المزايا الاقتصادية المستقبلية إلى المؤسسة</a:t>
          </a:r>
          <a:endParaRPr lang="fr-FR" sz="2300" kern="1200" dirty="0"/>
        </a:p>
      </dsp:txBody>
      <dsp:txXfrm>
        <a:off x="1715533" y="0"/>
        <a:ext cx="6514066" cy="696132"/>
      </dsp:txXfrm>
    </dsp:sp>
    <dsp:sp modelId="{FB7E0B9B-99AD-4C97-A8D3-C1EC1E0FC47B}">
      <dsp:nvSpPr>
        <dsp:cNvPr id="0" name=""/>
        <dsp:cNvSpPr/>
      </dsp:nvSpPr>
      <dsp:spPr>
        <a:xfrm>
          <a:off x="69613" y="69613"/>
          <a:ext cx="1645920" cy="556905"/>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544623-7332-402D-8707-9422B3CB7F53}">
      <dsp:nvSpPr>
        <dsp:cNvPr id="0" name=""/>
        <dsp:cNvSpPr/>
      </dsp:nvSpPr>
      <dsp:spPr>
        <a:xfrm>
          <a:off x="0" y="765745"/>
          <a:ext cx="8229600" cy="696132"/>
        </a:xfrm>
        <a:prstGeom prst="roundRect">
          <a:avLst>
            <a:gd name="adj" fmla="val 10000"/>
          </a:avLst>
        </a:prstGeom>
        <a:solidFill>
          <a:schemeClr val="accent2">
            <a:hueOff val="936304"/>
            <a:satOff val="-1168"/>
            <a:lumOff val="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r" defTabSz="1022350" rtl="1">
            <a:lnSpc>
              <a:spcPct val="90000"/>
            </a:lnSpc>
            <a:spcBef>
              <a:spcPct val="0"/>
            </a:spcBef>
            <a:spcAft>
              <a:spcPct val="35000"/>
            </a:spcAft>
          </a:pPr>
          <a:r>
            <a:rPr lang="ar-DZ" sz="2300" kern="1200" dirty="0" smtClean="0"/>
            <a:t>تقييم مبلغ الإيرادات بمصداقية</a:t>
          </a:r>
          <a:endParaRPr lang="fr-FR" sz="2300" kern="1200" dirty="0"/>
        </a:p>
      </dsp:txBody>
      <dsp:txXfrm>
        <a:off x="1715533" y="765745"/>
        <a:ext cx="6514066" cy="696132"/>
      </dsp:txXfrm>
    </dsp:sp>
    <dsp:sp modelId="{7F9F6E71-F8CE-4E23-A178-255559F85066}">
      <dsp:nvSpPr>
        <dsp:cNvPr id="0" name=""/>
        <dsp:cNvSpPr/>
      </dsp:nvSpPr>
      <dsp:spPr>
        <a:xfrm>
          <a:off x="69613" y="835358"/>
          <a:ext cx="1645920" cy="556905"/>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FED1D8D-8C61-4666-AA0D-FB24E4D34803}">
      <dsp:nvSpPr>
        <dsp:cNvPr id="0" name=""/>
        <dsp:cNvSpPr/>
      </dsp:nvSpPr>
      <dsp:spPr>
        <a:xfrm>
          <a:off x="0" y="1531490"/>
          <a:ext cx="8229600" cy="696132"/>
        </a:xfrm>
        <a:prstGeom prst="roundRect">
          <a:avLst>
            <a:gd name="adj" fmla="val 10000"/>
          </a:avLst>
        </a:prstGeom>
        <a:solidFill>
          <a:schemeClr val="accent2">
            <a:hueOff val="1872608"/>
            <a:satOff val="-233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r" defTabSz="1022350" rtl="1">
            <a:lnSpc>
              <a:spcPct val="90000"/>
            </a:lnSpc>
            <a:spcBef>
              <a:spcPct val="0"/>
            </a:spcBef>
            <a:spcAft>
              <a:spcPct val="35000"/>
            </a:spcAft>
          </a:pPr>
          <a:r>
            <a:rPr lang="ar-DZ" sz="2300" kern="1200" dirty="0" smtClean="0"/>
            <a:t>تقييم درجة تقدم أشغال تقديم الخدمات في نهاية الدورة تم بمصداقية.</a:t>
          </a:r>
          <a:endParaRPr lang="fr-FR" sz="2300" kern="1200" dirty="0"/>
        </a:p>
      </dsp:txBody>
      <dsp:txXfrm>
        <a:off x="1715533" y="1531490"/>
        <a:ext cx="6514066" cy="696132"/>
      </dsp:txXfrm>
    </dsp:sp>
    <dsp:sp modelId="{1D24FCBA-E17D-4C3D-AE50-C507BA21BDBE}">
      <dsp:nvSpPr>
        <dsp:cNvPr id="0" name=""/>
        <dsp:cNvSpPr/>
      </dsp:nvSpPr>
      <dsp:spPr>
        <a:xfrm>
          <a:off x="69613" y="1601103"/>
          <a:ext cx="1645920" cy="556905"/>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451394F-C344-4007-BA6F-298E1EE79646}">
      <dsp:nvSpPr>
        <dsp:cNvPr id="0" name=""/>
        <dsp:cNvSpPr/>
      </dsp:nvSpPr>
      <dsp:spPr>
        <a:xfrm>
          <a:off x="0" y="2297235"/>
          <a:ext cx="8229600" cy="696132"/>
        </a:xfrm>
        <a:prstGeom prst="roundRect">
          <a:avLst>
            <a:gd name="adj" fmla="val 10000"/>
          </a:avLst>
        </a:prstGeom>
        <a:solidFill>
          <a:schemeClr val="accent2">
            <a:hueOff val="2808911"/>
            <a:satOff val="-3503"/>
            <a:lumOff val="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r" defTabSz="1022350" rtl="1">
            <a:lnSpc>
              <a:spcPct val="90000"/>
            </a:lnSpc>
            <a:spcBef>
              <a:spcPct val="0"/>
            </a:spcBef>
            <a:spcAft>
              <a:spcPct val="35000"/>
            </a:spcAft>
          </a:pPr>
          <a:r>
            <a:rPr lang="ar-DZ" sz="2300" kern="1200" dirty="0" smtClean="0"/>
            <a:t>تقييم التكاليف الضرورية لإنهاء الخدمات المقدمة تم بمصداقية.</a:t>
          </a:r>
          <a:endParaRPr lang="fr-FR" sz="2300" kern="1200" dirty="0"/>
        </a:p>
      </dsp:txBody>
      <dsp:txXfrm>
        <a:off x="1715533" y="2297235"/>
        <a:ext cx="6514066" cy="696132"/>
      </dsp:txXfrm>
    </dsp:sp>
    <dsp:sp modelId="{B80C4939-656B-4DF5-8DC9-D55E18DB2522}">
      <dsp:nvSpPr>
        <dsp:cNvPr id="0" name=""/>
        <dsp:cNvSpPr/>
      </dsp:nvSpPr>
      <dsp:spPr>
        <a:xfrm>
          <a:off x="69613" y="2366848"/>
          <a:ext cx="1645920" cy="556905"/>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D399E4-2D73-4F62-B170-93E923DD5F67}">
      <dsp:nvSpPr>
        <dsp:cNvPr id="0" name=""/>
        <dsp:cNvSpPr/>
      </dsp:nvSpPr>
      <dsp:spPr>
        <a:xfrm>
          <a:off x="0" y="3062980"/>
          <a:ext cx="8229600" cy="696132"/>
        </a:xfrm>
        <a:prstGeom prst="roundRect">
          <a:avLst>
            <a:gd name="adj" fmla="val 10000"/>
          </a:avLst>
        </a:prstGeom>
        <a:solidFill>
          <a:schemeClr val="accent2">
            <a:hueOff val="3745215"/>
            <a:satOff val="-4671"/>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r" defTabSz="1022350" rtl="1">
            <a:lnSpc>
              <a:spcPct val="90000"/>
            </a:lnSpc>
            <a:spcBef>
              <a:spcPct val="0"/>
            </a:spcBef>
            <a:spcAft>
              <a:spcPct val="35000"/>
            </a:spcAft>
          </a:pPr>
          <a:r>
            <a:rPr lang="ar-DZ" sz="2300" kern="1200" dirty="0" smtClean="0"/>
            <a:t>توفر شرط واحد على الأقل من هذه الشروط.</a:t>
          </a:r>
          <a:endParaRPr lang="fr-FR" sz="2300" kern="1200" dirty="0"/>
        </a:p>
      </dsp:txBody>
      <dsp:txXfrm>
        <a:off x="1715533" y="3062980"/>
        <a:ext cx="6514066" cy="696132"/>
      </dsp:txXfrm>
    </dsp:sp>
    <dsp:sp modelId="{679F1013-1570-48B1-AD51-38289779E365}">
      <dsp:nvSpPr>
        <dsp:cNvPr id="0" name=""/>
        <dsp:cNvSpPr/>
      </dsp:nvSpPr>
      <dsp:spPr>
        <a:xfrm>
          <a:off x="69613" y="3132594"/>
          <a:ext cx="1645920" cy="556905"/>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2408DD1-36DD-4578-A271-BDA900819D4E}">
      <dsp:nvSpPr>
        <dsp:cNvPr id="0" name=""/>
        <dsp:cNvSpPr/>
      </dsp:nvSpPr>
      <dsp:spPr>
        <a:xfrm>
          <a:off x="0" y="3828726"/>
          <a:ext cx="8229600" cy="696132"/>
        </a:xfrm>
        <a:prstGeom prst="roundRect">
          <a:avLst>
            <a:gd name="adj" fmla="val 1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r" defTabSz="1022350" rtl="1">
            <a:lnSpc>
              <a:spcPct val="90000"/>
            </a:lnSpc>
            <a:spcBef>
              <a:spcPct val="0"/>
            </a:spcBef>
            <a:spcAft>
              <a:spcPct val="35000"/>
            </a:spcAft>
          </a:pPr>
          <a:r>
            <a:rPr lang="ar-DZ" sz="2300" kern="1200" dirty="0" smtClean="0"/>
            <a:t>توفر كل هذه الشروط.</a:t>
          </a:r>
          <a:endParaRPr lang="fr-FR" sz="2300" kern="1200" dirty="0"/>
        </a:p>
      </dsp:txBody>
      <dsp:txXfrm>
        <a:off x="1715533" y="3828726"/>
        <a:ext cx="6514066" cy="696132"/>
      </dsp:txXfrm>
    </dsp:sp>
    <dsp:sp modelId="{9B821544-CAF4-4439-9ACD-AF04C875DA2A}">
      <dsp:nvSpPr>
        <dsp:cNvPr id="0" name=""/>
        <dsp:cNvSpPr/>
      </dsp:nvSpPr>
      <dsp:spPr>
        <a:xfrm>
          <a:off x="69613" y="3898339"/>
          <a:ext cx="1645920" cy="556905"/>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873B29F-61F4-4919-9072-6052C89C2976}">
      <dsp:nvSpPr>
        <dsp:cNvPr id="0" name=""/>
        <dsp:cNvSpPr/>
      </dsp:nvSpPr>
      <dsp:spPr>
        <a:xfrm>
          <a:off x="2350606" y="-195092"/>
          <a:ext cx="2837033" cy="136093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ar-SY" sz="2400" kern="1200" dirty="0" smtClean="0"/>
            <a:t>التأهيل العلمي والعملي.</a:t>
          </a:r>
          <a:endParaRPr lang="fr-FR" sz="2400" kern="1200" dirty="0"/>
        </a:p>
      </dsp:txBody>
      <dsp:txXfrm>
        <a:off x="2350606" y="-195092"/>
        <a:ext cx="2837033" cy="1360939"/>
      </dsp:txXfrm>
    </dsp:sp>
    <dsp:sp modelId="{A6292AAB-EEF7-43F1-9AF5-94F9E13E8B33}">
      <dsp:nvSpPr>
        <dsp:cNvPr id="0" name=""/>
        <dsp:cNvSpPr/>
      </dsp:nvSpPr>
      <dsp:spPr>
        <a:xfrm rot="783103">
          <a:off x="5221239" y="669269"/>
          <a:ext cx="446833" cy="409056"/>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fr-FR" sz="1700" kern="1200"/>
        </a:p>
      </dsp:txBody>
      <dsp:txXfrm rot="783103">
        <a:off x="5221239" y="669269"/>
        <a:ext cx="446833" cy="409056"/>
      </dsp:txXfrm>
    </dsp:sp>
    <dsp:sp modelId="{1E17B8C6-BBBD-4117-BF00-FF6C695DB22F}">
      <dsp:nvSpPr>
        <dsp:cNvPr id="0" name=""/>
        <dsp:cNvSpPr/>
      </dsp:nvSpPr>
      <dsp:spPr>
        <a:xfrm>
          <a:off x="5808034" y="422833"/>
          <a:ext cx="2314896" cy="1607040"/>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ar-SY" sz="2400" kern="1200" dirty="0" smtClean="0"/>
            <a:t>الأنظمة والقوانين الناظمة للمحاسبة</a:t>
          </a:r>
          <a:endParaRPr lang="fr-FR" sz="2400" kern="1200" dirty="0"/>
        </a:p>
      </dsp:txBody>
      <dsp:txXfrm>
        <a:off x="5808034" y="422833"/>
        <a:ext cx="2314896" cy="1607040"/>
      </dsp:txXfrm>
    </dsp:sp>
    <dsp:sp modelId="{A6839B88-6640-4B8D-BEA2-301B777698FB}">
      <dsp:nvSpPr>
        <dsp:cNvPr id="0" name=""/>
        <dsp:cNvSpPr/>
      </dsp:nvSpPr>
      <dsp:spPr>
        <a:xfrm rot="5414492">
          <a:off x="6869593" y="1993340"/>
          <a:ext cx="183587" cy="409056"/>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fr-FR" sz="1700" kern="1200"/>
        </a:p>
      </dsp:txBody>
      <dsp:txXfrm rot="5414492">
        <a:off x="6869593" y="1993340"/>
        <a:ext cx="183587" cy="409056"/>
      </dsp:txXfrm>
    </dsp:sp>
    <dsp:sp modelId="{065167DD-8DCF-4B43-B945-CF2DF94FC4E7}">
      <dsp:nvSpPr>
        <dsp:cNvPr id="0" name=""/>
        <dsp:cNvSpPr/>
      </dsp:nvSpPr>
      <dsp:spPr>
        <a:xfrm>
          <a:off x="5694607" y="2376255"/>
          <a:ext cx="2524648" cy="1756785"/>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ar-SY" sz="2400" kern="1200" dirty="0" smtClean="0"/>
            <a:t>دور مجالس </a:t>
          </a:r>
          <a:r>
            <a:rPr lang="ar-SY" sz="2400" kern="1200" dirty="0" err="1" smtClean="0"/>
            <a:t>و</a:t>
          </a:r>
          <a:r>
            <a:rPr lang="ar-SY" sz="2400" kern="1200" dirty="0" smtClean="0"/>
            <a:t> جمعيات المحاسبين</a:t>
          </a:r>
          <a:endParaRPr lang="fr-FR" sz="2400" kern="1200" dirty="0"/>
        </a:p>
      </dsp:txBody>
      <dsp:txXfrm>
        <a:off x="5694607" y="2376255"/>
        <a:ext cx="2524648" cy="1756785"/>
      </dsp:txXfrm>
    </dsp:sp>
    <dsp:sp modelId="{3581DEEF-7249-411F-BFE4-447AE941901D}">
      <dsp:nvSpPr>
        <dsp:cNvPr id="0" name=""/>
        <dsp:cNvSpPr/>
      </dsp:nvSpPr>
      <dsp:spPr>
        <a:xfrm rot="9803438">
          <a:off x="5372435" y="3432040"/>
          <a:ext cx="402180" cy="470529"/>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fr-FR" sz="2000" kern="1200"/>
        </a:p>
      </dsp:txBody>
      <dsp:txXfrm rot="9803438">
        <a:off x="5372435" y="3432040"/>
        <a:ext cx="402180" cy="470529"/>
      </dsp:txXfrm>
    </dsp:sp>
    <dsp:sp modelId="{D656DC0E-A0D2-4CF1-BAA3-FEAD7234F7E2}">
      <dsp:nvSpPr>
        <dsp:cNvPr id="0" name=""/>
        <dsp:cNvSpPr/>
      </dsp:nvSpPr>
      <dsp:spPr>
        <a:xfrm>
          <a:off x="2708682" y="3159136"/>
          <a:ext cx="2738266" cy="1908651"/>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ar-DZ" sz="2400" kern="1200" dirty="0" smtClean="0"/>
            <a:t>تطبيق المعايير المحاسبية في الجزائر</a:t>
          </a:r>
          <a:endParaRPr lang="fr-FR" sz="2400" kern="1200" dirty="0"/>
        </a:p>
      </dsp:txBody>
      <dsp:txXfrm>
        <a:off x="2708682" y="3159136"/>
        <a:ext cx="2738266" cy="1908651"/>
      </dsp:txXfrm>
    </dsp:sp>
    <dsp:sp modelId="{CAD0476A-B18E-4832-BF8A-1A70CD04FB4E}">
      <dsp:nvSpPr>
        <dsp:cNvPr id="0" name=""/>
        <dsp:cNvSpPr/>
      </dsp:nvSpPr>
      <dsp:spPr>
        <a:xfrm rot="11744170">
          <a:off x="2562755" y="3507109"/>
          <a:ext cx="177952" cy="409056"/>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fr-FR" sz="1700" kern="1200"/>
        </a:p>
      </dsp:txBody>
      <dsp:txXfrm rot="11744170">
        <a:off x="2562755" y="3507109"/>
        <a:ext cx="177952" cy="409056"/>
      </dsp:txXfrm>
    </dsp:sp>
    <dsp:sp modelId="{9A5C8D2C-9354-476A-9A9D-BD21827FFCF4}">
      <dsp:nvSpPr>
        <dsp:cNvPr id="0" name=""/>
        <dsp:cNvSpPr/>
      </dsp:nvSpPr>
      <dsp:spPr>
        <a:xfrm>
          <a:off x="190359" y="2592295"/>
          <a:ext cx="2397398" cy="1527119"/>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rtl="1">
            <a:lnSpc>
              <a:spcPct val="90000"/>
            </a:lnSpc>
            <a:spcBef>
              <a:spcPct val="0"/>
            </a:spcBef>
            <a:spcAft>
              <a:spcPct val="35000"/>
            </a:spcAft>
          </a:pPr>
          <a:r>
            <a:rPr lang="ar-SY" sz="3600" kern="1200" dirty="0" smtClean="0"/>
            <a:t>دور الشركات . </a:t>
          </a:r>
          <a:endParaRPr lang="fr-FR" sz="3600" kern="1200" dirty="0"/>
        </a:p>
      </dsp:txBody>
      <dsp:txXfrm>
        <a:off x="190359" y="2592295"/>
        <a:ext cx="2397398" cy="1527119"/>
      </dsp:txXfrm>
    </dsp:sp>
    <dsp:sp modelId="{543AE787-5BAB-4544-B84F-D1E578A5CE85}">
      <dsp:nvSpPr>
        <dsp:cNvPr id="0" name=""/>
        <dsp:cNvSpPr/>
      </dsp:nvSpPr>
      <dsp:spPr>
        <a:xfrm rot="15768339">
          <a:off x="1147017" y="2197869"/>
          <a:ext cx="243373" cy="409056"/>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fr-FR" sz="1700" kern="1200"/>
        </a:p>
      </dsp:txBody>
      <dsp:txXfrm rot="15768339">
        <a:off x="1147017" y="2197869"/>
        <a:ext cx="243373" cy="409056"/>
      </dsp:txXfrm>
    </dsp:sp>
    <dsp:sp modelId="{8691325A-75EC-458B-90AB-84F1688D023A}">
      <dsp:nvSpPr>
        <dsp:cNvPr id="0" name=""/>
        <dsp:cNvSpPr/>
      </dsp:nvSpPr>
      <dsp:spPr>
        <a:xfrm>
          <a:off x="46351" y="576060"/>
          <a:ext cx="2188833" cy="162563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DZ" sz="2400" kern="1200" dirty="0" smtClean="0"/>
            <a:t>دور الإعلام</a:t>
          </a:r>
          <a:endParaRPr lang="fr-FR" sz="2400" kern="1200" dirty="0"/>
        </a:p>
      </dsp:txBody>
      <dsp:txXfrm>
        <a:off x="46351" y="576060"/>
        <a:ext cx="2188833" cy="1625632"/>
      </dsp:txXfrm>
    </dsp:sp>
    <dsp:sp modelId="{A7A5320E-7018-4DFF-9B93-4319C5098211}">
      <dsp:nvSpPr>
        <dsp:cNvPr id="0" name=""/>
        <dsp:cNvSpPr/>
      </dsp:nvSpPr>
      <dsp:spPr>
        <a:xfrm rot="20461773">
          <a:off x="2232690" y="762558"/>
          <a:ext cx="270201" cy="409056"/>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fr-FR" sz="1700" kern="1200"/>
        </a:p>
      </dsp:txBody>
      <dsp:txXfrm rot="20461773">
        <a:off x="2232690" y="762558"/>
        <a:ext cx="270201" cy="409056"/>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A82597-A6FC-44E8-ACE5-33D5A2609305}">
      <dsp:nvSpPr>
        <dsp:cNvPr id="0" name=""/>
        <dsp:cNvSpPr/>
      </dsp:nvSpPr>
      <dsp:spPr>
        <a:xfrm>
          <a:off x="0" y="591343"/>
          <a:ext cx="2571749" cy="1543050"/>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kern="1200" dirty="0" smtClean="0"/>
            <a:t>تطورات في تطبيق المعيار الدولي</a:t>
          </a:r>
          <a:endParaRPr lang="fr-FR" sz="2800" kern="1200" dirty="0"/>
        </a:p>
      </dsp:txBody>
      <dsp:txXfrm>
        <a:off x="0" y="591343"/>
        <a:ext cx="2571749" cy="1543050"/>
      </dsp:txXfrm>
    </dsp:sp>
    <dsp:sp modelId="{E7B92AC2-A71D-4B69-B86A-15363FD4F5F2}">
      <dsp:nvSpPr>
        <dsp:cNvPr id="0" name=""/>
        <dsp:cNvSpPr/>
      </dsp:nvSpPr>
      <dsp:spPr>
        <a:xfrm>
          <a:off x="2828925" y="591343"/>
          <a:ext cx="2571749" cy="1543050"/>
        </a:xfrm>
        <a:prstGeom prst="rect">
          <a:avLst/>
        </a:prstGeom>
        <a:gradFill rotWithShape="0">
          <a:gsLst>
            <a:gs pos="0">
              <a:schemeClr val="accent4">
                <a:hueOff val="-892954"/>
                <a:satOff val="5380"/>
                <a:lumOff val="431"/>
                <a:alphaOff val="0"/>
                <a:shade val="51000"/>
                <a:satMod val="130000"/>
              </a:schemeClr>
            </a:gs>
            <a:gs pos="80000">
              <a:schemeClr val="accent4">
                <a:hueOff val="-892954"/>
                <a:satOff val="5380"/>
                <a:lumOff val="431"/>
                <a:alphaOff val="0"/>
                <a:shade val="93000"/>
                <a:satMod val="130000"/>
              </a:schemeClr>
            </a:gs>
            <a:gs pos="100000">
              <a:schemeClr val="accent4">
                <a:hueOff val="-892954"/>
                <a:satOff val="5380"/>
                <a:lumOff val="431"/>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kern="1200" dirty="0" smtClean="0"/>
            <a:t>مفهوم الإيراد </a:t>
          </a:r>
          <a:endParaRPr lang="fr-FR" sz="2800" kern="1200" dirty="0"/>
        </a:p>
      </dsp:txBody>
      <dsp:txXfrm>
        <a:off x="2828925" y="591343"/>
        <a:ext cx="2571749" cy="1543050"/>
      </dsp:txXfrm>
    </dsp:sp>
    <dsp:sp modelId="{87BE2553-BB37-4899-9145-01B786F6830B}">
      <dsp:nvSpPr>
        <dsp:cNvPr id="0" name=""/>
        <dsp:cNvSpPr/>
      </dsp:nvSpPr>
      <dsp:spPr>
        <a:xfrm>
          <a:off x="5657849" y="591343"/>
          <a:ext cx="2571749" cy="1543050"/>
        </a:xfrm>
        <a:prstGeom prst="rect">
          <a:avLst/>
        </a:prstGeom>
        <a:gradFill rotWithShape="0">
          <a:gsLst>
            <a:gs pos="0">
              <a:schemeClr val="accent4">
                <a:hueOff val="-1785908"/>
                <a:satOff val="10760"/>
                <a:lumOff val="862"/>
                <a:alphaOff val="0"/>
                <a:shade val="51000"/>
                <a:satMod val="130000"/>
              </a:schemeClr>
            </a:gs>
            <a:gs pos="80000">
              <a:schemeClr val="accent4">
                <a:hueOff val="-1785908"/>
                <a:satOff val="10760"/>
                <a:lumOff val="862"/>
                <a:alphaOff val="0"/>
                <a:shade val="93000"/>
                <a:satMod val="130000"/>
              </a:schemeClr>
            </a:gs>
            <a:gs pos="100000">
              <a:schemeClr val="accent4">
                <a:hueOff val="-1785908"/>
                <a:satOff val="10760"/>
                <a:lumOff val="86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kern="1200" dirty="0" smtClean="0"/>
            <a:t>نطاق تطبيقه.</a:t>
          </a:r>
          <a:endParaRPr lang="fr-FR" sz="2800" kern="1200" dirty="0"/>
        </a:p>
      </dsp:txBody>
      <dsp:txXfrm>
        <a:off x="5657849" y="591343"/>
        <a:ext cx="2571749" cy="1543050"/>
      </dsp:txXfrm>
    </dsp:sp>
    <dsp:sp modelId="{D51A9DE4-4059-4097-A1CE-70C1D8D2B89C}">
      <dsp:nvSpPr>
        <dsp:cNvPr id="0" name=""/>
        <dsp:cNvSpPr/>
      </dsp:nvSpPr>
      <dsp:spPr>
        <a:xfrm>
          <a:off x="0" y="2391569"/>
          <a:ext cx="2571749" cy="1543050"/>
        </a:xfrm>
        <a:prstGeom prst="rect">
          <a:avLst/>
        </a:prstGeom>
        <a:gradFill rotWithShape="0">
          <a:gsLst>
            <a:gs pos="0">
              <a:schemeClr val="accent4">
                <a:hueOff val="-2678862"/>
                <a:satOff val="16139"/>
                <a:lumOff val="1294"/>
                <a:alphaOff val="0"/>
                <a:shade val="51000"/>
                <a:satMod val="130000"/>
              </a:schemeClr>
            </a:gs>
            <a:gs pos="80000">
              <a:schemeClr val="accent4">
                <a:hueOff val="-2678862"/>
                <a:satOff val="16139"/>
                <a:lumOff val="1294"/>
                <a:alphaOff val="0"/>
                <a:shade val="93000"/>
                <a:satMod val="130000"/>
              </a:schemeClr>
            </a:gs>
            <a:gs pos="100000">
              <a:schemeClr val="accent4">
                <a:hueOff val="-2678862"/>
                <a:satOff val="16139"/>
                <a:lumOff val="129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kern="1200" dirty="0" smtClean="0"/>
            <a:t>تع</a:t>
          </a:r>
          <a:r>
            <a:rPr lang="ar-SA" sz="2800" kern="1200" dirty="0" smtClean="0"/>
            <a:t>ريف المصطلحات الخاصة بالإيراد.</a:t>
          </a:r>
          <a:endParaRPr lang="fr-FR" sz="2800" kern="1200" dirty="0"/>
        </a:p>
      </dsp:txBody>
      <dsp:txXfrm>
        <a:off x="0" y="2391569"/>
        <a:ext cx="2571749" cy="1543050"/>
      </dsp:txXfrm>
    </dsp:sp>
    <dsp:sp modelId="{A070325C-7C1C-4CE0-8747-50A2512ED487}">
      <dsp:nvSpPr>
        <dsp:cNvPr id="0" name=""/>
        <dsp:cNvSpPr/>
      </dsp:nvSpPr>
      <dsp:spPr>
        <a:xfrm>
          <a:off x="2828925" y="2391569"/>
          <a:ext cx="2571749" cy="1543050"/>
        </a:xfrm>
        <a:prstGeom prst="rect">
          <a:avLst/>
        </a:prstGeom>
        <a:gradFill rotWithShape="0">
          <a:gsLst>
            <a:gs pos="0">
              <a:schemeClr val="accent4">
                <a:hueOff val="-3571816"/>
                <a:satOff val="21519"/>
                <a:lumOff val="1725"/>
                <a:alphaOff val="0"/>
                <a:shade val="51000"/>
                <a:satMod val="130000"/>
              </a:schemeClr>
            </a:gs>
            <a:gs pos="80000">
              <a:schemeClr val="accent4">
                <a:hueOff val="-3571816"/>
                <a:satOff val="21519"/>
                <a:lumOff val="1725"/>
                <a:alphaOff val="0"/>
                <a:shade val="93000"/>
                <a:satMod val="130000"/>
              </a:schemeClr>
            </a:gs>
            <a:gs pos="100000">
              <a:schemeClr val="accent4">
                <a:hueOff val="-3571816"/>
                <a:satOff val="21519"/>
                <a:lumOff val="172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kern="1200" dirty="0" smtClean="0"/>
            <a:t>قياس </a:t>
          </a:r>
          <a:r>
            <a:rPr lang="ar-SA" sz="2800" kern="1200" dirty="0" smtClean="0"/>
            <a:t>الإيراد ومعايير الاعتراف </a:t>
          </a:r>
          <a:r>
            <a:rPr lang="ar-SA" sz="2800" kern="1200" dirty="0" err="1" smtClean="0"/>
            <a:t>به</a:t>
          </a:r>
          <a:r>
            <a:rPr lang="ar-SA" sz="2800" kern="1200" dirty="0" smtClean="0"/>
            <a:t>.</a:t>
          </a:r>
          <a:endParaRPr lang="fr-FR" sz="2800" kern="1200" dirty="0"/>
        </a:p>
      </dsp:txBody>
      <dsp:txXfrm>
        <a:off x="2828925" y="2391569"/>
        <a:ext cx="2571749" cy="1543050"/>
      </dsp:txXfrm>
    </dsp:sp>
    <dsp:sp modelId="{69396B84-2F5C-402D-9975-69583E748411}">
      <dsp:nvSpPr>
        <dsp:cNvPr id="0" name=""/>
        <dsp:cNvSpPr/>
      </dsp:nvSpPr>
      <dsp:spPr>
        <a:xfrm>
          <a:off x="5657849" y="2391569"/>
          <a:ext cx="2571749" cy="1543050"/>
        </a:xfrm>
        <a:prstGeom prst="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SA" sz="2800" kern="1200" dirty="0" smtClean="0"/>
            <a:t>الإفصاح في الإيراد</a:t>
          </a:r>
          <a:endParaRPr lang="fr-FR" sz="2800" kern="1200" dirty="0"/>
        </a:p>
      </dsp:txBody>
      <dsp:txXfrm>
        <a:off x="5657849" y="2391569"/>
        <a:ext cx="2571749" cy="154305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BE3D9B-2DFC-4B48-8869-D9235EEF2039}">
      <dsp:nvSpPr>
        <dsp:cNvPr id="0" name=""/>
        <dsp:cNvSpPr/>
      </dsp:nvSpPr>
      <dsp:spPr>
        <a:xfrm>
          <a:off x="-17803" y="52389"/>
          <a:ext cx="8398878" cy="4503829"/>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C5F903-920E-44C0-8282-7E79F28AD339}">
      <dsp:nvSpPr>
        <dsp:cNvPr id="0" name=""/>
        <dsp:cNvSpPr/>
      </dsp:nvSpPr>
      <dsp:spPr>
        <a:xfrm>
          <a:off x="1153756" y="3452485"/>
          <a:ext cx="173452" cy="17345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4E0149-BCF6-44BA-86F8-23B2537B006F}">
      <dsp:nvSpPr>
        <dsp:cNvPr id="0" name=""/>
        <dsp:cNvSpPr/>
      </dsp:nvSpPr>
      <dsp:spPr>
        <a:xfrm>
          <a:off x="1240482" y="3539211"/>
          <a:ext cx="1289582" cy="1121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09" tIns="0" rIns="0" bIns="0" numCol="1" spcCol="1270" anchor="t" anchorCtr="0">
          <a:noAutofit/>
        </a:bodyPr>
        <a:lstStyle/>
        <a:p>
          <a:pPr lvl="0" algn="l" defTabSz="1866900">
            <a:lnSpc>
              <a:spcPct val="90000"/>
            </a:lnSpc>
            <a:spcBef>
              <a:spcPct val="0"/>
            </a:spcBef>
            <a:spcAft>
              <a:spcPct val="35000"/>
            </a:spcAft>
          </a:pPr>
          <a:r>
            <a:rPr lang="ar-DZ" sz="4200" kern="1200" dirty="0" smtClean="0"/>
            <a:t>1985</a:t>
          </a:r>
          <a:endParaRPr lang="fr-FR" sz="4200" kern="1200" dirty="0"/>
        </a:p>
      </dsp:txBody>
      <dsp:txXfrm>
        <a:off x="1240482" y="3539211"/>
        <a:ext cx="1289582" cy="1121786"/>
      </dsp:txXfrm>
    </dsp:sp>
    <dsp:sp modelId="{0AF6FA87-B359-4BDF-8633-D15535C06509}">
      <dsp:nvSpPr>
        <dsp:cNvPr id="0" name=""/>
        <dsp:cNvSpPr/>
      </dsp:nvSpPr>
      <dsp:spPr>
        <a:xfrm>
          <a:off x="2379236" y="2356151"/>
          <a:ext cx="301656" cy="3016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E3DFF6-FF1F-48F8-A199-E742B5BB7293}">
      <dsp:nvSpPr>
        <dsp:cNvPr id="0" name=""/>
        <dsp:cNvSpPr/>
      </dsp:nvSpPr>
      <dsp:spPr>
        <a:xfrm>
          <a:off x="2530065" y="2506979"/>
          <a:ext cx="1583698" cy="2154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842" tIns="0" rIns="0" bIns="0" numCol="1" spcCol="1270" anchor="t" anchorCtr="0">
          <a:noAutofit/>
        </a:bodyPr>
        <a:lstStyle/>
        <a:p>
          <a:pPr lvl="0" algn="l" defTabSz="1866900">
            <a:lnSpc>
              <a:spcPct val="90000"/>
            </a:lnSpc>
            <a:spcBef>
              <a:spcPct val="0"/>
            </a:spcBef>
            <a:spcAft>
              <a:spcPct val="35000"/>
            </a:spcAft>
          </a:pPr>
          <a:r>
            <a:rPr lang="ar-DZ" sz="4200" kern="1200" dirty="0" smtClean="0"/>
            <a:t>1993</a:t>
          </a:r>
          <a:endParaRPr lang="fr-FR" sz="4200" kern="1200" dirty="0"/>
        </a:p>
      </dsp:txBody>
      <dsp:txXfrm>
        <a:off x="2530065" y="2506979"/>
        <a:ext cx="1583698" cy="2154017"/>
      </dsp:txXfrm>
    </dsp:sp>
    <dsp:sp modelId="{F22A64AE-4E1E-4ECA-B45E-7BC7409278C7}">
      <dsp:nvSpPr>
        <dsp:cNvPr id="0" name=""/>
        <dsp:cNvSpPr/>
      </dsp:nvSpPr>
      <dsp:spPr>
        <a:xfrm>
          <a:off x="3944081" y="1548276"/>
          <a:ext cx="399695" cy="39969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62AFC0-4E23-4C5E-98E6-2C6BDEA7841C}">
      <dsp:nvSpPr>
        <dsp:cNvPr id="0" name=""/>
        <dsp:cNvSpPr/>
      </dsp:nvSpPr>
      <dsp:spPr>
        <a:xfrm>
          <a:off x="4143928" y="1748124"/>
          <a:ext cx="1583698" cy="29128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790" tIns="0" rIns="0" bIns="0" numCol="1" spcCol="1270" anchor="t" anchorCtr="0">
          <a:noAutofit/>
        </a:bodyPr>
        <a:lstStyle/>
        <a:p>
          <a:pPr lvl="0" algn="l" defTabSz="1866900">
            <a:lnSpc>
              <a:spcPct val="90000"/>
            </a:lnSpc>
            <a:spcBef>
              <a:spcPct val="0"/>
            </a:spcBef>
            <a:spcAft>
              <a:spcPct val="35000"/>
            </a:spcAft>
          </a:pPr>
          <a:r>
            <a:rPr lang="ar-DZ" sz="4200" kern="1200" dirty="0" smtClean="0"/>
            <a:t>1995</a:t>
          </a:r>
          <a:endParaRPr lang="fr-FR" sz="4200" kern="1200" dirty="0"/>
        </a:p>
      </dsp:txBody>
      <dsp:txXfrm>
        <a:off x="4143928" y="1748124"/>
        <a:ext cx="1583698" cy="2912873"/>
      </dsp:txXfrm>
    </dsp:sp>
    <dsp:sp modelId="{2B623166-F783-41CF-8E31-75CE7B2B26F1}">
      <dsp:nvSpPr>
        <dsp:cNvPr id="0" name=""/>
        <dsp:cNvSpPr/>
      </dsp:nvSpPr>
      <dsp:spPr>
        <a:xfrm>
          <a:off x="5648442" y="1013778"/>
          <a:ext cx="535440" cy="53544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56C219-48C7-49C4-B463-4D4391B5CF65}">
      <dsp:nvSpPr>
        <dsp:cNvPr id="0" name=""/>
        <dsp:cNvSpPr/>
      </dsp:nvSpPr>
      <dsp:spPr>
        <a:xfrm>
          <a:off x="5916162" y="1281499"/>
          <a:ext cx="1583698" cy="3379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3719" tIns="0" rIns="0" bIns="0" numCol="1" spcCol="1270" anchor="t" anchorCtr="0">
          <a:noAutofit/>
        </a:bodyPr>
        <a:lstStyle/>
        <a:p>
          <a:pPr lvl="0" algn="l" defTabSz="1866900">
            <a:lnSpc>
              <a:spcPct val="90000"/>
            </a:lnSpc>
            <a:spcBef>
              <a:spcPct val="0"/>
            </a:spcBef>
            <a:spcAft>
              <a:spcPct val="35000"/>
            </a:spcAft>
          </a:pPr>
          <a:r>
            <a:rPr lang="ar-DZ" sz="4200" kern="1200" dirty="0" smtClean="0"/>
            <a:t>1999</a:t>
          </a:r>
          <a:endParaRPr lang="fr-FR" sz="4200" kern="1200" dirty="0"/>
        </a:p>
      </dsp:txBody>
      <dsp:txXfrm>
        <a:off x="5916162" y="1281499"/>
        <a:ext cx="1583698" cy="3379498"/>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DC5E0F0-BEF8-4B4A-81E0-D080194C827D}">
      <dsp:nvSpPr>
        <dsp:cNvPr id="0" name=""/>
        <dsp:cNvSpPr/>
      </dsp:nvSpPr>
      <dsp:spPr>
        <a:xfrm>
          <a:off x="3963910" y="1724683"/>
          <a:ext cx="1659783" cy="789905"/>
        </a:xfrm>
        <a:custGeom>
          <a:avLst/>
          <a:gdLst/>
          <a:ahLst/>
          <a:cxnLst/>
          <a:rect l="0" t="0" r="0" b="0"/>
          <a:pathLst>
            <a:path>
              <a:moveTo>
                <a:pt x="0" y="0"/>
              </a:moveTo>
              <a:lnTo>
                <a:pt x="0" y="538297"/>
              </a:lnTo>
              <a:lnTo>
                <a:pt x="1659783" y="538297"/>
              </a:lnTo>
              <a:lnTo>
                <a:pt x="1659783" y="789905"/>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9A6510-82B9-4326-AB4B-772B9F3CCC37}">
      <dsp:nvSpPr>
        <dsp:cNvPr id="0" name=""/>
        <dsp:cNvSpPr/>
      </dsp:nvSpPr>
      <dsp:spPr>
        <a:xfrm>
          <a:off x="2304127" y="1724683"/>
          <a:ext cx="1659783" cy="789905"/>
        </a:xfrm>
        <a:custGeom>
          <a:avLst/>
          <a:gdLst/>
          <a:ahLst/>
          <a:cxnLst/>
          <a:rect l="0" t="0" r="0" b="0"/>
          <a:pathLst>
            <a:path>
              <a:moveTo>
                <a:pt x="1659783" y="0"/>
              </a:moveTo>
              <a:lnTo>
                <a:pt x="1659783" y="538297"/>
              </a:lnTo>
              <a:lnTo>
                <a:pt x="0" y="538297"/>
              </a:lnTo>
              <a:lnTo>
                <a:pt x="0" y="789905"/>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A345F7-A320-48AD-973B-087D9DF3D3B9}">
      <dsp:nvSpPr>
        <dsp:cNvPr id="0" name=""/>
        <dsp:cNvSpPr/>
      </dsp:nvSpPr>
      <dsp:spPr>
        <a:xfrm>
          <a:off x="2605906" y="17"/>
          <a:ext cx="2716009" cy="1724665"/>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EF905C2-FA33-4CF2-8B5B-67CFDD61B4B7}">
      <dsp:nvSpPr>
        <dsp:cNvPr id="0" name=""/>
        <dsp:cNvSpPr/>
      </dsp:nvSpPr>
      <dsp:spPr>
        <a:xfrm>
          <a:off x="2907684" y="286707"/>
          <a:ext cx="2716009" cy="172466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ar-DZ" sz="3300" kern="1200" dirty="0" smtClean="0"/>
            <a:t>يعرف الإيراد حسب أثره على حقوق الملكية </a:t>
          </a:r>
          <a:endParaRPr lang="fr-FR" sz="3300" kern="1200" dirty="0"/>
        </a:p>
      </dsp:txBody>
      <dsp:txXfrm>
        <a:off x="2907684" y="286707"/>
        <a:ext cx="2716009" cy="1724665"/>
      </dsp:txXfrm>
    </dsp:sp>
    <dsp:sp modelId="{AFDBBB41-21DB-46DF-A2A9-68AAF604E019}">
      <dsp:nvSpPr>
        <dsp:cNvPr id="0" name=""/>
        <dsp:cNvSpPr/>
      </dsp:nvSpPr>
      <dsp:spPr>
        <a:xfrm>
          <a:off x="946122" y="2514589"/>
          <a:ext cx="2716009" cy="1724665"/>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6664F9-7145-4DFE-9EB2-79CB429D2DB7}">
      <dsp:nvSpPr>
        <dsp:cNvPr id="0" name=""/>
        <dsp:cNvSpPr/>
      </dsp:nvSpPr>
      <dsp:spPr>
        <a:xfrm>
          <a:off x="1247901" y="2801279"/>
          <a:ext cx="2716009" cy="172466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ar-DZ" sz="3300" kern="1200" dirty="0" smtClean="0"/>
            <a:t>لا  يؤدي إلى زيادة حقوق الملكية </a:t>
          </a:r>
          <a:endParaRPr lang="fr-FR" sz="3300" kern="1200" dirty="0"/>
        </a:p>
      </dsp:txBody>
      <dsp:txXfrm>
        <a:off x="1247901" y="2801279"/>
        <a:ext cx="2716009" cy="1724665"/>
      </dsp:txXfrm>
    </dsp:sp>
    <dsp:sp modelId="{9DF02BE7-6AD4-4391-96A2-4ABD300A2710}">
      <dsp:nvSpPr>
        <dsp:cNvPr id="0" name=""/>
        <dsp:cNvSpPr/>
      </dsp:nvSpPr>
      <dsp:spPr>
        <a:xfrm>
          <a:off x="4265689" y="2514589"/>
          <a:ext cx="2716009" cy="1724665"/>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AD7C50-6C96-4E4A-92C3-CA61D1723DE3}">
      <dsp:nvSpPr>
        <dsp:cNvPr id="0" name=""/>
        <dsp:cNvSpPr/>
      </dsp:nvSpPr>
      <dsp:spPr>
        <a:xfrm>
          <a:off x="4567468" y="2801279"/>
          <a:ext cx="2716009" cy="172466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ar-DZ" sz="3300" kern="1200" dirty="0" smtClean="0"/>
            <a:t>يؤدي إلى زيادة حقوق الملكية </a:t>
          </a:r>
          <a:endParaRPr lang="fr-FR" sz="3300" kern="1200" dirty="0"/>
        </a:p>
      </dsp:txBody>
      <dsp:txXfrm>
        <a:off x="4567468" y="2801279"/>
        <a:ext cx="2716009" cy="1724665"/>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0754A38-8079-4F83-88E3-90611710CF95}">
      <dsp:nvSpPr>
        <dsp:cNvPr id="0" name=""/>
        <dsp:cNvSpPr/>
      </dsp:nvSpPr>
      <dsp:spPr>
        <a:xfrm>
          <a:off x="3772862" y="2156915"/>
          <a:ext cx="2643465" cy="2328970"/>
        </a:xfrm>
        <a:prstGeom prst="gear9">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DZ" sz="2800" kern="1200" dirty="0" smtClean="0"/>
            <a:t>من حيث إستمراريته</a:t>
          </a:r>
          <a:endParaRPr lang="fr-FR" sz="2800" kern="1200" dirty="0"/>
        </a:p>
      </dsp:txBody>
      <dsp:txXfrm>
        <a:off x="3772862" y="2156915"/>
        <a:ext cx="2643465" cy="2328970"/>
      </dsp:txXfrm>
    </dsp:sp>
    <dsp:sp modelId="{BBC7FD28-321B-4227-B8C1-20AFE24062F0}">
      <dsp:nvSpPr>
        <dsp:cNvPr id="0" name=""/>
        <dsp:cNvSpPr/>
      </dsp:nvSpPr>
      <dsp:spPr>
        <a:xfrm>
          <a:off x="2348059" y="1436825"/>
          <a:ext cx="1917560" cy="1913504"/>
        </a:xfrm>
        <a:prstGeom prst="gear6">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DZ" sz="2800" kern="1200" dirty="0" smtClean="0"/>
            <a:t>مستمرّ (عادي)</a:t>
          </a:r>
          <a:endParaRPr lang="fr-FR" sz="2800" kern="1200" dirty="0"/>
        </a:p>
      </dsp:txBody>
      <dsp:txXfrm>
        <a:off x="2348059" y="1436825"/>
        <a:ext cx="1917560" cy="1913504"/>
      </dsp:txXfrm>
    </dsp:sp>
    <dsp:sp modelId="{62E09D7C-7A05-4476-8FCF-DCA7C67263BA}">
      <dsp:nvSpPr>
        <dsp:cNvPr id="0" name=""/>
        <dsp:cNvSpPr/>
      </dsp:nvSpPr>
      <dsp:spPr>
        <a:xfrm rot="20700000">
          <a:off x="3415647" y="239404"/>
          <a:ext cx="1773807" cy="1773807"/>
        </a:xfrm>
        <a:prstGeom prst="gear6">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DZ" sz="2800" kern="1200" dirty="0" smtClean="0"/>
            <a:t>غير عادي (طارئ</a:t>
          </a:r>
          <a:r>
            <a:rPr lang="ar-DZ" sz="2400" kern="1200" dirty="0" smtClean="0"/>
            <a:t>)</a:t>
          </a:r>
          <a:endParaRPr lang="fr-FR" sz="2400" kern="1200" dirty="0"/>
        </a:p>
      </dsp:txBody>
      <dsp:txXfrm>
        <a:off x="3804695" y="628452"/>
        <a:ext cx="995711" cy="995711"/>
      </dsp:txXfrm>
    </dsp:sp>
    <dsp:sp modelId="{4468EC68-95B2-4E40-A3C4-5D83FF24F9D1}">
      <dsp:nvSpPr>
        <dsp:cNvPr id="0" name=""/>
        <dsp:cNvSpPr/>
      </dsp:nvSpPr>
      <dsp:spPr>
        <a:xfrm>
          <a:off x="3662200" y="1699052"/>
          <a:ext cx="3186277" cy="3186277"/>
        </a:xfrm>
        <a:prstGeom prst="circularArrow">
          <a:avLst>
            <a:gd name="adj1" fmla="val 4687"/>
            <a:gd name="adj2" fmla="val 299029"/>
            <a:gd name="adj3" fmla="val 2523572"/>
            <a:gd name="adj4" fmla="val 15845412"/>
            <a:gd name="adj5" fmla="val 5469"/>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3869AD-151E-415F-9574-1E9EBC786E7E}">
      <dsp:nvSpPr>
        <dsp:cNvPr id="0" name=""/>
        <dsp:cNvSpPr/>
      </dsp:nvSpPr>
      <dsp:spPr>
        <a:xfrm>
          <a:off x="2081031" y="1086392"/>
          <a:ext cx="2315030" cy="2315030"/>
        </a:xfrm>
        <a:prstGeom prst="leftCircularArrow">
          <a:avLst>
            <a:gd name="adj1" fmla="val 6452"/>
            <a:gd name="adj2" fmla="val 429999"/>
            <a:gd name="adj3" fmla="val 10489124"/>
            <a:gd name="adj4" fmla="val 14837806"/>
            <a:gd name="adj5" fmla="val 7527"/>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61B4F60-185A-4747-BED5-841E1D35E180}">
      <dsp:nvSpPr>
        <dsp:cNvPr id="0" name=""/>
        <dsp:cNvSpPr/>
      </dsp:nvSpPr>
      <dsp:spPr>
        <a:xfrm>
          <a:off x="3005347" y="-150549"/>
          <a:ext cx="2496068" cy="2496068"/>
        </a:xfrm>
        <a:prstGeom prst="circularArrow">
          <a:avLst>
            <a:gd name="adj1" fmla="val 5984"/>
            <a:gd name="adj2" fmla="val 394124"/>
            <a:gd name="adj3" fmla="val 13313824"/>
            <a:gd name="adj4" fmla="val 10508221"/>
            <a:gd name="adj5" fmla="val 6981"/>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FE04BCB-90C9-470F-8AAD-53FD6187AFB4}">
      <dsp:nvSpPr>
        <dsp:cNvPr id="0" name=""/>
        <dsp:cNvSpPr/>
      </dsp:nvSpPr>
      <dsp:spPr>
        <a:xfrm>
          <a:off x="1399430" y="0"/>
          <a:ext cx="4713387" cy="4713387"/>
        </a:xfrm>
        <a:prstGeom prst="triangl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C0E68B-9B4D-433F-B567-DE93AB4F1624}">
      <dsp:nvSpPr>
        <dsp:cNvPr id="0" name=""/>
        <dsp:cNvSpPr/>
      </dsp:nvSpPr>
      <dsp:spPr>
        <a:xfrm>
          <a:off x="3756123" y="473870"/>
          <a:ext cx="3063701" cy="1115747"/>
        </a:xfrm>
        <a:prstGeom prst="round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ar-DZ" sz="2500" kern="1200" dirty="0" smtClean="0"/>
            <a:t>بيع السلع</a:t>
          </a:r>
          <a:endParaRPr lang="fr-FR" sz="2500" kern="1200" dirty="0"/>
        </a:p>
      </dsp:txBody>
      <dsp:txXfrm>
        <a:off x="3756123" y="473870"/>
        <a:ext cx="3063701" cy="1115747"/>
      </dsp:txXfrm>
    </dsp:sp>
    <dsp:sp modelId="{4A3EC719-945E-4869-AA2B-C83F1F2E0472}">
      <dsp:nvSpPr>
        <dsp:cNvPr id="0" name=""/>
        <dsp:cNvSpPr/>
      </dsp:nvSpPr>
      <dsp:spPr>
        <a:xfrm>
          <a:off x="3756123" y="1729085"/>
          <a:ext cx="3063701" cy="1115747"/>
        </a:xfrm>
        <a:prstGeom prst="roundRect">
          <a:avLst/>
        </a:prstGeom>
        <a:solidFill>
          <a:schemeClr val="lt1">
            <a:alpha val="90000"/>
            <a:hueOff val="0"/>
            <a:satOff val="0"/>
            <a:lumOff val="0"/>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ar-DZ" sz="2500" kern="1200" dirty="0" smtClean="0"/>
            <a:t>أداء الخدمات</a:t>
          </a:r>
          <a:endParaRPr lang="fr-FR" sz="2500" kern="1200" dirty="0"/>
        </a:p>
      </dsp:txBody>
      <dsp:txXfrm>
        <a:off x="3756123" y="1729085"/>
        <a:ext cx="3063701" cy="1115747"/>
      </dsp:txXfrm>
    </dsp:sp>
    <dsp:sp modelId="{EFE6186D-DF69-48CE-9168-A0FF5339B298}">
      <dsp:nvSpPr>
        <dsp:cNvPr id="0" name=""/>
        <dsp:cNvSpPr/>
      </dsp:nvSpPr>
      <dsp:spPr>
        <a:xfrm>
          <a:off x="3756123" y="2984301"/>
          <a:ext cx="3063701" cy="1115747"/>
        </a:xfrm>
        <a:prstGeom prst="roundRect">
          <a:avLst/>
        </a:prstGeom>
        <a:solidFill>
          <a:schemeClr val="lt1">
            <a:alpha val="90000"/>
            <a:hueOff val="0"/>
            <a:satOff val="0"/>
            <a:lumOff val="0"/>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ar-DZ" sz="2500" kern="1200" dirty="0" smtClean="0"/>
            <a:t>استخدام أصول المنشأة </a:t>
          </a:r>
        </a:p>
        <a:p>
          <a:pPr lvl="0" algn="ctr" defTabSz="1111250">
            <a:lnSpc>
              <a:spcPct val="90000"/>
            </a:lnSpc>
            <a:spcBef>
              <a:spcPct val="0"/>
            </a:spcBef>
            <a:spcAft>
              <a:spcPct val="35000"/>
            </a:spcAft>
          </a:pPr>
          <a:r>
            <a:rPr lang="ar-DZ" sz="2500" kern="1200" dirty="0" smtClean="0"/>
            <a:t>بواسطة أطراف</a:t>
          </a:r>
          <a:endParaRPr lang="fr-FR" sz="2500" kern="1200" dirty="0"/>
        </a:p>
      </dsp:txBody>
      <dsp:txXfrm>
        <a:off x="3756123" y="2984301"/>
        <a:ext cx="3063701" cy="1115747"/>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120BBD2-4018-4BBA-9894-B6147045B829}">
      <dsp:nvSpPr>
        <dsp:cNvPr id="0" name=""/>
        <dsp:cNvSpPr/>
      </dsp:nvSpPr>
      <dsp:spPr>
        <a:xfrm>
          <a:off x="2613" y="310754"/>
          <a:ext cx="2548184" cy="748800"/>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146304" rIns="256032" bIns="146304" numCol="1" spcCol="1270" anchor="ctr" anchorCtr="0">
          <a:noAutofit/>
        </a:bodyPr>
        <a:lstStyle/>
        <a:p>
          <a:pPr lvl="0" algn="ctr" defTabSz="1600200" rtl="1">
            <a:lnSpc>
              <a:spcPct val="90000"/>
            </a:lnSpc>
            <a:spcBef>
              <a:spcPct val="0"/>
            </a:spcBef>
            <a:spcAft>
              <a:spcPct val="35000"/>
            </a:spcAft>
          </a:pPr>
          <a:r>
            <a:rPr lang="ar-DZ" sz="3600" b="1" kern="1200" dirty="0" smtClean="0"/>
            <a:t>فائدة</a:t>
          </a:r>
          <a:endParaRPr lang="fr-FR" sz="3600" kern="1200" dirty="0"/>
        </a:p>
      </dsp:txBody>
      <dsp:txXfrm>
        <a:off x="2613" y="310754"/>
        <a:ext cx="2548184" cy="748800"/>
      </dsp:txXfrm>
    </dsp:sp>
    <dsp:sp modelId="{D1AE9FAA-E408-4E3E-8B23-C803C9764E92}">
      <dsp:nvSpPr>
        <dsp:cNvPr id="0" name=""/>
        <dsp:cNvSpPr/>
      </dsp:nvSpPr>
      <dsp:spPr>
        <a:xfrm>
          <a:off x="2613" y="1059554"/>
          <a:ext cx="2548184" cy="3487093"/>
        </a:xfrm>
        <a:prstGeom prst="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r" defTabSz="1155700" rtl="1">
            <a:lnSpc>
              <a:spcPct val="90000"/>
            </a:lnSpc>
            <a:spcBef>
              <a:spcPct val="0"/>
            </a:spcBef>
            <a:spcAft>
              <a:spcPct val="15000"/>
            </a:spcAft>
            <a:buChar char="••"/>
          </a:pPr>
          <a:r>
            <a:rPr lang="ar-DZ" sz="2600" kern="1200" dirty="0" smtClean="0"/>
            <a:t>.عبارة عن أعباء مقابل استخدام نقدية أو نقدية معادلة أو مبالغ مستحقة للمشروع.</a:t>
          </a:r>
          <a:endParaRPr lang="fr-FR" sz="2600" kern="1200" dirty="0"/>
        </a:p>
      </dsp:txBody>
      <dsp:txXfrm>
        <a:off x="2613" y="1059554"/>
        <a:ext cx="2548184" cy="3487093"/>
      </dsp:txXfrm>
    </dsp:sp>
    <dsp:sp modelId="{F3DC6C90-2C11-4BBC-8109-FFEF5694513C}">
      <dsp:nvSpPr>
        <dsp:cNvPr id="0" name=""/>
        <dsp:cNvSpPr/>
      </dsp:nvSpPr>
      <dsp:spPr>
        <a:xfrm>
          <a:off x="2907543" y="256545"/>
          <a:ext cx="2548184" cy="965637"/>
        </a:xfrm>
        <a:prstGeom prst="rect">
          <a:avLst/>
        </a:prstGeom>
        <a:solidFill>
          <a:schemeClr val="accent5">
            <a:hueOff val="-4966938"/>
            <a:satOff val="19906"/>
            <a:lumOff val="4314"/>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lvl="0" algn="ctr" defTabSz="1422400">
            <a:lnSpc>
              <a:spcPct val="90000"/>
            </a:lnSpc>
            <a:spcBef>
              <a:spcPct val="0"/>
            </a:spcBef>
            <a:spcAft>
              <a:spcPct val="35000"/>
            </a:spcAft>
          </a:pPr>
          <a:r>
            <a:rPr lang="ar-DZ" sz="3200" b="1" kern="1200" dirty="0" smtClean="0"/>
            <a:t>توزيعات أرباح الأسهم</a:t>
          </a:r>
          <a:endParaRPr lang="fr-FR" sz="3200" kern="1200" dirty="0"/>
        </a:p>
      </dsp:txBody>
      <dsp:txXfrm>
        <a:off x="2907543" y="256545"/>
        <a:ext cx="2548184" cy="965637"/>
      </dsp:txXfrm>
    </dsp:sp>
    <dsp:sp modelId="{4B23F92C-C317-4C67-A075-116F781B8473}">
      <dsp:nvSpPr>
        <dsp:cNvPr id="0" name=""/>
        <dsp:cNvSpPr/>
      </dsp:nvSpPr>
      <dsp:spPr>
        <a:xfrm>
          <a:off x="2907543" y="1113764"/>
          <a:ext cx="2548184" cy="3487093"/>
        </a:xfrm>
        <a:prstGeom prst="rect">
          <a:avLst/>
        </a:prstGeom>
        <a:solidFill>
          <a:schemeClr val="accent5">
            <a:tint val="40000"/>
            <a:alpha val="90000"/>
            <a:hueOff val="-5370241"/>
            <a:satOff val="24126"/>
            <a:lumOff val="1658"/>
            <a:alphaOff val="0"/>
          </a:schemeClr>
        </a:solidFill>
        <a:ln w="25400" cap="flat" cmpd="sng" algn="ctr">
          <a:solidFill>
            <a:schemeClr val="accent5">
              <a:tint val="40000"/>
              <a:alpha val="90000"/>
              <a:hueOff val="-5370241"/>
              <a:satOff val="24126"/>
              <a:lumOff val="16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r" defTabSz="1155700" rtl="1">
            <a:lnSpc>
              <a:spcPct val="90000"/>
            </a:lnSpc>
            <a:spcBef>
              <a:spcPct val="0"/>
            </a:spcBef>
            <a:spcAft>
              <a:spcPct val="15000"/>
            </a:spcAft>
            <a:buChar char="••"/>
          </a:pPr>
          <a:r>
            <a:rPr lang="ar-DZ" sz="2600" kern="1200" dirty="0" smtClean="0"/>
            <a:t>عبارة عن توزيعات أرباح على المساهمين حسب حصصهم  في رأس المال </a:t>
          </a:r>
          <a:endParaRPr lang="fr-FR" sz="2600" kern="1200" dirty="0"/>
        </a:p>
      </dsp:txBody>
      <dsp:txXfrm>
        <a:off x="2907543" y="1113764"/>
        <a:ext cx="2548184" cy="3487093"/>
      </dsp:txXfrm>
    </dsp:sp>
    <dsp:sp modelId="{C72A7063-E1BA-4B04-B24B-36C3B4CE5134}">
      <dsp:nvSpPr>
        <dsp:cNvPr id="0" name=""/>
        <dsp:cNvSpPr/>
      </dsp:nvSpPr>
      <dsp:spPr>
        <a:xfrm>
          <a:off x="5812474" y="256545"/>
          <a:ext cx="2548184" cy="965637"/>
        </a:xfrm>
        <a:prstGeom prst="rect">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rtl="1">
            <a:lnSpc>
              <a:spcPct val="90000"/>
            </a:lnSpc>
            <a:spcBef>
              <a:spcPct val="0"/>
            </a:spcBef>
            <a:spcAft>
              <a:spcPct val="35000"/>
            </a:spcAft>
          </a:pPr>
          <a:r>
            <a:rPr lang="ar-DZ" sz="2800" b="1" kern="1200" dirty="0" err="1" smtClean="0"/>
            <a:t>الأتاوات</a:t>
          </a:r>
          <a:r>
            <a:rPr lang="ar-DZ" sz="2800" b="1" kern="1200" dirty="0" smtClean="0"/>
            <a:t> أو الريع (إيرادات حقوق الامتياز</a:t>
          </a:r>
          <a:endParaRPr lang="fr-FR" sz="2800" kern="1200" dirty="0"/>
        </a:p>
      </dsp:txBody>
      <dsp:txXfrm>
        <a:off x="5812474" y="256545"/>
        <a:ext cx="2548184" cy="965637"/>
      </dsp:txXfrm>
    </dsp:sp>
    <dsp:sp modelId="{AE53828D-2BAC-4228-B171-711892ACAFDA}">
      <dsp:nvSpPr>
        <dsp:cNvPr id="0" name=""/>
        <dsp:cNvSpPr/>
      </dsp:nvSpPr>
      <dsp:spPr>
        <a:xfrm>
          <a:off x="5812474" y="1113764"/>
          <a:ext cx="2548184" cy="3487093"/>
        </a:xfrm>
        <a:prstGeom prst="rect">
          <a:avLst/>
        </a:prstGeom>
        <a:solidFill>
          <a:schemeClr val="accent5">
            <a:tint val="40000"/>
            <a:alpha val="90000"/>
            <a:hueOff val="-10740482"/>
            <a:satOff val="48253"/>
            <a:lumOff val="3317"/>
            <a:alphaOff val="0"/>
          </a:schemeClr>
        </a:solidFill>
        <a:ln w="25400" cap="flat" cmpd="sng" algn="ctr">
          <a:solidFill>
            <a:schemeClr val="accent5">
              <a:tint val="40000"/>
              <a:alpha val="90000"/>
              <a:hueOff val="-10740482"/>
              <a:satOff val="48253"/>
              <a:lumOff val="33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r" defTabSz="1155700" rtl="1">
            <a:lnSpc>
              <a:spcPct val="90000"/>
            </a:lnSpc>
            <a:spcBef>
              <a:spcPct val="0"/>
            </a:spcBef>
            <a:spcAft>
              <a:spcPct val="15000"/>
            </a:spcAft>
            <a:buChar char="••"/>
          </a:pPr>
          <a:r>
            <a:rPr lang="ar-DZ" sz="2600" kern="1200" dirty="0" smtClean="0"/>
            <a:t>وهي عبارة عن أعباء مقابل استخدام بعض الموجودات  طويلة الأجل لمنشاة مثل براءات الاختراع، العلامات التجارية، حقوق الطبع وبرامج الحاسب </a:t>
          </a:r>
          <a:endParaRPr lang="fr-FR" sz="2600" kern="1200" dirty="0"/>
        </a:p>
      </dsp:txBody>
      <dsp:txXfrm>
        <a:off x="5812474" y="1113764"/>
        <a:ext cx="2548184" cy="348709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0.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B1ECBCE-4EBE-4DB9-ADAD-3B78C7EAB9D7}"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6C0A7B-D1A2-494C-A7CB-B282109CE05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B1ECBCE-4EBE-4DB9-ADAD-3B78C7EAB9D7}"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6C0A7B-D1A2-494C-A7CB-B282109CE05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B1ECBCE-4EBE-4DB9-ADAD-3B78C7EAB9D7}"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6C0A7B-D1A2-494C-A7CB-B282109CE05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B1ECBCE-4EBE-4DB9-ADAD-3B78C7EAB9D7}"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6C0A7B-D1A2-494C-A7CB-B282109CE05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B1ECBCE-4EBE-4DB9-ADAD-3B78C7EAB9D7}"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6C0A7B-D1A2-494C-A7CB-B282109CE05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B1ECBCE-4EBE-4DB9-ADAD-3B78C7EAB9D7}"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46C0A7B-D1A2-494C-A7CB-B282109CE05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B1ECBCE-4EBE-4DB9-ADAD-3B78C7EAB9D7}" type="datetimeFigureOut">
              <a:rPr lang="fr-FR" smtClean="0"/>
              <a:pPr/>
              <a:t>20/04/2020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46C0A7B-D1A2-494C-A7CB-B282109CE05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B1ECBCE-4EBE-4DB9-ADAD-3B78C7EAB9D7}" type="datetimeFigureOut">
              <a:rPr lang="fr-FR" smtClean="0"/>
              <a:pPr/>
              <a:t>20/04/2020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46C0A7B-D1A2-494C-A7CB-B282109CE05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B1ECBCE-4EBE-4DB9-ADAD-3B78C7EAB9D7}" type="datetimeFigureOut">
              <a:rPr lang="fr-FR" smtClean="0"/>
              <a:pPr/>
              <a:t>20/04/2020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46C0A7B-D1A2-494C-A7CB-B282109CE05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B1ECBCE-4EBE-4DB9-ADAD-3B78C7EAB9D7}"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46C0A7B-D1A2-494C-A7CB-B282109CE05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B1ECBCE-4EBE-4DB9-ADAD-3B78C7EAB9D7}"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46C0A7B-D1A2-494C-A7CB-B282109CE05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1ECBCE-4EBE-4DB9-ADAD-3B78C7EAB9D7}" type="datetimeFigureOut">
              <a:rPr lang="fr-FR" smtClean="0"/>
              <a:pPr/>
              <a:t>20/04/2020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6C0A7B-D1A2-494C-A7CB-B282109CE05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solidFill>
            <a:srgbClr val="00B0F0"/>
          </a:solidFill>
        </p:spPr>
        <p:txBody>
          <a:bodyPr/>
          <a:lstStyle/>
          <a:p>
            <a:r>
              <a:rPr lang="ar-DZ" dirty="0" smtClean="0"/>
              <a:t>المعيار الدولي المحاسبي رقم 18</a:t>
            </a:r>
            <a:endParaRPr lang="fr-FR" dirty="0"/>
          </a:p>
        </p:txBody>
      </p:sp>
      <p:sp>
        <p:nvSpPr>
          <p:cNvPr id="3" name="Sous-titre 2"/>
          <p:cNvSpPr>
            <a:spLocks noGrp="1"/>
          </p:cNvSpPr>
          <p:nvPr>
            <p:ph type="subTitle" idx="1"/>
          </p:nvPr>
        </p:nvSpPr>
        <p:spPr>
          <a:xfrm>
            <a:off x="1371600" y="3886200"/>
            <a:ext cx="6400800" cy="982960"/>
          </a:xfrm>
          <a:solidFill>
            <a:schemeClr val="tx2">
              <a:lumMod val="60000"/>
              <a:lumOff val="40000"/>
            </a:schemeClr>
          </a:solidFill>
        </p:spPr>
        <p:txBody>
          <a:bodyPr>
            <a:normAutofit/>
          </a:bodyPr>
          <a:lstStyle/>
          <a:p>
            <a:r>
              <a:rPr lang="ar-DZ" sz="4000" dirty="0" smtClean="0">
                <a:solidFill>
                  <a:schemeClr val="tx1"/>
                </a:solidFill>
              </a:rPr>
              <a:t>الإيراد</a:t>
            </a:r>
            <a:endParaRPr lang="fr-FR" sz="40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Autofit/>
          </a:bodyPr>
          <a:lstStyle/>
          <a:p>
            <a:r>
              <a:rPr lang="ar-DZ"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عرض عام للمعايير</a:t>
            </a:r>
            <a:endPar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aphicFrame>
        <p:nvGraphicFramePr>
          <p:cNvPr id="5" name="Espace réservé du contenu 4"/>
          <p:cNvGraphicFramePr>
            <a:graphicFrameLocks noGrp="1"/>
          </p:cNvGraphicFramePr>
          <p:nvPr>
            <p:ph idx="1"/>
          </p:nvPr>
        </p:nvGraphicFramePr>
        <p:xfrm>
          <a:off x="467544" y="1178560"/>
          <a:ext cx="8229600" cy="4673600"/>
        </p:xfrm>
        <a:graphic>
          <a:graphicData uri="http://schemas.openxmlformats.org/drawingml/2006/table">
            <a:tbl>
              <a:tblPr firstRow="1" bandRow="1">
                <a:tableStyleId>{00A15C55-8517-42AA-B614-E9B94910E393}</a:tableStyleId>
              </a:tblPr>
              <a:tblGrid>
                <a:gridCol w="2304256"/>
                <a:gridCol w="5925344"/>
              </a:tblGrid>
              <a:tr h="370840">
                <a:tc>
                  <a:txBody>
                    <a:bodyPr/>
                    <a:lstStyle/>
                    <a:p>
                      <a:pPr marL="13335" marR="114300" algn="ctr" rtl="1">
                        <a:spcAft>
                          <a:spcPts val="0"/>
                        </a:spcAft>
                        <a:tabLst>
                          <a:tab pos="19685" algn="r"/>
                        </a:tabLst>
                      </a:pPr>
                      <a:r>
                        <a:rPr lang="ar-DZ" sz="2400" dirty="0"/>
                        <a:t>رقم المعيار</a:t>
                      </a:r>
                      <a:endParaRPr lang="fr-FR" sz="2400" dirty="0">
                        <a:latin typeface="Times New Roman"/>
                        <a:ea typeface="SimSun"/>
                        <a:cs typeface="Arial"/>
                      </a:endParaRPr>
                    </a:p>
                  </a:txBody>
                  <a:tcPr/>
                </a:tc>
                <a:tc>
                  <a:txBody>
                    <a:bodyPr/>
                    <a:lstStyle/>
                    <a:p>
                      <a:pPr marL="13335" marR="114300" algn="ctr" rtl="1">
                        <a:spcAft>
                          <a:spcPts val="0"/>
                        </a:spcAft>
                      </a:pPr>
                      <a:r>
                        <a:rPr lang="ar-SY" sz="2400" dirty="0"/>
                        <a:t>اسم المعيار</a:t>
                      </a:r>
                      <a:endParaRPr lang="fr-FR" sz="2400" dirty="0">
                        <a:latin typeface="Times New Roman"/>
                        <a:ea typeface="SimSun"/>
                        <a:cs typeface="Arial"/>
                      </a:endParaRPr>
                    </a:p>
                  </a:txBody>
                  <a:tcPr marL="68580" marR="68580" marT="0" marB="0"/>
                </a:tc>
              </a:tr>
              <a:tr h="370840">
                <a:tc>
                  <a:txBody>
                    <a:bodyPr/>
                    <a:lstStyle/>
                    <a:p>
                      <a:pPr marL="13335" marR="114300" algn="ctr" rtl="1">
                        <a:spcAft>
                          <a:spcPts val="0"/>
                        </a:spcAft>
                      </a:pPr>
                      <a:r>
                        <a:rPr lang="ar-SY" sz="2400" dirty="0"/>
                        <a:t>1</a:t>
                      </a:r>
                      <a:endParaRPr lang="fr-FR" sz="2400" dirty="0">
                        <a:latin typeface="Times New Roman"/>
                        <a:ea typeface="SimSun"/>
                        <a:cs typeface="Arial"/>
                      </a:endParaRPr>
                    </a:p>
                  </a:txBody>
                  <a:tcPr/>
                </a:tc>
                <a:tc>
                  <a:txBody>
                    <a:bodyPr/>
                    <a:lstStyle/>
                    <a:p>
                      <a:pPr marL="13335" marR="114300" algn="ctr" rtl="1">
                        <a:spcAft>
                          <a:spcPts val="0"/>
                        </a:spcAft>
                      </a:pPr>
                      <a:r>
                        <a:rPr lang="ar-SY" sz="2400" dirty="0"/>
                        <a:t>عرض القوائم المالية</a:t>
                      </a:r>
                      <a:endParaRPr lang="fr-FR" sz="2400" dirty="0">
                        <a:latin typeface="Times New Roman"/>
                        <a:ea typeface="SimSun"/>
                        <a:cs typeface="Arial"/>
                      </a:endParaRPr>
                    </a:p>
                  </a:txBody>
                  <a:tcPr marL="68580" marR="68580" marT="0" marB="0"/>
                </a:tc>
              </a:tr>
              <a:tr h="370840">
                <a:tc>
                  <a:txBody>
                    <a:bodyPr/>
                    <a:lstStyle/>
                    <a:p>
                      <a:pPr marL="13335" marR="114300" algn="ctr" rtl="1">
                        <a:spcAft>
                          <a:spcPts val="0"/>
                        </a:spcAft>
                      </a:pPr>
                      <a:r>
                        <a:rPr lang="ar-SY" sz="2400" dirty="0"/>
                        <a:t>2</a:t>
                      </a:r>
                      <a:endParaRPr lang="fr-FR" sz="2400" dirty="0">
                        <a:latin typeface="Times New Roman"/>
                        <a:ea typeface="SimSun"/>
                        <a:cs typeface="Arial"/>
                      </a:endParaRPr>
                    </a:p>
                  </a:txBody>
                  <a:tcPr/>
                </a:tc>
                <a:tc>
                  <a:txBody>
                    <a:bodyPr/>
                    <a:lstStyle/>
                    <a:p>
                      <a:pPr marL="13335" marR="114300" algn="ctr" rtl="1">
                        <a:spcAft>
                          <a:spcPts val="0"/>
                        </a:spcAft>
                      </a:pPr>
                      <a:r>
                        <a:rPr lang="ar-SY" sz="2400" dirty="0"/>
                        <a:t>المخزون</a:t>
                      </a:r>
                      <a:endParaRPr lang="fr-FR" sz="2400" dirty="0">
                        <a:latin typeface="Times New Roman"/>
                        <a:ea typeface="SimSun"/>
                        <a:cs typeface="Arial"/>
                      </a:endParaRPr>
                    </a:p>
                  </a:txBody>
                  <a:tcPr marL="68580" marR="68580" marT="0" marB="0"/>
                </a:tc>
              </a:tr>
              <a:tr h="370840">
                <a:tc>
                  <a:txBody>
                    <a:bodyPr/>
                    <a:lstStyle/>
                    <a:p>
                      <a:pPr marL="13335" marR="114300" algn="ctr" rtl="1">
                        <a:spcAft>
                          <a:spcPts val="0"/>
                        </a:spcAft>
                      </a:pPr>
                      <a:r>
                        <a:rPr lang="ar-SY" sz="2400" dirty="0"/>
                        <a:t>7</a:t>
                      </a:r>
                      <a:endParaRPr lang="fr-FR" sz="2400" dirty="0">
                        <a:latin typeface="Times New Roman"/>
                        <a:ea typeface="SimSun"/>
                        <a:cs typeface="Arial"/>
                      </a:endParaRPr>
                    </a:p>
                  </a:txBody>
                  <a:tcPr/>
                </a:tc>
                <a:tc>
                  <a:txBody>
                    <a:bodyPr/>
                    <a:lstStyle/>
                    <a:p>
                      <a:pPr marL="13335" marR="114300" algn="ctr" rtl="1">
                        <a:spcAft>
                          <a:spcPts val="0"/>
                        </a:spcAft>
                      </a:pPr>
                      <a:r>
                        <a:rPr lang="ar-SY" sz="2400" dirty="0"/>
                        <a:t>قائمة التدفقات النقدية</a:t>
                      </a:r>
                      <a:endParaRPr lang="fr-FR" sz="2400" dirty="0">
                        <a:latin typeface="Times New Roman"/>
                        <a:ea typeface="SimSun"/>
                        <a:cs typeface="Arial"/>
                      </a:endParaRPr>
                    </a:p>
                  </a:txBody>
                  <a:tcPr marL="68580" marR="68580" marT="0" marB="0"/>
                </a:tc>
              </a:tr>
              <a:tr h="370840">
                <a:tc>
                  <a:txBody>
                    <a:bodyPr/>
                    <a:lstStyle/>
                    <a:p>
                      <a:pPr marL="13335" marR="114300" algn="ctr" rtl="1">
                        <a:spcAft>
                          <a:spcPts val="0"/>
                        </a:spcAft>
                      </a:pPr>
                      <a:r>
                        <a:rPr lang="ar-DZ" sz="2400" dirty="0"/>
                        <a:t>8</a:t>
                      </a:r>
                      <a:endParaRPr lang="fr-FR" sz="2400" dirty="0">
                        <a:latin typeface="Times New Roman"/>
                        <a:ea typeface="SimSun"/>
                        <a:cs typeface="Arial"/>
                      </a:endParaRPr>
                    </a:p>
                  </a:txBody>
                  <a:tcPr/>
                </a:tc>
                <a:tc>
                  <a:txBody>
                    <a:bodyPr/>
                    <a:lstStyle/>
                    <a:p>
                      <a:pPr marL="13335" marR="114300" algn="ctr" rtl="1">
                        <a:spcAft>
                          <a:spcPts val="0"/>
                        </a:spcAft>
                      </a:pPr>
                      <a:r>
                        <a:rPr lang="ar-SY" sz="2400" dirty="0"/>
                        <a:t>السياسات المحاسبية والتغيرات في التقديرات المحاسبية</a:t>
                      </a:r>
                      <a:endParaRPr lang="fr-FR" sz="2400" dirty="0"/>
                    </a:p>
                    <a:p>
                      <a:pPr marL="13335" marR="114300" algn="ctr" rtl="1">
                        <a:spcAft>
                          <a:spcPts val="0"/>
                        </a:spcAft>
                      </a:pPr>
                      <a:r>
                        <a:rPr lang="ar-SY" sz="2400" dirty="0"/>
                        <a:t>والأخطاء</a:t>
                      </a:r>
                      <a:endParaRPr lang="fr-FR" sz="2400" dirty="0">
                        <a:latin typeface="Times New Roman"/>
                        <a:ea typeface="SimSun"/>
                        <a:cs typeface="Arial"/>
                      </a:endParaRPr>
                    </a:p>
                  </a:txBody>
                  <a:tcPr marL="68580" marR="68580" marT="0" marB="0"/>
                </a:tc>
              </a:tr>
              <a:tr h="370840">
                <a:tc>
                  <a:txBody>
                    <a:bodyPr/>
                    <a:lstStyle/>
                    <a:p>
                      <a:pPr marL="13335" marR="114300" algn="ctr" rtl="1">
                        <a:spcAft>
                          <a:spcPts val="0"/>
                        </a:spcAft>
                      </a:pPr>
                      <a:r>
                        <a:rPr lang="ar-SY" sz="2400" dirty="0"/>
                        <a:t>10</a:t>
                      </a:r>
                      <a:endParaRPr lang="fr-FR" sz="2400" dirty="0">
                        <a:latin typeface="Times New Roman"/>
                        <a:ea typeface="SimSun"/>
                        <a:cs typeface="Arial"/>
                      </a:endParaRPr>
                    </a:p>
                  </a:txBody>
                  <a:tcPr/>
                </a:tc>
                <a:tc>
                  <a:txBody>
                    <a:bodyPr/>
                    <a:lstStyle/>
                    <a:p>
                      <a:pPr marL="13335" marR="114300" algn="ctr" rtl="1">
                        <a:spcAft>
                          <a:spcPts val="0"/>
                        </a:spcAft>
                      </a:pPr>
                      <a:r>
                        <a:rPr lang="ar-SY" sz="2400" dirty="0"/>
                        <a:t>الأحداث اللاحقة لتاريخ الميزانية العمومية</a:t>
                      </a:r>
                      <a:endParaRPr lang="fr-FR" sz="2400" dirty="0">
                        <a:latin typeface="Times New Roman"/>
                        <a:ea typeface="SimSun"/>
                        <a:cs typeface="Arial"/>
                      </a:endParaRPr>
                    </a:p>
                  </a:txBody>
                  <a:tcPr marL="68580" marR="68580" marT="0" marB="0"/>
                </a:tc>
              </a:tr>
              <a:tr h="370840">
                <a:tc>
                  <a:txBody>
                    <a:bodyPr/>
                    <a:lstStyle/>
                    <a:p>
                      <a:pPr marL="13335" marR="114300" algn="ctr" rtl="1">
                        <a:spcAft>
                          <a:spcPts val="0"/>
                        </a:spcAft>
                      </a:pPr>
                      <a:r>
                        <a:rPr lang="ar-SY" sz="2400" dirty="0"/>
                        <a:t>11</a:t>
                      </a:r>
                      <a:endParaRPr lang="fr-FR" sz="2400" dirty="0">
                        <a:latin typeface="Times New Roman"/>
                        <a:ea typeface="SimSun"/>
                        <a:cs typeface="Arial"/>
                      </a:endParaRPr>
                    </a:p>
                  </a:txBody>
                  <a:tcPr/>
                </a:tc>
                <a:tc>
                  <a:txBody>
                    <a:bodyPr/>
                    <a:lstStyle/>
                    <a:p>
                      <a:pPr marL="13335" marR="114300" algn="ctr" rtl="1">
                        <a:spcAft>
                          <a:spcPts val="0"/>
                        </a:spcAft>
                      </a:pPr>
                      <a:r>
                        <a:rPr lang="ar-SY" sz="2400" dirty="0"/>
                        <a:t>عقود الإنشاء</a:t>
                      </a:r>
                      <a:endParaRPr lang="fr-FR" sz="2400" dirty="0">
                        <a:latin typeface="Times New Roman"/>
                        <a:ea typeface="SimSun"/>
                        <a:cs typeface="Arial"/>
                      </a:endParaRPr>
                    </a:p>
                  </a:txBody>
                  <a:tcPr marL="68580" marR="68580" marT="0" marB="0"/>
                </a:tc>
              </a:tr>
              <a:tr h="370840">
                <a:tc>
                  <a:txBody>
                    <a:bodyPr/>
                    <a:lstStyle/>
                    <a:p>
                      <a:pPr marL="13335" marR="114300" algn="ctr" rtl="1">
                        <a:spcAft>
                          <a:spcPts val="0"/>
                        </a:spcAft>
                      </a:pPr>
                      <a:r>
                        <a:rPr lang="ar-SY" sz="2400" dirty="0"/>
                        <a:t>12</a:t>
                      </a:r>
                      <a:endParaRPr lang="fr-FR" sz="2400" dirty="0">
                        <a:latin typeface="Times New Roman"/>
                        <a:ea typeface="SimSun"/>
                        <a:cs typeface="Arial"/>
                      </a:endParaRPr>
                    </a:p>
                  </a:txBody>
                  <a:tcPr/>
                </a:tc>
                <a:tc>
                  <a:txBody>
                    <a:bodyPr/>
                    <a:lstStyle/>
                    <a:p>
                      <a:pPr marL="13335" marR="114300" algn="ctr" rtl="1">
                        <a:spcAft>
                          <a:spcPts val="0"/>
                        </a:spcAft>
                      </a:pPr>
                      <a:r>
                        <a:rPr lang="ar-SY" sz="2400" dirty="0"/>
                        <a:t>ضرائب الدخل</a:t>
                      </a:r>
                      <a:endParaRPr lang="fr-FR" sz="2400" dirty="0">
                        <a:latin typeface="Times New Roman"/>
                        <a:ea typeface="SimSun"/>
                        <a:cs typeface="Arial"/>
                      </a:endParaRPr>
                    </a:p>
                  </a:txBody>
                  <a:tcPr marL="68580" marR="68580" marT="0" marB="0"/>
                </a:tc>
              </a:tr>
              <a:tr h="741680">
                <a:tc>
                  <a:txBody>
                    <a:bodyPr/>
                    <a:lstStyle/>
                    <a:p>
                      <a:pPr algn="ctr"/>
                      <a:endParaRPr lang="fr-FR" sz="2400" dirty="0"/>
                    </a:p>
                  </a:txBody>
                  <a:tcPr/>
                </a:tc>
                <a:tc>
                  <a:txBody>
                    <a:bodyPr/>
                    <a:lstStyle/>
                    <a:p>
                      <a:pPr algn="ctr"/>
                      <a:endParaRPr lang="fr-FR" sz="2400"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611560" y="260648"/>
          <a:ext cx="8219256" cy="5852160"/>
        </p:xfrm>
        <a:graphic>
          <a:graphicData uri="http://schemas.openxmlformats.org/drawingml/2006/table">
            <a:tbl>
              <a:tblPr firstRow="1" bandRow="1">
                <a:tableStyleId>{00A15C55-8517-42AA-B614-E9B94910E393}</a:tableStyleId>
              </a:tblPr>
              <a:tblGrid>
                <a:gridCol w="216024"/>
                <a:gridCol w="1674728"/>
                <a:gridCol w="6328504"/>
              </a:tblGrid>
              <a:tr h="370840">
                <a:tc gridSpan="2">
                  <a:txBody>
                    <a:bodyPr/>
                    <a:lstStyle/>
                    <a:p>
                      <a:pPr marL="13335" marR="114300" algn="r" rtl="1">
                        <a:spcAft>
                          <a:spcPts val="0"/>
                        </a:spcAft>
                      </a:pPr>
                      <a:r>
                        <a:rPr lang="ar-SY" sz="2800" dirty="0"/>
                        <a:t>16</a:t>
                      </a:r>
                      <a:endParaRPr lang="fr-FR" sz="2800" dirty="0">
                        <a:latin typeface="Times New Roman"/>
                        <a:ea typeface="SimSun"/>
                        <a:cs typeface="Arial"/>
                      </a:endParaRPr>
                    </a:p>
                  </a:txBody>
                  <a:tcPr/>
                </a:tc>
                <a:tc hMerge="1">
                  <a:txBody>
                    <a:bodyPr/>
                    <a:lstStyle/>
                    <a:p>
                      <a:pPr marL="13335" marR="114300" algn="r" rtl="1">
                        <a:spcAft>
                          <a:spcPts val="0"/>
                        </a:spcAft>
                      </a:pPr>
                      <a:endParaRPr lang="fr-FR" sz="1200">
                        <a:latin typeface="Times New Roman"/>
                        <a:ea typeface="SimSun"/>
                        <a:cs typeface="Arial"/>
                      </a:endParaRPr>
                    </a:p>
                  </a:txBody>
                  <a:tcPr marL="68580" marR="68580" marT="0" marB="0"/>
                </a:tc>
                <a:tc>
                  <a:txBody>
                    <a:bodyPr/>
                    <a:lstStyle/>
                    <a:p>
                      <a:pPr marL="13335" marR="114300" algn="r" rtl="1">
                        <a:spcAft>
                          <a:spcPts val="0"/>
                        </a:spcAft>
                      </a:pPr>
                      <a:r>
                        <a:rPr lang="ar-SY" sz="2800"/>
                        <a:t>الممتلكات والمصانع والمعدات</a:t>
                      </a:r>
                      <a:endParaRPr lang="fr-FR" sz="2800">
                        <a:latin typeface="Times New Roman"/>
                        <a:ea typeface="SimSun"/>
                        <a:cs typeface="Arial"/>
                      </a:endParaRPr>
                    </a:p>
                  </a:txBody>
                  <a:tcPr marL="68580" marR="68580" marT="0" marB="0"/>
                </a:tc>
              </a:tr>
              <a:tr h="370840">
                <a:tc gridSpan="2">
                  <a:txBody>
                    <a:bodyPr/>
                    <a:lstStyle/>
                    <a:p>
                      <a:pPr marL="13335" marR="114300" algn="r" rtl="1">
                        <a:spcAft>
                          <a:spcPts val="0"/>
                        </a:spcAft>
                      </a:pPr>
                      <a:r>
                        <a:rPr lang="ar-SY" sz="2800" dirty="0"/>
                        <a:t>17</a:t>
                      </a:r>
                      <a:endParaRPr lang="fr-FR" sz="2800" dirty="0">
                        <a:latin typeface="Times New Roman"/>
                        <a:ea typeface="SimSun"/>
                        <a:cs typeface="Arial"/>
                      </a:endParaRPr>
                    </a:p>
                  </a:txBody>
                  <a:tcPr/>
                </a:tc>
                <a:tc hMerge="1">
                  <a:txBody>
                    <a:bodyPr/>
                    <a:lstStyle/>
                    <a:p>
                      <a:pPr marL="13335" marR="114300" algn="r" rtl="1">
                        <a:spcAft>
                          <a:spcPts val="0"/>
                        </a:spcAft>
                      </a:pPr>
                      <a:endParaRPr lang="fr-FR" sz="1200">
                        <a:latin typeface="Times New Roman"/>
                        <a:ea typeface="SimSun"/>
                        <a:cs typeface="Arial"/>
                      </a:endParaRPr>
                    </a:p>
                  </a:txBody>
                  <a:tcPr marL="68580" marR="68580" marT="0" marB="0"/>
                </a:tc>
                <a:tc>
                  <a:txBody>
                    <a:bodyPr/>
                    <a:lstStyle/>
                    <a:p>
                      <a:pPr marL="13335" marR="114300" algn="r" rtl="1">
                        <a:spcAft>
                          <a:spcPts val="0"/>
                        </a:spcAft>
                      </a:pPr>
                      <a:r>
                        <a:rPr lang="ar-SY" sz="2800" dirty="0"/>
                        <a:t>عقود الإيجار</a:t>
                      </a:r>
                      <a:endParaRPr lang="fr-FR" sz="2800" dirty="0">
                        <a:latin typeface="Times New Roman"/>
                        <a:ea typeface="SimSun"/>
                        <a:cs typeface="Arial"/>
                      </a:endParaRPr>
                    </a:p>
                  </a:txBody>
                  <a:tcPr marL="68580" marR="68580" marT="0" marB="0"/>
                </a:tc>
              </a:tr>
              <a:tr h="370840">
                <a:tc gridSpan="2">
                  <a:txBody>
                    <a:bodyPr/>
                    <a:lstStyle/>
                    <a:p>
                      <a:pPr marL="13335" marR="114300" algn="r" rtl="1">
                        <a:spcAft>
                          <a:spcPts val="0"/>
                        </a:spcAft>
                      </a:pPr>
                      <a:r>
                        <a:rPr lang="ar-SY" sz="2800" dirty="0"/>
                        <a:t>18</a:t>
                      </a:r>
                      <a:endParaRPr lang="fr-FR" sz="2800" dirty="0">
                        <a:latin typeface="Times New Roman"/>
                        <a:ea typeface="SimSun"/>
                        <a:cs typeface="Arial"/>
                      </a:endParaRPr>
                    </a:p>
                  </a:txBody>
                  <a:tcPr/>
                </a:tc>
                <a:tc hMerge="1">
                  <a:txBody>
                    <a:bodyPr/>
                    <a:lstStyle/>
                    <a:p>
                      <a:pPr marL="13335" marR="114300" algn="r" rtl="1">
                        <a:spcAft>
                          <a:spcPts val="0"/>
                        </a:spcAft>
                      </a:pPr>
                      <a:endParaRPr lang="fr-FR" sz="1200">
                        <a:latin typeface="Times New Roman"/>
                        <a:ea typeface="SimSun"/>
                        <a:cs typeface="Arial"/>
                      </a:endParaRPr>
                    </a:p>
                  </a:txBody>
                  <a:tcPr marL="68580" marR="68580" marT="0" marB="0"/>
                </a:tc>
                <a:tc>
                  <a:txBody>
                    <a:bodyPr/>
                    <a:lstStyle/>
                    <a:p>
                      <a:pPr marL="13335" marR="114300" algn="r" rtl="1">
                        <a:spcAft>
                          <a:spcPts val="0"/>
                        </a:spcAft>
                      </a:pPr>
                      <a:r>
                        <a:rPr lang="ar-SY" sz="2800" dirty="0"/>
                        <a:t>الإيراد</a:t>
                      </a:r>
                      <a:endParaRPr lang="fr-FR" sz="2800" dirty="0">
                        <a:latin typeface="Times New Roman"/>
                        <a:ea typeface="SimSun"/>
                        <a:cs typeface="Arial"/>
                      </a:endParaRPr>
                    </a:p>
                  </a:txBody>
                  <a:tcPr marL="68580" marR="68580" marT="0" marB="0"/>
                </a:tc>
              </a:tr>
              <a:tr h="370840">
                <a:tc gridSpan="2">
                  <a:txBody>
                    <a:bodyPr/>
                    <a:lstStyle/>
                    <a:p>
                      <a:pPr marL="13335" marR="114300" algn="r" rtl="1">
                        <a:spcAft>
                          <a:spcPts val="0"/>
                        </a:spcAft>
                      </a:pPr>
                      <a:r>
                        <a:rPr lang="ar-SY" sz="2800" dirty="0"/>
                        <a:t>19</a:t>
                      </a:r>
                      <a:endParaRPr lang="fr-FR" sz="2800" dirty="0">
                        <a:latin typeface="Times New Roman"/>
                        <a:ea typeface="SimSun"/>
                        <a:cs typeface="Arial"/>
                      </a:endParaRPr>
                    </a:p>
                  </a:txBody>
                  <a:tcPr/>
                </a:tc>
                <a:tc hMerge="1">
                  <a:txBody>
                    <a:bodyPr/>
                    <a:lstStyle/>
                    <a:p>
                      <a:pPr marL="13335" marR="114300" algn="r" rtl="1">
                        <a:spcAft>
                          <a:spcPts val="0"/>
                        </a:spcAft>
                      </a:pPr>
                      <a:endParaRPr lang="fr-FR" sz="1200">
                        <a:latin typeface="Times New Roman"/>
                        <a:ea typeface="SimSun"/>
                        <a:cs typeface="Arial"/>
                      </a:endParaRPr>
                    </a:p>
                  </a:txBody>
                  <a:tcPr marL="68580" marR="68580" marT="0" marB="0"/>
                </a:tc>
                <a:tc>
                  <a:txBody>
                    <a:bodyPr/>
                    <a:lstStyle/>
                    <a:p>
                      <a:pPr marL="13335" marR="114300" algn="r" rtl="1">
                        <a:spcAft>
                          <a:spcPts val="0"/>
                        </a:spcAft>
                      </a:pPr>
                      <a:r>
                        <a:rPr lang="ar-SY" sz="2800" dirty="0"/>
                        <a:t>منافع الموظفين ( التقاعد)</a:t>
                      </a:r>
                      <a:endParaRPr lang="fr-FR" sz="2800" dirty="0">
                        <a:latin typeface="Times New Roman"/>
                        <a:ea typeface="SimSun"/>
                        <a:cs typeface="Arial"/>
                      </a:endParaRPr>
                    </a:p>
                  </a:txBody>
                  <a:tcPr marL="68580" marR="68580" marT="0" marB="0"/>
                </a:tc>
              </a:tr>
              <a:tr h="370840">
                <a:tc gridSpan="2">
                  <a:txBody>
                    <a:bodyPr/>
                    <a:lstStyle/>
                    <a:p>
                      <a:pPr marL="13335" marR="114300" algn="r" rtl="1">
                        <a:spcAft>
                          <a:spcPts val="0"/>
                        </a:spcAft>
                      </a:pPr>
                      <a:r>
                        <a:rPr lang="ar-SY" sz="2800" dirty="0"/>
                        <a:t>20</a:t>
                      </a:r>
                      <a:endParaRPr lang="fr-FR" sz="2800" dirty="0">
                        <a:latin typeface="Times New Roman"/>
                        <a:ea typeface="SimSun"/>
                        <a:cs typeface="Arial"/>
                      </a:endParaRPr>
                    </a:p>
                  </a:txBody>
                  <a:tcPr/>
                </a:tc>
                <a:tc hMerge="1">
                  <a:txBody>
                    <a:bodyPr/>
                    <a:lstStyle/>
                    <a:p>
                      <a:pPr marL="13335" marR="114300" algn="r" rtl="1">
                        <a:spcAft>
                          <a:spcPts val="0"/>
                        </a:spcAft>
                      </a:pPr>
                      <a:endParaRPr lang="fr-FR" sz="1200">
                        <a:latin typeface="Times New Roman"/>
                        <a:ea typeface="SimSun"/>
                        <a:cs typeface="Arial"/>
                      </a:endParaRPr>
                    </a:p>
                  </a:txBody>
                  <a:tcPr marL="68580" marR="68580" marT="0" marB="0"/>
                </a:tc>
                <a:tc>
                  <a:txBody>
                    <a:bodyPr/>
                    <a:lstStyle/>
                    <a:p>
                      <a:pPr marL="13335" marR="114300" algn="r" rtl="1">
                        <a:spcAft>
                          <a:spcPts val="0"/>
                        </a:spcAft>
                      </a:pPr>
                      <a:r>
                        <a:rPr lang="ar-SY" sz="2800" dirty="0"/>
                        <a:t>محاسبة المنح الحكومية والإفصاح عن المساعدات الحكومية</a:t>
                      </a:r>
                      <a:endParaRPr lang="fr-FR" sz="2800" dirty="0">
                        <a:latin typeface="Times New Roman"/>
                        <a:ea typeface="SimSun"/>
                        <a:cs typeface="Arial"/>
                      </a:endParaRPr>
                    </a:p>
                  </a:txBody>
                  <a:tcPr marL="68580" marR="68580" marT="0" marB="0"/>
                </a:tc>
              </a:tr>
              <a:tr h="370840">
                <a:tc gridSpan="2">
                  <a:txBody>
                    <a:bodyPr/>
                    <a:lstStyle/>
                    <a:p>
                      <a:pPr marL="13335" marR="114300" algn="r" rtl="1">
                        <a:spcAft>
                          <a:spcPts val="0"/>
                        </a:spcAft>
                      </a:pPr>
                      <a:r>
                        <a:rPr lang="ar-SY" sz="2800" dirty="0"/>
                        <a:t>21</a:t>
                      </a:r>
                      <a:endParaRPr lang="fr-FR" sz="2800" dirty="0">
                        <a:latin typeface="Times New Roman"/>
                        <a:ea typeface="SimSun"/>
                        <a:cs typeface="Arial"/>
                      </a:endParaRPr>
                    </a:p>
                  </a:txBody>
                  <a:tcPr/>
                </a:tc>
                <a:tc hMerge="1">
                  <a:txBody>
                    <a:bodyPr/>
                    <a:lstStyle/>
                    <a:p>
                      <a:pPr marL="13335" marR="114300" algn="r" rtl="1">
                        <a:spcAft>
                          <a:spcPts val="0"/>
                        </a:spcAft>
                      </a:pPr>
                      <a:endParaRPr lang="fr-FR" sz="1200">
                        <a:latin typeface="Times New Roman"/>
                        <a:ea typeface="SimSun"/>
                        <a:cs typeface="Arial"/>
                      </a:endParaRPr>
                    </a:p>
                  </a:txBody>
                  <a:tcPr marL="68580" marR="68580" marT="0" marB="0"/>
                </a:tc>
                <a:tc>
                  <a:txBody>
                    <a:bodyPr/>
                    <a:lstStyle/>
                    <a:p>
                      <a:pPr marL="13335" marR="114300" algn="r" rtl="1">
                        <a:spcAft>
                          <a:spcPts val="0"/>
                        </a:spcAft>
                      </a:pPr>
                      <a:r>
                        <a:rPr lang="ar-SY" sz="2800" dirty="0"/>
                        <a:t>آثار التغيرات في أسعار صرف العملات  الأجنبية</a:t>
                      </a:r>
                      <a:endParaRPr lang="fr-FR" sz="2800" dirty="0">
                        <a:latin typeface="Times New Roman"/>
                        <a:ea typeface="SimSun"/>
                        <a:cs typeface="Arial"/>
                      </a:endParaRPr>
                    </a:p>
                  </a:txBody>
                  <a:tcPr marL="68580" marR="68580" marT="0" marB="0"/>
                </a:tc>
              </a:tr>
              <a:tr h="370840">
                <a:tc gridSpan="2">
                  <a:txBody>
                    <a:bodyPr/>
                    <a:lstStyle/>
                    <a:p>
                      <a:pPr marL="13335" marR="114300" algn="r" rtl="1">
                        <a:spcAft>
                          <a:spcPts val="0"/>
                        </a:spcAft>
                      </a:pPr>
                      <a:r>
                        <a:rPr lang="ar-SY" sz="2800" dirty="0"/>
                        <a:t>23</a:t>
                      </a:r>
                      <a:endParaRPr lang="fr-FR" sz="2800" dirty="0">
                        <a:latin typeface="Times New Roman"/>
                        <a:ea typeface="SimSun"/>
                        <a:cs typeface="Arial"/>
                      </a:endParaRPr>
                    </a:p>
                  </a:txBody>
                  <a:tcPr/>
                </a:tc>
                <a:tc hMerge="1">
                  <a:txBody>
                    <a:bodyPr/>
                    <a:lstStyle/>
                    <a:p>
                      <a:pPr marL="13335" marR="114300" algn="r" rtl="1">
                        <a:spcAft>
                          <a:spcPts val="0"/>
                        </a:spcAft>
                      </a:pPr>
                      <a:endParaRPr lang="fr-FR" sz="1200">
                        <a:latin typeface="Times New Roman"/>
                        <a:ea typeface="SimSun"/>
                        <a:cs typeface="Arial"/>
                      </a:endParaRPr>
                    </a:p>
                  </a:txBody>
                  <a:tcPr marL="68580" marR="68580" marT="0" marB="0"/>
                </a:tc>
                <a:tc>
                  <a:txBody>
                    <a:bodyPr/>
                    <a:lstStyle/>
                    <a:p>
                      <a:pPr marL="13335" marR="114300" algn="r" rtl="1">
                        <a:spcAft>
                          <a:spcPts val="0"/>
                        </a:spcAft>
                      </a:pPr>
                      <a:r>
                        <a:rPr lang="ar-SY" sz="2800" dirty="0"/>
                        <a:t>تكاليف الاقتراض</a:t>
                      </a:r>
                      <a:endParaRPr lang="fr-FR" sz="2800" dirty="0">
                        <a:latin typeface="Times New Roman"/>
                        <a:ea typeface="SimSun"/>
                        <a:cs typeface="Arial"/>
                      </a:endParaRPr>
                    </a:p>
                  </a:txBody>
                  <a:tcPr marL="68580" marR="68580" marT="0" marB="0"/>
                </a:tc>
              </a:tr>
              <a:tr h="370840">
                <a:tc rowSpan="2">
                  <a:txBody>
                    <a:bodyPr/>
                    <a:lstStyle/>
                    <a:p>
                      <a:endParaRPr lang="fr-FR" dirty="0"/>
                    </a:p>
                  </a:txBody>
                  <a:tcPr/>
                </a:tc>
                <a:tc>
                  <a:txBody>
                    <a:bodyPr/>
                    <a:lstStyle/>
                    <a:p>
                      <a:pPr marL="13335" marR="114300" algn="r" rtl="1">
                        <a:spcAft>
                          <a:spcPts val="0"/>
                        </a:spcAft>
                      </a:pPr>
                      <a:r>
                        <a:rPr lang="ar-SY" sz="2800"/>
                        <a:t>24</a:t>
                      </a:r>
                      <a:endParaRPr lang="fr-FR" sz="2800">
                        <a:latin typeface="Times New Roman"/>
                        <a:ea typeface="SimSun"/>
                        <a:cs typeface="Arial"/>
                      </a:endParaRPr>
                    </a:p>
                  </a:txBody>
                  <a:tcPr marL="68580" marR="68580" marT="0" marB="0"/>
                </a:tc>
                <a:tc>
                  <a:txBody>
                    <a:bodyPr/>
                    <a:lstStyle/>
                    <a:p>
                      <a:pPr marL="13335" marR="114300" algn="r" rtl="1">
                        <a:spcAft>
                          <a:spcPts val="0"/>
                        </a:spcAft>
                      </a:pPr>
                      <a:r>
                        <a:rPr lang="ar-SY" sz="2800" dirty="0" err="1"/>
                        <a:t>الافصاح</a:t>
                      </a:r>
                      <a:r>
                        <a:rPr lang="ar-SY" sz="2800" dirty="0"/>
                        <a:t> عن الأطراف ذات العلاقة</a:t>
                      </a:r>
                      <a:endParaRPr lang="fr-FR" sz="2800" dirty="0">
                        <a:latin typeface="Times New Roman"/>
                        <a:ea typeface="SimSun"/>
                        <a:cs typeface="Arial"/>
                      </a:endParaRPr>
                    </a:p>
                  </a:txBody>
                  <a:tcPr marL="68580" marR="68580" marT="0" marB="0"/>
                </a:tc>
              </a:tr>
              <a:tr h="370840">
                <a:tc vMerge="1">
                  <a:txBody>
                    <a:bodyPr/>
                    <a:lstStyle/>
                    <a:p>
                      <a:endParaRPr lang="fr-FR"/>
                    </a:p>
                  </a:txBody>
                  <a:tcPr/>
                </a:tc>
                <a:tc>
                  <a:txBody>
                    <a:bodyPr/>
                    <a:lstStyle/>
                    <a:p>
                      <a:pPr marL="13335" marR="114300" algn="r" rtl="1">
                        <a:spcAft>
                          <a:spcPts val="0"/>
                        </a:spcAft>
                      </a:pPr>
                      <a:r>
                        <a:rPr lang="ar-SY" sz="2800" dirty="0"/>
                        <a:t>26</a:t>
                      </a:r>
                      <a:endParaRPr lang="fr-FR" sz="2800" dirty="0">
                        <a:latin typeface="Times New Roman"/>
                        <a:ea typeface="SimSun"/>
                        <a:cs typeface="Arial"/>
                      </a:endParaRPr>
                    </a:p>
                  </a:txBody>
                  <a:tcPr marL="68580" marR="68580" marT="0" marB="0"/>
                </a:tc>
                <a:tc>
                  <a:txBody>
                    <a:bodyPr/>
                    <a:lstStyle/>
                    <a:p>
                      <a:pPr marL="13335" marR="114300" algn="r" rtl="1">
                        <a:spcAft>
                          <a:spcPts val="0"/>
                        </a:spcAft>
                      </a:pPr>
                      <a:r>
                        <a:rPr lang="ar-SY" sz="2800" dirty="0"/>
                        <a:t>المحاسبة والتقرير عن برامج منافع التقاعد</a:t>
                      </a:r>
                      <a:endParaRPr lang="fr-FR" sz="2800" dirty="0">
                        <a:latin typeface="Times New Roman"/>
                        <a:ea typeface="SimSun"/>
                        <a:cs typeface="Arial"/>
                      </a:endParaRPr>
                    </a:p>
                  </a:txBody>
                  <a:tcPr marL="68580" marR="68580" marT="0" marB="0"/>
                </a:tc>
              </a:tr>
              <a:tr h="370840">
                <a:tc gridSpan="2">
                  <a:txBody>
                    <a:bodyPr/>
                    <a:lstStyle/>
                    <a:p>
                      <a:pPr marL="13335" marR="114300" algn="r" rtl="1">
                        <a:spcAft>
                          <a:spcPts val="0"/>
                        </a:spcAft>
                      </a:pPr>
                      <a:r>
                        <a:rPr lang="ar-SY" sz="2800" dirty="0"/>
                        <a:t>27</a:t>
                      </a:r>
                      <a:endParaRPr lang="fr-FR" sz="2800" dirty="0">
                        <a:latin typeface="Times New Roman"/>
                        <a:ea typeface="SimSun"/>
                        <a:cs typeface="Arial"/>
                      </a:endParaRPr>
                    </a:p>
                  </a:txBody>
                  <a:tcPr/>
                </a:tc>
                <a:tc hMerge="1">
                  <a:txBody>
                    <a:bodyPr/>
                    <a:lstStyle/>
                    <a:p>
                      <a:pPr marL="13335" marR="114300" algn="r" rtl="1">
                        <a:spcAft>
                          <a:spcPts val="0"/>
                        </a:spcAft>
                      </a:pPr>
                      <a:endParaRPr lang="fr-FR" sz="1200" dirty="0">
                        <a:latin typeface="Times New Roman"/>
                        <a:ea typeface="SimSun"/>
                        <a:cs typeface="Arial"/>
                      </a:endParaRPr>
                    </a:p>
                  </a:txBody>
                  <a:tcPr marL="68580" marR="68580" marT="0" marB="0"/>
                </a:tc>
                <a:tc>
                  <a:txBody>
                    <a:bodyPr/>
                    <a:lstStyle/>
                    <a:p>
                      <a:pPr marL="13335" marR="114300" algn="r" rtl="1">
                        <a:spcAft>
                          <a:spcPts val="0"/>
                        </a:spcAft>
                      </a:pPr>
                      <a:r>
                        <a:rPr lang="ar-SY" sz="2800" dirty="0"/>
                        <a:t>القوائم المالية الموحدة</a:t>
                      </a:r>
                      <a:endParaRPr lang="fr-FR" sz="2800" dirty="0">
                        <a:latin typeface="Times New Roman"/>
                        <a:ea typeface="SimSun"/>
                        <a:cs typeface="Arial"/>
                      </a:endParaRPr>
                    </a:p>
                  </a:txBody>
                  <a:tcPr marL="68580" marR="68580" marT="0" marB="0"/>
                </a:tc>
              </a:tr>
              <a:tr h="370840">
                <a:tc gridSpan="2">
                  <a:txBody>
                    <a:bodyPr/>
                    <a:lstStyle/>
                    <a:p>
                      <a:pPr marL="13335" marR="114300" algn="r" rtl="1">
                        <a:spcAft>
                          <a:spcPts val="0"/>
                        </a:spcAft>
                      </a:pPr>
                      <a:r>
                        <a:rPr lang="ar-SY" sz="2800" dirty="0"/>
                        <a:t>28</a:t>
                      </a:r>
                      <a:endParaRPr lang="fr-FR" sz="2800" dirty="0">
                        <a:latin typeface="Times New Roman"/>
                        <a:ea typeface="SimSun"/>
                        <a:cs typeface="Arial"/>
                      </a:endParaRPr>
                    </a:p>
                  </a:txBody>
                  <a:tcPr/>
                </a:tc>
                <a:tc hMerge="1">
                  <a:txBody>
                    <a:bodyPr/>
                    <a:lstStyle/>
                    <a:p>
                      <a:pPr marL="13335" marR="114300" algn="r" rtl="1">
                        <a:spcAft>
                          <a:spcPts val="0"/>
                        </a:spcAft>
                      </a:pPr>
                      <a:endParaRPr lang="fr-FR" sz="1200">
                        <a:latin typeface="Times New Roman"/>
                        <a:ea typeface="SimSun"/>
                        <a:cs typeface="Arial"/>
                      </a:endParaRPr>
                    </a:p>
                  </a:txBody>
                  <a:tcPr marL="68580" marR="68580" marT="0" marB="0"/>
                </a:tc>
                <a:tc>
                  <a:txBody>
                    <a:bodyPr/>
                    <a:lstStyle/>
                    <a:p>
                      <a:pPr marL="13335" marR="114300" algn="r" rtl="1">
                        <a:spcAft>
                          <a:spcPts val="0"/>
                        </a:spcAft>
                      </a:pPr>
                      <a:r>
                        <a:rPr lang="ar-SY" sz="2800" dirty="0"/>
                        <a:t>المحاسبة عن الاستثمارات في المنشآت الزميلة</a:t>
                      </a:r>
                      <a:endParaRPr lang="fr-FR" sz="2800" dirty="0">
                        <a:latin typeface="Times New Roman"/>
                        <a:ea typeface="SimSun"/>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188907"/>
          <a:ext cx="8291264" cy="5676385"/>
        </p:xfrm>
        <a:graphic>
          <a:graphicData uri="http://schemas.openxmlformats.org/drawingml/2006/table">
            <a:tbl>
              <a:tblPr firstRow="1" bandRow="1">
                <a:tableStyleId>{00A15C55-8517-42AA-B614-E9B94910E393}</a:tableStyleId>
              </a:tblPr>
              <a:tblGrid>
                <a:gridCol w="2098576"/>
                <a:gridCol w="6192688"/>
              </a:tblGrid>
              <a:tr h="516035">
                <a:tc>
                  <a:txBody>
                    <a:bodyPr/>
                    <a:lstStyle/>
                    <a:p>
                      <a:pPr marL="13335" marR="114300" algn="r" rtl="1">
                        <a:spcAft>
                          <a:spcPts val="0"/>
                        </a:spcAft>
                      </a:pPr>
                      <a:r>
                        <a:rPr lang="ar-SY" sz="2400" dirty="0"/>
                        <a:t>29</a:t>
                      </a:r>
                      <a:endParaRPr lang="fr-FR" sz="2400" dirty="0">
                        <a:latin typeface="Times New Roman"/>
                        <a:ea typeface="SimSun"/>
                        <a:cs typeface="Arial"/>
                      </a:endParaRPr>
                    </a:p>
                  </a:txBody>
                  <a:tcPr/>
                </a:tc>
                <a:tc>
                  <a:txBody>
                    <a:bodyPr/>
                    <a:lstStyle/>
                    <a:p>
                      <a:pPr marL="13335" marR="114300" algn="r" rtl="1">
                        <a:spcAft>
                          <a:spcPts val="0"/>
                        </a:spcAft>
                      </a:pPr>
                      <a:r>
                        <a:rPr lang="ar-SY" sz="2400" dirty="0"/>
                        <a:t>التقرير المالي في الاقتصاديات ذات التضخم المرتفع</a:t>
                      </a:r>
                      <a:endParaRPr lang="fr-FR" sz="2400" dirty="0">
                        <a:latin typeface="Times New Roman"/>
                        <a:ea typeface="SimSun"/>
                        <a:cs typeface="Arial"/>
                      </a:endParaRPr>
                    </a:p>
                  </a:txBody>
                  <a:tcPr marL="68580" marR="68580" marT="0" marB="0"/>
                </a:tc>
              </a:tr>
              <a:tr h="516035">
                <a:tc>
                  <a:txBody>
                    <a:bodyPr/>
                    <a:lstStyle/>
                    <a:p>
                      <a:pPr marL="13335" marR="114300" algn="r" rtl="1">
                        <a:spcAft>
                          <a:spcPts val="0"/>
                        </a:spcAft>
                      </a:pPr>
                      <a:r>
                        <a:rPr lang="ar-SY" sz="2400" dirty="0"/>
                        <a:t>31</a:t>
                      </a:r>
                      <a:endParaRPr lang="fr-FR" sz="2400" dirty="0">
                        <a:latin typeface="Times New Roman"/>
                        <a:ea typeface="SimSun"/>
                        <a:cs typeface="Arial"/>
                      </a:endParaRPr>
                    </a:p>
                  </a:txBody>
                  <a:tcPr/>
                </a:tc>
                <a:tc>
                  <a:txBody>
                    <a:bodyPr/>
                    <a:lstStyle/>
                    <a:p>
                      <a:pPr marL="13335" marR="114300" algn="r" rtl="1">
                        <a:spcAft>
                          <a:spcPts val="0"/>
                        </a:spcAft>
                      </a:pPr>
                      <a:r>
                        <a:rPr lang="ar-SY" sz="2400" dirty="0"/>
                        <a:t>الحصص في المشاريع المشتركة</a:t>
                      </a:r>
                      <a:endParaRPr lang="fr-FR" sz="2400" dirty="0">
                        <a:latin typeface="Times New Roman"/>
                        <a:ea typeface="SimSun"/>
                        <a:cs typeface="Arial"/>
                      </a:endParaRPr>
                    </a:p>
                  </a:txBody>
                  <a:tcPr marL="68580" marR="68580" marT="0" marB="0"/>
                </a:tc>
              </a:tr>
              <a:tr h="516035">
                <a:tc>
                  <a:txBody>
                    <a:bodyPr/>
                    <a:lstStyle/>
                    <a:p>
                      <a:pPr marL="13335" marR="114300" algn="r" rtl="1">
                        <a:spcAft>
                          <a:spcPts val="0"/>
                        </a:spcAft>
                      </a:pPr>
                      <a:r>
                        <a:rPr lang="ar-SY" sz="2400" dirty="0"/>
                        <a:t>32</a:t>
                      </a:r>
                      <a:endParaRPr lang="fr-FR" sz="2400" dirty="0">
                        <a:latin typeface="Times New Roman"/>
                        <a:ea typeface="SimSun"/>
                        <a:cs typeface="Arial"/>
                      </a:endParaRPr>
                    </a:p>
                  </a:txBody>
                  <a:tcPr/>
                </a:tc>
                <a:tc>
                  <a:txBody>
                    <a:bodyPr/>
                    <a:lstStyle/>
                    <a:p>
                      <a:pPr marL="13335" marR="114300" algn="r" rtl="1">
                        <a:spcAft>
                          <a:spcPts val="0"/>
                        </a:spcAft>
                      </a:pPr>
                      <a:r>
                        <a:rPr lang="ar-SY" sz="2400" dirty="0"/>
                        <a:t>الأدوات المالية : الإفصاح والعرض</a:t>
                      </a:r>
                      <a:endParaRPr lang="fr-FR" sz="2400" dirty="0">
                        <a:latin typeface="Times New Roman"/>
                        <a:ea typeface="SimSun"/>
                        <a:cs typeface="Arial"/>
                      </a:endParaRPr>
                    </a:p>
                  </a:txBody>
                  <a:tcPr marL="68580" marR="68580" marT="0" marB="0"/>
                </a:tc>
              </a:tr>
              <a:tr h="516035">
                <a:tc>
                  <a:txBody>
                    <a:bodyPr/>
                    <a:lstStyle/>
                    <a:p>
                      <a:pPr marL="13335" marR="114300" algn="r" rtl="1">
                        <a:spcAft>
                          <a:spcPts val="0"/>
                        </a:spcAft>
                      </a:pPr>
                      <a:r>
                        <a:rPr lang="ar-SY" sz="2400" dirty="0"/>
                        <a:t>33</a:t>
                      </a:r>
                      <a:endParaRPr lang="fr-FR" sz="2400" dirty="0">
                        <a:latin typeface="Times New Roman"/>
                        <a:ea typeface="SimSun"/>
                        <a:cs typeface="Arial"/>
                      </a:endParaRPr>
                    </a:p>
                  </a:txBody>
                  <a:tcPr/>
                </a:tc>
                <a:tc>
                  <a:txBody>
                    <a:bodyPr/>
                    <a:lstStyle/>
                    <a:p>
                      <a:pPr marL="13335" marR="114300" algn="r" rtl="1">
                        <a:spcAft>
                          <a:spcPts val="0"/>
                        </a:spcAft>
                      </a:pPr>
                      <a:r>
                        <a:rPr lang="ar-SY" sz="2400" dirty="0"/>
                        <a:t>حصة السهم من الأرباح</a:t>
                      </a:r>
                      <a:endParaRPr lang="fr-FR" sz="2400" dirty="0">
                        <a:latin typeface="Times New Roman"/>
                        <a:ea typeface="SimSun"/>
                        <a:cs typeface="Arial"/>
                      </a:endParaRPr>
                    </a:p>
                  </a:txBody>
                  <a:tcPr marL="68580" marR="68580" marT="0" marB="0"/>
                </a:tc>
              </a:tr>
              <a:tr h="516035">
                <a:tc>
                  <a:txBody>
                    <a:bodyPr/>
                    <a:lstStyle/>
                    <a:p>
                      <a:pPr marL="13335" marR="114300" algn="r" rtl="1">
                        <a:spcAft>
                          <a:spcPts val="0"/>
                        </a:spcAft>
                      </a:pPr>
                      <a:r>
                        <a:rPr lang="ar-SY" sz="2400" dirty="0"/>
                        <a:t>34</a:t>
                      </a:r>
                      <a:endParaRPr lang="fr-FR" sz="2400" dirty="0">
                        <a:latin typeface="Times New Roman"/>
                        <a:ea typeface="SimSun"/>
                        <a:cs typeface="Arial"/>
                      </a:endParaRPr>
                    </a:p>
                  </a:txBody>
                  <a:tcPr/>
                </a:tc>
                <a:tc>
                  <a:txBody>
                    <a:bodyPr/>
                    <a:lstStyle/>
                    <a:p>
                      <a:pPr marL="13335" marR="114300" algn="r" rtl="1">
                        <a:spcAft>
                          <a:spcPts val="0"/>
                        </a:spcAft>
                      </a:pPr>
                      <a:r>
                        <a:rPr lang="ar-SY" sz="2400" dirty="0"/>
                        <a:t>التقارير المالية المرحلية</a:t>
                      </a:r>
                      <a:endParaRPr lang="fr-FR" sz="2400" dirty="0">
                        <a:latin typeface="Times New Roman"/>
                        <a:ea typeface="SimSun"/>
                        <a:cs typeface="Arial"/>
                      </a:endParaRPr>
                    </a:p>
                  </a:txBody>
                  <a:tcPr marL="68580" marR="68580" marT="0" marB="0"/>
                </a:tc>
              </a:tr>
              <a:tr h="516035">
                <a:tc>
                  <a:txBody>
                    <a:bodyPr/>
                    <a:lstStyle/>
                    <a:p>
                      <a:pPr marL="13335" marR="114300" algn="r" rtl="1">
                        <a:spcAft>
                          <a:spcPts val="0"/>
                        </a:spcAft>
                      </a:pPr>
                      <a:r>
                        <a:rPr lang="ar-SY" sz="2400" dirty="0"/>
                        <a:t>36</a:t>
                      </a:r>
                      <a:endParaRPr lang="fr-FR" sz="2400" dirty="0">
                        <a:latin typeface="Times New Roman"/>
                        <a:ea typeface="SimSun"/>
                        <a:cs typeface="Arial"/>
                      </a:endParaRPr>
                    </a:p>
                  </a:txBody>
                  <a:tcPr/>
                </a:tc>
                <a:tc>
                  <a:txBody>
                    <a:bodyPr/>
                    <a:lstStyle/>
                    <a:p>
                      <a:pPr marL="13335" marR="114300" algn="r" rtl="1">
                        <a:spcAft>
                          <a:spcPts val="0"/>
                        </a:spcAft>
                      </a:pPr>
                      <a:r>
                        <a:rPr lang="ar-SY" sz="2400" dirty="0"/>
                        <a:t>انخفاض قيمة الموجودات</a:t>
                      </a:r>
                      <a:endParaRPr lang="fr-FR" sz="2400" dirty="0">
                        <a:latin typeface="Times New Roman"/>
                        <a:ea typeface="SimSun"/>
                        <a:cs typeface="Arial"/>
                      </a:endParaRPr>
                    </a:p>
                  </a:txBody>
                  <a:tcPr marL="68580" marR="68580" marT="0" marB="0"/>
                </a:tc>
              </a:tr>
              <a:tr h="516035">
                <a:tc>
                  <a:txBody>
                    <a:bodyPr/>
                    <a:lstStyle/>
                    <a:p>
                      <a:pPr marL="13335" marR="114300" algn="r" rtl="1">
                        <a:spcAft>
                          <a:spcPts val="0"/>
                        </a:spcAft>
                      </a:pPr>
                      <a:r>
                        <a:rPr lang="ar-SY" sz="2400" dirty="0"/>
                        <a:t>37</a:t>
                      </a:r>
                      <a:endParaRPr lang="fr-FR" sz="2400" dirty="0">
                        <a:latin typeface="Times New Roman"/>
                        <a:ea typeface="SimSun"/>
                        <a:cs typeface="Arial"/>
                      </a:endParaRPr>
                    </a:p>
                  </a:txBody>
                  <a:tcPr/>
                </a:tc>
                <a:tc>
                  <a:txBody>
                    <a:bodyPr/>
                    <a:lstStyle/>
                    <a:p>
                      <a:pPr marL="13335" marR="114300" algn="r" rtl="1">
                        <a:spcAft>
                          <a:spcPts val="0"/>
                        </a:spcAft>
                      </a:pPr>
                      <a:r>
                        <a:rPr lang="ar-SY" sz="2400" dirty="0"/>
                        <a:t>المخصصات , الالتزامات والموجودات الطارئة</a:t>
                      </a:r>
                      <a:endParaRPr lang="fr-FR" sz="2400" dirty="0">
                        <a:latin typeface="Times New Roman"/>
                        <a:ea typeface="SimSun"/>
                        <a:cs typeface="Arial"/>
                      </a:endParaRPr>
                    </a:p>
                  </a:txBody>
                  <a:tcPr marL="68580" marR="68580" marT="0" marB="0"/>
                </a:tc>
              </a:tr>
              <a:tr h="516035">
                <a:tc>
                  <a:txBody>
                    <a:bodyPr/>
                    <a:lstStyle/>
                    <a:p>
                      <a:pPr marL="13335" marR="114300" algn="r" rtl="1">
                        <a:spcAft>
                          <a:spcPts val="0"/>
                        </a:spcAft>
                      </a:pPr>
                      <a:r>
                        <a:rPr lang="ar-SY" sz="2400" dirty="0"/>
                        <a:t>38</a:t>
                      </a:r>
                      <a:endParaRPr lang="fr-FR" sz="2400" dirty="0">
                        <a:latin typeface="Times New Roman"/>
                        <a:ea typeface="SimSun"/>
                        <a:cs typeface="Arial"/>
                      </a:endParaRPr>
                    </a:p>
                  </a:txBody>
                  <a:tcPr/>
                </a:tc>
                <a:tc>
                  <a:txBody>
                    <a:bodyPr/>
                    <a:lstStyle/>
                    <a:p>
                      <a:pPr marL="13335" marR="114300" algn="r" rtl="1">
                        <a:spcAft>
                          <a:spcPts val="0"/>
                        </a:spcAft>
                      </a:pPr>
                      <a:r>
                        <a:rPr lang="ar-SY" sz="2400" dirty="0"/>
                        <a:t>الموجودات غير الملموسة</a:t>
                      </a:r>
                      <a:endParaRPr lang="fr-FR" sz="2400" dirty="0">
                        <a:latin typeface="Times New Roman"/>
                        <a:ea typeface="SimSun"/>
                        <a:cs typeface="Arial"/>
                      </a:endParaRPr>
                    </a:p>
                  </a:txBody>
                  <a:tcPr marL="68580" marR="68580" marT="0" marB="0"/>
                </a:tc>
              </a:tr>
              <a:tr h="516035">
                <a:tc>
                  <a:txBody>
                    <a:bodyPr/>
                    <a:lstStyle/>
                    <a:p>
                      <a:pPr marL="13335" marR="114300" algn="r" rtl="1">
                        <a:spcAft>
                          <a:spcPts val="0"/>
                        </a:spcAft>
                      </a:pPr>
                      <a:r>
                        <a:rPr lang="ar-SY" sz="2400" dirty="0"/>
                        <a:t>39</a:t>
                      </a:r>
                      <a:endParaRPr lang="fr-FR" sz="2400" dirty="0">
                        <a:latin typeface="Times New Roman"/>
                        <a:ea typeface="SimSun"/>
                        <a:cs typeface="Arial"/>
                      </a:endParaRPr>
                    </a:p>
                  </a:txBody>
                  <a:tcPr/>
                </a:tc>
                <a:tc>
                  <a:txBody>
                    <a:bodyPr/>
                    <a:lstStyle/>
                    <a:p>
                      <a:pPr marL="13335" marR="114300" algn="r" rtl="1">
                        <a:spcAft>
                          <a:spcPts val="0"/>
                        </a:spcAft>
                      </a:pPr>
                      <a:r>
                        <a:rPr lang="ar-SY" sz="2400" dirty="0"/>
                        <a:t>الأدوات المالية : الاعتراف والقياس</a:t>
                      </a:r>
                      <a:endParaRPr lang="fr-FR" sz="2400" dirty="0">
                        <a:latin typeface="Times New Roman"/>
                        <a:ea typeface="SimSun"/>
                        <a:cs typeface="Arial"/>
                      </a:endParaRPr>
                    </a:p>
                  </a:txBody>
                  <a:tcPr marL="68580" marR="68580" marT="0" marB="0"/>
                </a:tc>
              </a:tr>
              <a:tr h="516035">
                <a:tc>
                  <a:txBody>
                    <a:bodyPr/>
                    <a:lstStyle/>
                    <a:p>
                      <a:pPr marL="13335" marR="114300" algn="r" rtl="1">
                        <a:spcAft>
                          <a:spcPts val="0"/>
                        </a:spcAft>
                      </a:pPr>
                      <a:r>
                        <a:rPr lang="ar-SY" sz="2400" dirty="0"/>
                        <a:t>40</a:t>
                      </a:r>
                      <a:endParaRPr lang="fr-FR" sz="2400" dirty="0">
                        <a:latin typeface="Times New Roman"/>
                        <a:ea typeface="SimSun"/>
                        <a:cs typeface="Arial"/>
                      </a:endParaRPr>
                    </a:p>
                  </a:txBody>
                  <a:tcPr/>
                </a:tc>
                <a:tc>
                  <a:txBody>
                    <a:bodyPr/>
                    <a:lstStyle/>
                    <a:p>
                      <a:pPr marL="13335" marR="114300" algn="r" rtl="1">
                        <a:spcAft>
                          <a:spcPts val="0"/>
                        </a:spcAft>
                      </a:pPr>
                      <a:r>
                        <a:rPr lang="ar-SY" sz="2400" dirty="0"/>
                        <a:t>الاستثمارات العقارية</a:t>
                      </a:r>
                      <a:endParaRPr lang="fr-FR" sz="2400" dirty="0">
                        <a:latin typeface="Times New Roman"/>
                        <a:ea typeface="SimSun"/>
                        <a:cs typeface="Arial"/>
                      </a:endParaRPr>
                    </a:p>
                  </a:txBody>
                  <a:tcPr marL="68580" marR="68580" marT="0" marB="0"/>
                </a:tc>
              </a:tr>
              <a:tr h="516035">
                <a:tc>
                  <a:txBody>
                    <a:bodyPr/>
                    <a:lstStyle/>
                    <a:p>
                      <a:pPr marL="13335" marR="114300" algn="r" rtl="1">
                        <a:spcAft>
                          <a:spcPts val="0"/>
                        </a:spcAft>
                      </a:pPr>
                      <a:r>
                        <a:rPr lang="ar-SY" sz="2400"/>
                        <a:t>41</a:t>
                      </a:r>
                      <a:endParaRPr lang="fr-FR" sz="2400">
                        <a:latin typeface="Times New Roman"/>
                        <a:ea typeface="SimSun"/>
                        <a:cs typeface="Arial"/>
                      </a:endParaRPr>
                    </a:p>
                  </a:txBody>
                  <a:tcPr/>
                </a:tc>
                <a:tc>
                  <a:txBody>
                    <a:bodyPr/>
                    <a:lstStyle/>
                    <a:p>
                      <a:pPr marL="13335" marR="114300" algn="r" rtl="1">
                        <a:spcAft>
                          <a:spcPts val="0"/>
                        </a:spcAft>
                      </a:pPr>
                      <a:r>
                        <a:rPr lang="ar-SY" sz="2400" dirty="0"/>
                        <a:t>الزراعة</a:t>
                      </a:r>
                      <a:endParaRPr lang="fr-FR" sz="2400" dirty="0">
                        <a:latin typeface="Times New Roman"/>
                        <a:ea typeface="SimSun"/>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417638"/>
          </a:xfrm>
        </p:spPr>
        <p:style>
          <a:lnRef idx="2">
            <a:schemeClr val="dk1"/>
          </a:lnRef>
          <a:fillRef idx="1">
            <a:schemeClr val="lt1"/>
          </a:fillRef>
          <a:effectRef idx="0">
            <a:schemeClr val="dk1"/>
          </a:effectRef>
          <a:fontRef idx="minor">
            <a:schemeClr val="dk1"/>
          </a:fontRef>
        </p:style>
        <p:txBody>
          <a:bodyPr>
            <a:normAutofit fontScale="90000"/>
          </a:bodyPr>
          <a:lstStyle/>
          <a:p>
            <a:pPr lvl="0"/>
            <a:r>
              <a:rPr lang="ar-JO" dirty="0" smtClean="0"/>
              <a:t>من أهم المتطلبات </a:t>
            </a:r>
            <a:r>
              <a:rPr lang="ar-JO" dirty="0" err="1" smtClean="0"/>
              <a:t>و</a:t>
            </a:r>
            <a:r>
              <a:rPr lang="ar-JO" dirty="0" smtClean="0"/>
              <a:t> الترتيبات الواجب مراعاتها عند تطبيق المعايير المحاسبية الدولية نذر ما يلي :</a:t>
            </a:r>
            <a:endParaRPr lang="fr-FR" dirty="0"/>
          </a:p>
        </p:txBody>
      </p:sp>
      <p:graphicFrame>
        <p:nvGraphicFramePr>
          <p:cNvPr id="6" name="Espace réservé du contenu 5"/>
          <p:cNvGraphicFramePr>
            <a:graphicFrameLocks noGrp="1"/>
          </p:cNvGraphicFramePr>
          <p:nvPr>
            <p:ph idx="1"/>
          </p:nvPr>
        </p:nvGraphicFramePr>
        <p:xfrm>
          <a:off x="395536" y="1484784"/>
          <a:ext cx="8219256" cy="48574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fontScale="90000"/>
          </a:bodyPr>
          <a:lstStyle/>
          <a:p>
            <a:r>
              <a:rPr lang="ar-DZ" dirty="0" smtClean="0"/>
              <a:t>أهم العناصر التي سندرها </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91264" cy="778098"/>
          </a:xfrm>
        </p:spPr>
        <p:style>
          <a:lnRef idx="2">
            <a:schemeClr val="accent2"/>
          </a:lnRef>
          <a:fillRef idx="1">
            <a:schemeClr val="lt1"/>
          </a:fillRef>
          <a:effectRef idx="0">
            <a:schemeClr val="accent2"/>
          </a:effectRef>
          <a:fontRef idx="minor">
            <a:schemeClr val="dk1"/>
          </a:fontRef>
        </p:style>
        <p:txBody>
          <a:bodyPr>
            <a:normAutofit/>
          </a:bodyPr>
          <a:lstStyle/>
          <a:p>
            <a:pPr lvl="0"/>
            <a:r>
              <a:rPr lang="ar-DZ" dirty="0" smtClean="0"/>
              <a:t>تطورات في تطبيق المعيار الدولي</a:t>
            </a:r>
            <a:endParaRPr lang="fr-FR" dirty="0"/>
          </a:p>
        </p:txBody>
      </p:sp>
      <p:graphicFrame>
        <p:nvGraphicFramePr>
          <p:cNvPr id="8" name="Espace réservé du contenu 7"/>
          <p:cNvGraphicFramePr>
            <a:graphicFrameLocks noGrp="1"/>
          </p:cNvGraphicFramePr>
          <p:nvPr>
            <p:ph idx="1"/>
          </p:nvPr>
        </p:nvGraphicFramePr>
        <p:xfrm>
          <a:off x="457200" y="1412776"/>
          <a:ext cx="8363272" cy="4713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ZoneTexte 8"/>
          <p:cNvSpPr txBox="1"/>
          <p:nvPr/>
        </p:nvSpPr>
        <p:spPr>
          <a:xfrm>
            <a:off x="251520" y="3429000"/>
            <a:ext cx="1296144" cy="1200329"/>
          </a:xfrm>
          <a:prstGeom prst="rect">
            <a:avLst/>
          </a:prstGeom>
          <a:noFill/>
        </p:spPr>
        <p:txBody>
          <a:bodyPr wrap="square" rtlCol="0">
            <a:spAutoFit/>
          </a:bodyPr>
          <a:lstStyle/>
          <a:p>
            <a:pPr algn="r"/>
            <a:r>
              <a:rPr lang="ar-DZ" sz="2400" dirty="0" smtClean="0">
                <a:solidFill>
                  <a:srgbClr val="FF0000"/>
                </a:solidFill>
              </a:rPr>
              <a:t>إقرار المعيار18 </a:t>
            </a:r>
            <a:r>
              <a:rPr lang="fr-FR" sz="2400" dirty="0" smtClean="0">
                <a:solidFill>
                  <a:srgbClr val="FF0000"/>
                </a:solidFill>
              </a:rPr>
              <a:t>IAS</a:t>
            </a:r>
            <a:endParaRPr lang="fr-FR" sz="2400" dirty="0">
              <a:solidFill>
                <a:srgbClr val="FF0000"/>
              </a:solidFill>
            </a:endParaRPr>
          </a:p>
        </p:txBody>
      </p:sp>
      <p:sp>
        <p:nvSpPr>
          <p:cNvPr id="10" name="ZoneTexte 9"/>
          <p:cNvSpPr txBox="1"/>
          <p:nvPr/>
        </p:nvSpPr>
        <p:spPr>
          <a:xfrm>
            <a:off x="1475656" y="2852936"/>
            <a:ext cx="1800200" cy="461665"/>
          </a:xfrm>
          <a:prstGeom prst="rect">
            <a:avLst/>
          </a:prstGeom>
          <a:noFill/>
        </p:spPr>
        <p:txBody>
          <a:bodyPr wrap="square" rtlCol="0">
            <a:spAutoFit/>
          </a:bodyPr>
          <a:lstStyle/>
          <a:p>
            <a:pPr algn="r" rtl="1"/>
            <a:r>
              <a:rPr lang="ar-DZ" sz="2400" dirty="0" smtClean="0">
                <a:solidFill>
                  <a:srgbClr val="FF0000"/>
                </a:solidFill>
              </a:rPr>
              <a:t>إدخال تعديلات </a:t>
            </a:r>
            <a:endParaRPr lang="fr-FR" sz="2400" dirty="0">
              <a:solidFill>
                <a:srgbClr val="FF0000"/>
              </a:solidFill>
            </a:endParaRPr>
          </a:p>
        </p:txBody>
      </p:sp>
      <p:sp>
        <p:nvSpPr>
          <p:cNvPr id="12" name="ZoneTexte 11"/>
          <p:cNvSpPr txBox="1"/>
          <p:nvPr/>
        </p:nvSpPr>
        <p:spPr>
          <a:xfrm>
            <a:off x="3059832" y="1700808"/>
            <a:ext cx="1728192" cy="1200329"/>
          </a:xfrm>
          <a:prstGeom prst="rect">
            <a:avLst/>
          </a:prstGeom>
          <a:noFill/>
        </p:spPr>
        <p:txBody>
          <a:bodyPr wrap="square" rtlCol="0">
            <a:spAutoFit/>
          </a:bodyPr>
          <a:lstStyle/>
          <a:p>
            <a:pPr algn="r" rtl="1"/>
            <a:r>
              <a:rPr lang="ar-DZ" sz="2400" dirty="0" smtClean="0">
                <a:solidFill>
                  <a:srgbClr val="FF0000"/>
                </a:solidFill>
              </a:rPr>
              <a:t>دخلت الصيغة الحالية للمعيار 18 </a:t>
            </a:r>
            <a:endParaRPr lang="fr-FR" sz="2400" dirty="0">
              <a:solidFill>
                <a:srgbClr val="FF0000"/>
              </a:solidFill>
            </a:endParaRPr>
          </a:p>
        </p:txBody>
      </p:sp>
      <p:sp>
        <p:nvSpPr>
          <p:cNvPr id="13" name="ZoneTexte 12"/>
          <p:cNvSpPr txBox="1"/>
          <p:nvPr/>
        </p:nvSpPr>
        <p:spPr>
          <a:xfrm>
            <a:off x="5220072" y="1340769"/>
            <a:ext cx="2016224" cy="1846659"/>
          </a:xfrm>
          <a:prstGeom prst="rect">
            <a:avLst/>
          </a:prstGeom>
          <a:noFill/>
        </p:spPr>
        <p:txBody>
          <a:bodyPr wrap="square" rtlCol="0">
            <a:spAutoFit/>
          </a:bodyPr>
          <a:lstStyle/>
          <a:p>
            <a:pPr algn="r" rtl="1"/>
            <a:r>
              <a:rPr lang="ar-DZ" sz="2400" dirty="0" smtClean="0">
                <a:solidFill>
                  <a:srgbClr val="FF0000"/>
                </a:solidFill>
              </a:rPr>
              <a:t>تعديل المعيار المحاسبي الدولي 18</a:t>
            </a:r>
          </a:p>
          <a:p>
            <a:endParaRPr lang="ar-DZ" sz="2400" i="1" dirty="0" smtClean="0">
              <a:solidFill>
                <a:srgbClr val="FF0000"/>
              </a:solidFill>
            </a:endParaRP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down)">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ox(in)">
                                      <p:cBhvr>
                                        <p:cTn id="2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3573016"/>
            <a:ext cx="7772400" cy="1362075"/>
          </a:xfrm>
        </p:spPr>
        <p:txBody>
          <a:bodyPr/>
          <a:lstStyle/>
          <a:p>
            <a:pPr algn="ctr" rtl="1"/>
            <a:r>
              <a:rPr lang="ar-DZ" dirty="0" smtClean="0">
                <a:solidFill>
                  <a:schemeClr val="tx2">
                    <a:lumMod val="75000"/>
                  </a:schemeClr>
                </a:solidFill>
              </a:rPr>
              <a:t>حسب المعيار المحاسبي الدولي </a:t>
            </a:r>
            <a:r>
              <a:rPr lang="fr-FR" dirty="0" smtClean="0">
                <a:solidFill>
                  <a:schemeClr val="tx2">
                    <a:lumMod val="75000"/>
                  </a:schemeClr>
                </a:solidFill>
              </a:rPr>
              <a:t>18ISA</a:t>
            </a:r>
            <a:endParaRPr lang="fr-FR" dirty="0">
              <a:solidFill>
                <a:schemeClr val="tx2">
                  <a:lumMod val="75000"/>
                </a:schemeClr>
              </a:solidFill>
            </a:endParaRPr>
          </a:p>
        </p:txBody>
      </p:sp>
      <p:sp>
        <p:nvSpPr>
          <p:cNvPr id="3" name="Espace réservé du texte 2"/>
          <p:cNvSpPr>
            <a:spLocks noGrp="1"/>
          </p:cNvSpPr>
          <p:nvPr>
            <p:ph type="body" idx="1"/>
          </p:nvPr>
        </p:nvSpPr>
        <p:spPr>
          <a:xfrm>
            <a:off x="611560" y="1556792"/>
            <a:ext cx="7772400" cy="1500187"/>
          </a:xfrm>
        </p:spPr>
        <p:txBody>
          <a:bodyPr>
            <a:normAutofit/>
          </a:bodyPr>
          <a:lstStyle/>
          <a:p>
            <a:pPr algn="ctr" rtl="1"/>
            <a:r>
              <a:rPr lang="ar-DZ" sz="6600" dirty="0" smtClean="0">
                <a:solidFill>
                  <a:srgbClr val="FF0000"/>
                </a:solidFill>
              </a:rPr>
              <a:t>ما</a:t>
            </a:r>
            <a:r>
              <a:rPr lang="fr-FR" sz="6600" dirty="0" smtClean="0">
                <a:solidFill>
                  <a:srgbClr val="FF0000"/>
                </a:solidFill>
              </a:rPr>
              <a:t> </a:t>
            </a:r>
            <a:r>
              <a:rPr lang="ar-DZ" sz="6600" dirty="0" smtClean="0">
                <a:solidFill>
                  <a:srgbClr val="FF0000"/>
                </a:solidFill>
              </a:rPr>
              <a:t>هو الإيراد ؟</a:t>
            </a:r>
            <a:endParaRPr lang="fr-FR" sz="6600"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19256" cy="6264696"/>
          </a:xfrm>
        </p:spPr>
        <p:txBody>
          <a:bodyPr/>
          <a:lstStyle/>
          <a:p>
            <a:pPr algn="r" rtl="1"/>
            <a:endParaRPr lang="fr-FR" dirty="0"/>
          </a:p>
        </p:txBody>
      </p:sp>
      <p:sp>
        <p:nvSpPr>
          <p:cNvPr id="4" name="Ellipse 3"/>
          <p:cNvSpPr/>
          <p:nvPr/>
        </p:nvSpPr>
        <p:spPr>
          <a:xfrm>
            <a:off x="3347864" y="620688"/>
            <a:ext cx="2520280" cy="1224136"/>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rtl="1"/>
            <a:r>
              <a:rPr lang="ar-DZ" sz="3600" dirty="0" smtClean="0"/>
              <a:t>الإيراد </a:t>
            </a:r>
            <a:r>
              <a:rPr lang="fr-FR" sz="3600" dirty="0" smtClean="0"/>
              <a:t>ISA 18</a:t>
            </a:r>
            <a:endParaRPr lang="fr-FR" sz="3600" dirty="0"/>
          </a:p>
        </p:txBody>
      </p:sp>
      <p:sp>
        <p:nvSpPr>
          <p:cNvPr id="11" name="Flèche à quatre pointes 10"/>
          <p:cNvSpPr/>
          <p:nvPr/>
        </p:nvSpPr>
        <p:spPr>
          <a:xfrm>
            <a:off x="2843808" y="2204864"/>
            <a:ext cx="3384376" cy="1656184"/>
          </a:xfrm>
          <a:prstGeom prst="quad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fr-FR"/>
          </a:p>
        </p:txBody>
      </p:sp>
      <p:sp>
        <p:nvSpPr>
          <p:cNvPr id="12" name="Organigramme : Préparation 11"/>
          <p:cNvSpPr/>
          <p:nvPr/>
        </p:nvSpPr>
        <p:spPr>
          <a:xfrm>
            <a:off x="755576" y="1700808"/>
            <a:ext cx="1800200" cy="1872208"/>
          </a:xfrm>
          <a:prstGeom prst="flowChartPreparation">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ar-DZ" sz="2800" dirty="0" smtClean="0"/>
              <a:t>من حيث أثره</a:t>
            </a:r>
            <a:endParaRPr lang="fr-FR" sz="2800" dirty="0"/>
          </a:p>
        </p:txBody>
      </p:sp>
      <p:sp>
        <p:nvSpPr>
          <p:cNvPr id="13" name="Organigramme : Préparation 12"/>
          <p:cNvSpPr/>
          <p:nvPr/>
        </p:nvSpPr>
        <p:spPr>
          <a:xfrm>
            <a:off x="3491880" y="4221088"/>
            <a:ext cx="2088232" cy="2088232"/>
          </a:xfrm>
          <a:prstGeom prst="flowChartPreparation">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ar-DZ" sz="2800" dirty="0" smtClean="0"/>
              <a:t>حسب أثره على حقوق الملكية </a:t>
            </a:r>
            <a:endParaRPr lang="fr-FR" sz="2800" dirty="0"/>
          </a:p>
        </p:txBody>
      </p:sp>
      <p:sp>
        <p:nvSpPr>
          <p:cNvPr id="14" name="Organigramme : Préparation 13"/>
          <p:cNvSpPr/>
          <p:nvPr/>
        </p:nvSpPr>
        <p:spPr>
          <a:xfrm>
            <a:off x="6804248" y="1628800"/>
            <a:ext cx="1728192" cy="1728192"/>
          </a:xfrm>
          <a:prstGeom prst="flowChartPreparation">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ar-DZ" sz="2800" dirty="0" smtClean="0"/>
              <a:t>حسب مصدره</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animBg="1"/>
      <p:bldP spid="13" grpId="0" animBg="1"/>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43808" y="836712"/>
            <a:ext cx="4032448" cy="1368152"/>
          </a:xfrm>
          <a:prstGeom prst="wedgeRect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3600" dirty="0" smtClean="0"/>
              <a:t>يعرف الإيراد حسب مصدره</a:t>
            </a:r>
            <a:endParaRPr lang="fr-FR" sz="3600" dirty="0"/>
          </a:p>
        </p:txBody>
      </p:sp>
      <p:sp>
        <p:nvSpPr>
          <p:cNvPr id="6" name="Flèche vers le bas 5"/>
          <p:cNvSpPr/>
          <p:nvPr/>
        </p:nvSpPr>
        <p:spPr>
          <a:xfrm>
            <a:off x="4211960" y="2492896"/>
            <a:ext cx="1224136" cy="11521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contenu 6"/>
          <p:cNvSpPr>
            <a:spLocks noGrp="1"/>
          </p:cNvSpPr>
          <p:nvPr>
            <p:ph idx="1"/>
          </p:nvPr>
        </p:nvSpPr>
        <p:spPr>
          <a:xfrm>
            <a:off x="7020272" y="2492896"/>
            <a:ext cx="1450504" cy="1296144"/>
          </a:xfrm>
          <a:prstGeom prst="downArrow">
            <a:avLst>
              <a:gd name="adj1" fmla="val 5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p>
        </p:txBody>
      </p:sp>
      <p:sp>
        <p:nvSpPr>
          <p:cNvPr id="8" name="Flèche vers le bas 7"/>
          <p:cNvSpPr/>
          <p:nvPr/>
        </p:nvSpPr>
        <p:spPr>
          <a:xfrm>
            <a:off x="1043608" y="2492896"/>
            <a:ext cx="1296144" cy="11521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à coins arrondis 8"/>
          <p:cNvSpPr/>
          <p:nvPr/>
        </p:nvSpPr>
        <p:spPr>
          <a:xfrm>
            <a:off x="899592" y="4005064"/>
            <a:ext cx="1872208" cy="2304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smtClean="0"/>
              <a:t>نتيجة </a:t>
            </a:r>
            <a:r>
              <a:rPr lang="ar-DZ" sz="2800" dirty="0" err="1" smtClean="0"/>
              <a:t>إستغلال</a:t>
            </a:r>
            <a:r>
              <a:rPr lang="ar-DZ" sz="2800" dirty="0" smtClean="0"/>
              <a:t> الغير أصول المنشاة </a:t>
            </a:r>
          </a:p>
          <a:p>
            <a:pPr algn="ctr"/>
            <a:r>
              <a:rPr lang="ar-DZ" sz="2000" dirty="0" smtClean="0"/>
              <a:t>فوائد، أرباح، إتاوة</a:t>
            </a:r>
            <a:endParaRPr lang="fr-FR" sz="2000" dirty="0"/>
          </a:p>
        </p:txBody>
      </p:sp>
      <p:sp>
        <p:nvSpPr>
          <p:cNvPr id="10" name="Rectangle à coins arrondis 9"/>
          <p:cNvSpPr/>
          <p:nvPr/>
        </p:nvSpPr>
        <p:spPr>
          <a:xfrm>
            <a:off x="3923928" y="3861048"/>
            <a:ext cx="1800200" cy="24482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smtClean="0"/>
              <a:t>تقديم الخدمات</a:t>
            </a:r>
            <a:endParaRPr lang="fr-FR" sz="2800" dirty="0"/>
          </a:p>
        </p:txBody>
      </p:sp>
      <p:sp>
        <p:nvSpPr>
          <p:cNvPr id="11" name="Rectangle à coins arrondis 10"/>
          <p:cNvSpPr/>
          <p:nvPr/>
        </p:nvSpPr>
        <p:spPr>
          <a:xfrm>
            <a:off x="7020272" y="4005064"/>
            <a:ext cx="1728192" cy="2304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t>بيع السلع </a:t>
            </a:r>
            <a:endParaRPr lang="fr-F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
                                            <p:bg/>
                                          </p:spTgt>
                                        </p:tgtEl>
                                        <p:attrNameLst>
                                          <p:attrName>style.visibility</p:attrName>
                                        </p:attrNameLst>
                                      </p:cBhvr>
                                      <p:to>
                                        <p:strVal val="visible"/>
                                      </p:to>
                                    </p:set>
                                    <p:animEffect transition="in" filter="strips(downLeft)">
                                      <p:cBhvr>
                                        <p:cTn id="12" dur="500"/>
                                        <p:tgtEl>
                                          <p:spTgt spid="7">
                                            <p:bg/>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nodePh="1">
                                  <p:stCondLst>
                                    <p:cond delay="0"/>
                                  </p:stCondLst>
                                  <p:endCondLst>
                                    <p:cond evt="begin" delay="0">
                                      <p:tn val="15"/>
                                    </p:cond>
                                  </p:end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strips(downLeft)">
                                      <p:cBhvr>
                                        <p:cTn id="17" dur="5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500" fill="hold"/>
                                        <p:tgtEl>
                                          <p:spTgt spid="11"/>
                                        </p:tgtEl>
                                        <p:attrNameLst>
                                          <p:attrName>ppt_x</p:attrName>
                                        </p:attrNameLst>
                                      </p:cBhvr>
                                      <p:tavLst>
                                        <p:tav tm="0">
                                          <p:val>
                                            <p:strVal val="#ppt_x"/>
                                          </p:val>
                                        </p:tav>
                                        <p:tav tm="100000">
                                          <p:val>
                                            <p:strVal val="#ppt_x"/>
                                          </p:val>
                                        </p:tav>
                                      </p:tavLst>
                                    </p:anim>
                                    <p:anim calcmode="lin" valueType="num">
                                      <p:cBhvr additive="base">
                                        <p:cTn id="2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ox(in)">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ox(in)">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 calcmode="lin" valueType="num">
                                      <p:cBhvr additive="base">
                                        <p:cTn id="38" dur="500" fill="hold"/>
                                        <p:tgtEl>
                                          <p:spTgt spid="8"/>
                                        </p:tgtEl>
                                        <p:attrNameLst>
                                          <p:attrName>ppt_x</p:attrName>
                                        </p:attrNameLst>
                                      </p:cBhvr>
                                      <p:tavLst>
                                        <p:tav tm="0">
                                          <p:val>
                                            <p:strVal val="#ppt_x"/>
                                          </p:val>
                                        </p:tav>
                                        <p:tav tm="100000">
                                          <p:val>
                                            <p:strVal val="#ppt_x"/>
                                          </p:val>
                                        </p:tav>
                                      </p:tavLst>
                                    </p:anim>
                                    <p:anim calcmode="lin" valueType="num">
                                      <p:cBhvr additive="base">
                                        <p:cTn id="3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8" presetClass="entr" presetSubtype="16"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diamond(in)">
                                      <p:cBhvr>
                                        <p:cTn id="44"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build="p" animBg="1"/>
      <p:bldP spid="8" grpId="0" animBg="1"/>
      <p:bldP spid="9" grpId="0" animBg="1"/>
      <p:bldP spid="10"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363272" cy="6264696"/>
          </a:xfrm>
        </p:spPr>
        <p:style>
          <a:lnRef idx="0">
            <a:schemeClr val="accent4"/>
          </a:lnRef>
          <a:fillRef idx="1002">
            <a:schemeClr val="dk2"/>
          </a:fillRef>
          <a:effectRef idx="3">
            <a:schemeClr val="accent4"/>
          </a:effectRef>
          <a:fontRef idx="minor">
            <a:schemeClr val="lt1"/>
          </a:fontRef>
        </p:style>
        <p:txBody>
          <a:bodyPr>
            <a:normAutofit/>
          </a:bodyPr>
          <a:lstStyle/>
          <a:p>
            <a:pPr algn="ctr" rtl="1"/>
            <a:r>
              <a:rPr lang="ar-DZ" dirty="0" smtClean="0"/>
              <a:t>جامعة محمد </a:t>
            </a:r>
            <a:r>
              <a:rPr lang="ar-DZ" dirty="0" err="1" smtClean="0"/>
              <a:t>خيضر</a:t>
            </a:r>
            <a:r>
              <a:rPr lang="ar-DZ" dirty="0" smtClean="0"/>
              <a:t> بسكرة</a:t>
            </a:r>
          </a:p>
          <a:p>
            <a:pPr algn="ctr" rtl="1"/>
            <a:r>
              <a:rPr lang="ar-DZ" dirty="0" smtClean="0"/>
              <a:t>قسم العلوم التجارية</a:t>
            </a:r>
          </a:p>
          <a:p>
            <a:pPr algn="r" rtl="1"/>
            <a:r>
              <a:rPr lang="ar-DZ" dirty="0" smtClean="0"/>
              <a:t>سنة ثانية </a:t>
            </a:r>
            <a:r>
              <a:rPr lang="ar-DZ" dirty="0" smtClean="0"/>
              <a:t>مالية ومحاسبية</a:t>
            </a:r>
            <a:r>
              <a:rPr lang="fr-FR" dirty="0" smtClean="0"/>
              <a:t>,</a:t>
            </a:r>
            <a:endParaRPr lang="ar-DZ" dirty="0" smtClean="0"/>
          </a:p>
          <a:p>
            <a:pPr algn="r" rtl="1"/>
            <a:r>
              <a:rPr lang="ar-DZ" dirty="0" smtClean="0"/>
              <a:t>فوج رقم </a:t>
            </a:r>
            <a:r>
              <a:rPr lang="ar-DZ" dirty="0" smtClean="0"/>
              <a:t>-6-10</a:t>
            </a:r>
            <a:endParaRPr lang="ar-DZ" dirty="0" smtClean="0"/>
          </a:p>
          <a:p>
            <a:pPr algn="r" rtl="1"/>
            <a:endParaRPr lang="ar-DZ" dirty="0" smtClean="0"/>
          </a:p>
          <a:p>
            <a:pPr algn="r" rtl="1"/>
            <a:endParaRPr lang="ar-DZ" dirty="0" smtClean="0"/>
          </a:p>
          <a:p>
            <a:pPr algn="r" rtl="1"/>
            <a:endParaRPr lang="ar-DZ" dirty="0" smtClean="0"/>
          </a:p>
          <a:p>
            <a:pPr algn="r" rtl="1"/>
            <a:r>
              <a:rPr lang="ar-DZ" dirty="0" smtClean="0"/>
              <a:t>د</a:t>
            </a:r>
            <a:r>
              <a:rPr lang="ar-DZ" dirty="0" smtClean="0"/>
              <a:t>. بشير بن عيشي         </a:t>
            </a:r>
          </a:p>
          <a:p>
            <a:pPr algn="ctr" rtl="1"/>
            <a:r>
              <a:rPr lang="ar-DZ" dirty="0" smtClean="0"/>
              <a:t>السنة </a:t>
            </a:r>
            <a:r>
              <a:rPr lang="ar-DZ" dirty="0" smtClean="0"/>
              <a:t>الجامعية </a:t>
            </a:r>
            <a:r>
              <a:rPr lang="ar-DZ" dirty="0" smtClean="0"/>
              <a:t>:</a:t>
            </a:r>
            <a:r>
              <a:rPr lang="fr-FR" dirty="0" smtClean="0"/>
              <a:t>2019/2020</a:t>
            </a:r>
            <a:r>
              <a:rPr lang="ar-DZ" dirty="0" smtClean="0"/>
              <a:t>.</a:t>
            </a:r>
            <a:endParaRPr lang="fr-FR" dirty="0"/>
          </a:p>
        </p:txBody>
      </p:sp>
      <p:sp>
        <p:nvSpPr>
          <p:cNvPr id="4" name="Rectangle 3"/>
          <p:cNvSpPr/>
          <p:nvPr/>
        </p:nvSpPr>
        <p:spPr>
          <a:xfrm>
            <a:off x="1691680" y="2492896"/>
            <a:ext cx="6264696" cy="1440160"/>
          </a:xfrm>
          <a:prstGeom prst="rect">
            <a:avLst/>
          </a:prstGeom>
          <a:ln>
            <a:solidFill>
              <a:schemeClr val="tx1"/>
            </a:solidFill>
          </a:ln>
          <a:scene3d>
            <a:camera prst="perspectiveBelow"/>
            <a:lightRig rig="threePt" dir="t"/>
          </a:scene3d>
        </p:spPr>
        <p:style>
          <a:lnRef idx="1">
            <a:schemeClr val="accent4"/>
          </a:lnRef>
          <a:fillRef idx="2">
            <a:schemeClr val="accent4"/>
          </a:fillRef>
          <a:effectRef idx="1">
            <a:schemeClr val="accent4"/>
          </a:effectRef>
          <a:fontRef idx="minor">
            <a:schemeClr val="dk1"/>
          </a:fontRef>
        </p:style>
        <p:txBody>
          <a:bodyPr rtlCol="0" anchor="ctr"/>
          <a:lstStyle/>
          <a:p>
            <a:pPr algn="ctr"/>
            <a:r>
              <a:rPr lang="ar-DZ" sz="4400" b="1" dirty="0" smtClean="0">
                <a:solidFill>
                  <a:srgbClr val="0070C0"/>
                </a:solidFill>
              </a:rPr>
              <a:t>المعيار الدولي رقم 18 ” الإيراد“</a:t>
            </a:r>
            <a:endParaRPr lang="fr-FR" sz="4400" b="1" dirty="0">
              <a:solidFill>
                <a:srgbClr val="0070C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ar-DZ" dirty="0" smtClean="0"/>
              <a:t>يعرف الإيراد حسب إستمراريته</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ar-DZ" dirty="0" smtClean="0"/>
              <a:t>نطاق المعيار</a:t>
            </a:r>
            <a:endParaRPr lang="fr-FR" dirty="0"/>
          </a:p>
        </p:txBody>
      </p:sp>
      <p:graphicFrame>
        <p:nvGraphicFramePr>
          <p:cNvPr id="4" name="Espace réservé du contenu 3"/>
          <p:cNvGraphicFramePr>
            <a:graphicFrameLocks noGrp="1"/>
          </p:cNvGraphicFramePr>
          <p:nvPr>
            <p:ph idx="1"/>
          </p:nvPr>
        </p:nvGraphicFramePr>
        <p:xfrm>
          <a:off x="457200" y="1412776"/>
          <a:ext cx="8219256" cy="4713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3059832" y="3356992"/>
            <a:ext cx="677108" cy="2664296"/>
          </a:xfrm>
          <a:prstGeom prst="rect">
            <a:avLst/>
          </a:prstGeom>
          <a:noFill/>
        </p:spPr>
        <p:txBody>
          <a:bodyPr vert="vert270" wrap="square" rtlCol="0">
            <a:spAutoFit/>
          </a:bodyPr>
          <a:lstStyle/>
          <a:p>
            <a:r>
              <a:rPr lang="ar-DZ" sz="3200" dirty="0" smtClean="0">
                <a:solidFill>
                  <a:schemeClr val="bg1"/>
                </a:solidFill>
              </a:rPr>
              <a:t>نطاق تطبيق المعيار</a:t>
            </a:r>
            <a:endParaRPr lang="fr-FR" sz="3200" dirty="0">
              <a:solidFill>
                <a:schemeClr val="bg1"/>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ar-DZ" dirty="0" smtClean="0"/>
              <a:t>يترتب على استخدام الغير لموجودات  المنشأة الأشكال التالية للإيرادات :</a:t>
            </a:r>
            <a:r>
              <a:rPr lang="fr-FR" dirty="0" smtClean="0"/>
              <a:t/>
            </a:r>
            <a:br>
              <a:rPr lang="fr-FR" dirty="0" smtClean="0"/>
            </a:br>
            <a:endParaRPr lang="fr-FR" dirty="0"/>
          </a:p>
        </p:txBody>
      </p:sp>
      <p:graphicFrame>
        <p:nvGraphicFramePr>
          <p:cNvPr id="4" name="Espace réservé du contenu 3"/>
          <p:cNvGraphicFramePr>
            <a:graphicFrameLocks noGrp="1"/>
          </p:cNvGraphicFramePr>
          <p:nvPr>
            <p:ph idx="1"/>
          </p:nvPr>
        </p:nvGraphicFramePr>
        <p:xfrm>
          <a:off x="457200" y="1268760"/>
          <a:ext cx="8363272" cy="48574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dirty="0" err="1" smtClean="0"/>
              <a:t>إستثناءات</a:t>
            </a:r>
            <a:r>
              <a:rPr lang="ar-DZ" dirty="0" smtClean="0"/>
              <a:t> من المعيار </a:t>
            </a:r>
            <a:r>
              <a:rPr lang="fr-FR" dirty="0" smtClean="0"/>
              <a:t>ISA18</a:t>
            </a:r>
            <a:endParaRPr lang="fr-FR" dirty="0"/>
          </a:p>
        </p:txBody>
      </p:sp>
      <p:sp>
        <p:nvSpPr>
          <p:cNvPr id="3" name="Espace réservé du contenu 2"/>
          <p:cNvSpPr>
            <a:spLocks noGrp="1"/>
          </p:cNvSpPr>
          <p:nvPr>
            <p:ph idx="1"/>
          </p:nvPr>
        </p:nvSpPr>
        <p:spPr>
          <a:xfrm>
            <a:off x="2987824" y="1196752"/>
            <a:ext cx="5698976" cy="4929411"/>
          </a:xfrm>
        </p:spPr>
        <p:txBody>
          <a:bodyPr>
            <a:normAutofit/>
          </a:bodyPr>
          <a:lstStyle/>
          <a:p>
            <a:pPr rtl="1">
              <a:buNone/>
            </a:pPr>
            <a:endParaRPr lang="fr-FR" sz="4800" dirty="0"/>
          </a:p>
        </p:txBody>
      </p:sp>
      <p:sp>
        <p:nvSpPr>
          <p:cNvPr id="4" name="Plus 3"/>
          <p:cNvSpPr/>
          <p:nvPr/>
        </p:nvSpPr>
        <p:spPr>
          <a:xfrm rot="2513218">
            <a:off x="3679541" y="586332"/>
            <a:ext cx="5085805" cy="4881364"/>
          </a:xfrm>
          <a:prstGeom prst="mathPlus">
            <a:avLst>
              <a:gd name="adj1" fmla="val 1481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827584" y="1556792"/>
            <a:ext cx="3312368" cy="4154984"/>
          </a:xfrm>
          <a:prstGeom prst="rect">
            <a:avLst/>
          </a:prstGeom>
          <a:noFill/>
        </p:spPr>
        <p:txBody>
          <a:bodyPr wrap="square" rtlCol="0">
            <a:spAutoFit/>
          </a:bodyPr>
          <a:lstStyle/>
          <a:p>
            <a:pPr algn="ctr" rtl="1">
              <a:buNone/>
            </a:pPr>
            <a:r>
              <a:rPr lang="ar-DZ" sz="6600" dirty="0" smtClean="0">
                <a:solidFill>
                  <a:srgbClr val="FF0000"/>
                </a:solidFill>
              </a:rPr>
              <a:t>لا           </a:t>
            </a:r>
          </a:p>
          <a:p>
            <a:pPr algn="ctr" rtl="1">
              <a:buNone/>
            </a:pPr>
            <a:r>
              <a:rPr lang="ar-DZ" sz="6600" dirty="0" smtClean="0">
                <a:solidFill>
                  <a:srgbClr val="FF0000"/>
                </a:solidFill>
              </a:rPr>
              <a:t> يدخل ضمن  </a:t>
            </a:r>
          </a:p>
          <a:p>
            <a:pPr algn="ctr" rtl="1">
              <a:buNone/>
            </a:pPr>
            <a:r>
              <a:rPr lang="ar-DZ" sz="6600" dirty="0" smtClean="0">
                <a:solidFill>
                  <a:srgbClr val="FF0000"/>
                </a:solidFill>
              </a:rPr>
              <a:t>الإيراد</a:t>
            </a:r>
            <a:endParaRPr lang="fr-FR" sz="6600" dirty="0">
              <a:solidFill>
                <a:srgbClr val="FF0000"/>
              </a:solidFill>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4" name="Espace réservé du contenu 3"/>
          <p:cNvGraphicFramePr>
            <a:graphicFrameLocks noGrp="1"/>
          </p:cNvGraphicFramePr>
          <p:nvPr>
            <p:ph idx="1"/>
          </p:nvPr>
        </p:nvGraphicFramePr>
        <p:xfrm>
          <a:off x="457200" y="332656"/>
          <a:ext cx="8507288"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normAutofit fontScale="90000"/>
          </a:bodyPr>
          <a:lstStyle/>
          <a:p>
            <a:pPr lvl="0" rtl="1"/>
            <a:r>
              <a:rPr lang="ar-DZ" dirty="0" smtClean="0"/>
              <a:t>تع</a:t>
            </a:r>
            <a:r>
              <a:rPr lang="ar-SA" dirty="0" smtClean="0"/>
              <a:t>ريف المصطلحات الخاصة بالإيراد.</a:t>
            </a:r>
            <a:r>
              <a:rPr lang="fr-FR" dirty="0" smtClean="0"/>
              <a:t/>
            </a:r>
            <a:br>
              <a:rPr lang="fr-FR" dirty="0" smtClean="0"/>
            </a:br>
            <a:r>
              <a:rPr lang="ar-DZ" dirty="0" smtClean="0"/>
              <a:t>حسب</a:t>
            </a:r>
            <a:r>
              <a:rPr lang="fr-FR" dirty="0" smtClean="0"/>
              <a:t>18ISA</a:t>
            </a:r>
            <a:endParaRPr lang="fr-FR" dirty="0"/>
          </a:p>
        </p:txBody>
      </p:sp>
      <p:sp>
        <p:nvSpPr>
          <p:cNvPr id="3" name="Espace réservé du contenu 2"/>
          <p:cNvSpPr>
            <a:spLocks noGrp="1"/>
          </p:cNvSpPr>
          <p:nvPr>
            <p:ph idx="1"/>
          </p:nvPr>
        </p:nvSpPr>
        <p:spPr/>
        <p:txBody>
          <a:bodyPr/>
          <a:lstStyle/>
          <a:p>
            <a:endParaRPr lang="fr-FR" dirty="0"/>
          </a:p>
        </p:txBody>
      </p:sp>
      <p:sp>
        <p:nvSpPr>
          <p:cNvPr id="6" name="Carré corné 5"/>
          <p:cNvSpPr/>
          <p:nvPr/>
        </p:nvSpPr>
        <p:spPr>
          <a:xfrm>
            <a:off x="467544" y="1628800"/>
            <a:ext cx="8280920" cy="4608512"/>
          </a:xfrm>
          <a:prstGeom prst="foldedCorner">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3200" b="1" dirty="0" smtClean="0"/>
              <a:t>الإيراد </a:t>
            </a:r>
            <a:r>
              <a:rPr lang="ar-DZ" sz="3200" dirty="0" smtClean="0"/>
              <a:t>: هو إجمالي التدفقات الداخلة من المنافع الاقتصادية خلال الفترة والناتجة عن الأنشطة العادية للمنشأة والتي ينتج عنها زيادة في حقوق الملكية بخلاف الزيادة التي تنتج عن مساهمات تقدم بمعرفة حملة حقوق الملكية</a:t>
            </a:r>
            <a:endParaRPr lang="fr-FR" sz="3200" dirty="0"/>
          </a:p>
        </p:txBody>
      </p:sp>
    </p:spTree>
  </p:cSld>
  <p:clrMapOvr>
    <a:masterClrMapping/>
  </p:clrMapOvr>
  <p:transition>
    <p:cover dir="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normAutofit fontScale="90000"/>
          </a:bodyPr>
          <a:lstStyle/>
          <a:p>
            <a:r>
              <a:rPr lang="ar-DZ" dirty="0" smtClean="0"/>
              <a:t>تع</a:t>
            </a:r>
            <a:r>
              <a:rPr lang="ar-SA" dirty="0" smtClean="0"/>
              <a:t>ريف المصطلحات الخاصة بالإيراد.</a:t>
            </a:r>
            <a:r>
              <a:rPr lang="fr-FR" dirty="0" smtClean="0"/>
              <a:t/>
            </a:r>
            <a:br>
              <a:rPr lang="fr-FR" dirty="0" smtClean="0"/>
            </a:br>
            <a:r>
              <a:rPr lang="ar-DZ" dirty="0" smtClean="0"/>
              <a:t>حسب</a:t>
            </a:r>
            <a:r>
              <a:rPr lang="fr-FR" dirty="0" smtClean="0"/>
              <a:t>18ISA</a:t>
            </a:r>
            <a:endParaRPr lang="fr-FR" dirty="0"/>
          </a:p>
        </p:txBody>
      </p:sp>
      <p:sp>
        <p:nvSpPr>
          <p:cNvPr id="3" name="Espace réservé du contenu 2"/>
          <p:cNvSpPr>
            <a:spLocks noGrp="1"/>
          </p:cNvSpPr>
          <p:nvPr>
            <p:ph idx="1"/>
          </p:nvPr>
        </p:nvSpPr>
        <p:spPr/>
        <p:txBody>
          <a:bodyPr/>
          <a:lstStyle/>
          <a:p>
            <a:endParaRPr lang="fr-FR"/>
          </a:p>
        </p:txBody>
      </p:sp>
      <p:sp>
        <p:nvSpPr>
          <p:cNvPr id="4" name="Carré corné 3"/>
          <p:cNvSpPr/>
          <p:nvPr/>
        </p:nvSpPr>
        <p:spPr>
          <a:xfrm>
            <a:off x="827584" y="1700808"/>
            <a:ext cx="7848872" cy="4464496"/>
          </a:xfrm>
          <a:prstGeom prst="foldedCorner">
            <a:avLst/>
          </a:prstGeom>
        </p:spPr>
        <p:style>
          <a:lnRef idx="1">
            <a:schemeClr val="dk1"/>
          </a:lnRef>
          <a:fillRef idx="2">
            <a:schemeClr val="dk1"/>
          </a:fillRef>
          <a:effectRef idx="1">
            <a:schemeClr val="dk1"/>
          </a:effectRef>
          <a:fontRef idx="minor">
            <a:schemeClr val="dk1"/>
          </a:fontRef>
        </p:style>
        <p:txBody>
          <a:bodyPr rtlCol="0" anchor="ctr"/>
          <a:lstStyle/>
          <a:p>
            <a:r>
              <a:rPr lang="ar-SA" sz="3200" b="1" dirty="0" smtClean="0"/>
              <a:t>القيمة العادلة</a:t>
            </a:r>
            <a:r>
              <a:rPr lang="ar-SA" sz="3200" dirty="0" smtClean="0"/>
              <a:t> هي عبارة عن المبلغ يمكن مبادلة أصل </a:t>
            </a:r>
            <a:r>
              <a:rPr lang="ar-SA" sz="3200" dirty="0" err="1" smtClean="0"/>
              <a:t>به</a:t>
            </a:r>
            <a:r>
              <a:rPr lang="ar-SA" sz="3200" dirty="0" smtClean="0"/>
              <a:t> أو تسوية التزام بين </a:t>
            </a:r>
            <a:r>
              <a:rPr lang="ar-SA" sz="3200" dirty="0" err="1" smtClean="0"/>
              <a:t>طرافين</a:t>
            </a:r>
            <a:r>
              <a:rPr lang="ar-SA" sz="3200" dirty="0" smtClean="0"/>
              <a:t> متراضيين في معاملة متوازنة.</a:t>
            </a:r>
            <a:endParaRPr lang="fr-FR" sz="3200" dirty="0"/>
          </a:p>
        </p:txBody>
      </p:sp>
    </p:spTree>
  </p:cSld>
  <p:clrMapOvr>
    <a:masterClrMapping/>
  </p:clrMapOvr>
  <p:transition>
    <p:cover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r>
              <a:rPr lang="ar-DZ" dirty="0" smtClean="0"/>
              <a:t>تع</a:t>
            </a:r>
            <a:r>
              <a:rPr lang="ar-SA" dirty="0" smtClean="0"/>
              <a:t>ريف المصطلحات الخاصة بالإيراد.</a:t>
            </a:r>
            <a:r>
              <a:rPr lang="fr-FR" dirty="0" smtClean="0"/>
              <a:t/>
            </a:r>
            <a:br>
              <a:rPr lang="fr-FR" dirty="0" smtClean="0"/>
            </a:br>
            <a:r>
              <a:rPr lang="ar-DZ" dirty="0" smtClean="0"/>
              <a:t>حسب</a:t>
            </a:r>
            <a:r>
              <a:rPr lang="fr-FR" dirty="0" smtClean="0"/>
              <a:t>18ISA</a:t>
            </a:r>
            <a:endParaRPr lang="fr-FR" dirty="0"/>
          </a:p>
        </p:txBody>
      </p:sp>
      <p:sp>
        <p:nvSpPr>
          <p:cNvPr id="3" name="Espace réservé du contenu 2"/>
          <p:cNvSpPr>
            <a:spLocks noGrp="1"/>
          </p:cNvSpPr>
          <p:nvPr>
            <p:ph idx="1"/>
          </p:nvPr>
        </p:nvSpPr>
        <p:spPr/>
        <p:txBody>
          <a:bodyPr/>
          <a:lstStyle/>
          <a:p>
            <a:endParaRPr lang="fr-FR" dirty="0"/>
          </a:p>
        </p:txBody>
      </p:sp>
      <p:sp>
        <p:nvSpPr>
          <p:cNvPr id="4" name="Carré corné 3"/>
          <p:cNvSpPr/>
          <p:nvPr/>
        </p:nvSpPr>
        <p:spPr>
          <a:xfrm>
            <a:off x="611560" y="1700808"/>
            <a:ext cx="8136904" cy="4464496"/>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3200" b="1" dirty="0" smtClean="0"/>
              <a:t>الأنشطة العادية</a:t>
            </a:r>
            <a:r>
              <a:rPr lang="ar-DZ" sz="3200" dirty="0" smtClean="0"/>
              <a:t>:هي تلك الأنشطة التي تزاولها المنشأة كجزء من أعمالها والأنشطة ذات العلاقة التي تنخرط فيها المنشأة تدعيما لتلك الأنشطة أو كنتيجة لها.</a:t>
            </a:r>
            <a:endParaRPr lang="fr-FR" sz="3200" dirty="0"/>
          </a:p>
        </p:txBody>
      </p:sp>
    </p:spTree>
  </p:cSld>
  <p:clrMapOvr>
    <a:masterClrMapping/>
  </p:clrMapOvr>
  <p:transition>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قياس </a:t>
            </a:r>
            <a:r>
              <a:rPr lang="ar-DZ" dirty="0" err="1" smtClean="0"/>
              <a:t>الايراد</a:t>
            </a:r>
            <a:endParaRPr lang="fr-FR" dirty="0"/>
          </a:p>
        </p:txBody>
      </p:sp>
      <p:sp>
        <p:nvSpPr>
          <p:cNvPr id="6" name="Rectangle 5"/>
          <p:cNvSpPr/>
          <p:nvPr/>
        </p:nvSpPr>
        <p:spPr>
          <a:xfrm>
            <a:off x="467544" y="1484784"/>
            <a:ext cx="8280920" cy="482453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cxnSp>
        <p:nvCxnSpPr>
          <p:cNvPr id="8" name="Connecteur droit avec flèche 7"/>
          <p:cNvCxnSpPr/>
          <p:nvPr/>
        </p:nvCxnSpPr>
        <p:spPr>
          <a:xfrm>
            <a:off x="4499992" y="2276872"/>
            <a:ext cx="0" cy="432048"/>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10" name="Connecteur en angle 9"/>
          <p:cNvCxnSpPr/>
          <p:nvPr/>
        </p:nvCxnSpPr>
        <p:spPr>
          <a:xfrm>
            <a:off x="4572000" y="2708920"/>
            <a:ext cx="2232248" cy="1008112"/>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2" name="Connecteur en angle 11"/>
          <p:cNvCxnSpPr/>
          <p:nvPr/>
        </p:nvCxnSpPr>
        <p:spPr>
          <a:xfrm rot="10800000" flipV="1">
            <a:off x="2267744" y="2708920"/>
            <a:ext cx="2160240" cy="936104"/>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5" name="ZoneTexte 14"/>
          <p:cNvSpPr txBox="1"/>
          <p:nvPr/>
        </p:nvSpPr>
        <p:spPr>
          <a:xfrm>
            <a:off x="1835696" y="1700808"/>
            <a:ext cx="5688632" cy="584775"/>
          </a:xfrm>
          <a:prstGeom prst="rect">
            <a:avLst/>
          </a:prstGeom>
          <a:noFill/>
        </p:spPr>
        <p:txBody>
          <a:bodyPr wrap="square" rtlCol="0">
            <a:spAutoFit/>
          </a:bodyPr>
          <a:lstStyle/>
          <a:p>
            <a:pPr algn="ctr" rtl="1">
              <a:buFont typeface="Wingdings" pitchFamily="2" charset="2"/>
              <a:buChar char="v"/>
            </a:pPr>
            <a:r>
              <a:rPr lang="ar-DZ"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بالقيمة العادلة</a:t>
            </a:r>
            <a:endParaRPr lang="fr-FR"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6" name="ZoneTexte 15"/>
          <p:cNvSpPr txBox="1"/>
          <p:nvPr/>
        </p:nvSpPr>
        <p:spPr>
          <a:xfrm>
            <a:off x="6372200" y="4077072"/>
            <a:ext cx="2088232" cy="523220"/>
          </a:xfrm>
          <a:prstGeom prst="rect">
            <a:avLst/>
          </a:prstGeom>
          <a:noFill/>
        </p:spPr>
        <p:txBody>
          <a:bodyPr wrap="square" rtlCol="0">
            <a:spAutoFit/>
          </a:bodyPr>
          <a:lstStyle/>
          <a:p>
            <a:pPr algn="r" rtl="1">
              <a:buFont typeface="Arial" pitchFamily="34" charset="0"/>
              <a:buChar char="•"/>
            </a:pPr>
            <a:r>
              <a:rPr lang="ar-DZ" sz="2800" dirty="0" smtClean="0"/>
              <a:t>في شكل نقدية </a:t>
            </a:r>
            <a:endParaRPr lang="fr-FR" sz="2800" dirty="0"/>
          </a:p>
        </p:txBody>
      </p:sp>
      <p:sp>
        <p:nvSpPr>
          <p:cNvPr id="17" name="ZoneTexte 16"/>
          <p:cNvSpPr txBox="1"/>
          <p:nvPr/>
        </p:nvSpPr>
        <p:spPr>
          <a:xfrm>
            <a:off x="971600" y="3933056"/>
            <a:ext cx="2160240" cy="1384995"/>
          </a:xfrm>
          <a:prstGeom prst="rect">
            <a:avLst/>
          </a:prstGeom>
          <a:noFill/>
        </p:spPr>
        <p:txBody>
          <a:bodyPr wrap="square" rtlCol="0">
            <a:spAutoFit/>
          </a:bodyPr>
          <a:lstStyle/>
          <a:p>
            <a:pPr algn="ctr" rtl="1">
              <a:buFont typeface="Arial" pitchFamily="34" charset="0"/>
              <a:buChar char="•"/>
            </a:pPr>
            <a:r>
              <a:rPr lang="ar-DZ" sz="2800" dirty="0" smtClean="0"/>
              <a:t>في شكل عملية تبادل السلع والخدمات</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strips(downLeft)">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8" presetClass="entr" presetSubtype="12"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strips(downLeft)">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8" presetClass="entr" presetSubtype="16"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diamond(in)">
                                      <p:cBhvr>
                                        <p:cTn id="39"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15" grpId="0"/>
      <p:bldP spid="16" grpId="0"/>
      <p:bldP spid="1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47248" cy="850106"/>
          </a:xfrm>
        </p:spPr>
        <p:txBody>
          <a:bodyPr/>
          <a:lstStyle/>
          <a:p>
            <a:r>
              <a:rPr lang="ar-DZ" dirty="0" smtClean="0"/>
              <a:t>قياس الإيراد</a:t>
            </a:r>
            <a:endParaRPr lang="fr-FR" dirty="0"/>
          </a:p>
        </p:txBody>
      </p:sp>
      <p:graphicFrame>
        <p:nvGraphicFramePr>
          <p:cNvPr id="4" name="Espace réservé du contenu 3"/>
          <p:cNvGraphicFramePr>
            <a:graphicFrameLocks noGrp="1"/>
          </p:cNvGraphicFramePr>
          <p:nvPr>
            <p:ph idx="1"/>
          </p:nvPr>
        </p:nvGraphicFramePr>
        <p:xfrm>
          <a:off x="457200" y="1052736"/>
          <a:ext cx="8291264" cy="5073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trips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مـــــــــقـــــــدمــــة</a:t>
            </a:r>
            <a:endParaRPr lang="fr-FR"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Espace réservé du contenu 2"/>
          <p:cNvSpPr>
            <a:spLocks noGrp="1"/>
          </p:cNvSpPr>
          <p:nvPr>
            <p:ph idx="1"/>
          </p:nvPr>
        </p:nvSpPr>
        <p:spPr/>
        <p:style>
          <a:lnRef idx="0">
            <a:scrgbClr r="0" g="0" b="0"/>
          </a:lnRef>
          <a:fillRef idx="1001">
            <a:schemeClr val="dk2"/>
          </a:fillRef>
          <a:effectRef idx="0">
            <a:scrgbClr r="0" g="0" b="0"/>
          </a:effectRef>
          <a:fontRef idx="major"/>
        </p:style>
        <p:txBody>
          <a:bodyPr/>
          <a:lstStyle/>
          <a:p>
            <a:pPr algn="just" rtl="1"/>
            <a:r>
              <a:rPr lang="ar-JO" dirty="0">
                <a:solidFill>
                  <a:schemeClr val="bg1"/>
                </a:solidFill>
              </a:rPr>
              <a:t>بدا الاهتمام بالمحاسبة الدولية والمعايير الدولية في العقود الثلاثة الأخيرة من القرن الماضي،خاصة مع ظهور شبح العولمة وتزايد درجتها على مستوى الاقتصاديات المحلية من خلال تبسيط القواعد وإصلاحات السوق .من هنا ظهرت الحاجة </a:t>
            </a:r>
            <a:r>
              <a:rPr lang="ar-SA" dirty="0">
                <a:solidFill>
                  <a:schemeClr val="bg1"/>
                </a:solidFill>
              </a:rPr>
              <a:t>لإيجاد نقطة تلاقي بين</a:t>
            </a:r>
            <a:r>
              <a:rPr lang="ar-SA" b="1" dirty="0">
                <a:solidFill>
                  <a:schemeClr val="bg1"/>
                </a:solidFill>
              </a:rPr>
              <a:t> </a:t>
            </a:r>
            <a:r>
              <a:rPr lang="ar-SA" dirty="0">
                <a:solidFill>
                  <a:schemeClr val="bg1"/>
                </a:solidFill>
              </a:rPr>
              <a:t>المعايير المعمول </a:t>
            </a:r>
            <a:r>
              <a:rPr lang="ar-SA" dirty="0" err="1">
                <a:solidFill>
                  <a:schemeClr val="bg1"/>
                </a:solidFill>
              </a:rPr>
              <a:t>بها</a:t>
            </a:r>
            <a:r>
              <a:rPr lang="ar-SA" dirty="0">
                <a:solidFill>
                  <a:schemeClr val="bg1"/>
                </a:solidFill>
              </a:rPr>
              <a:t> </a:t>
            </a:r>
            <a:r>
              <a:rPr lang="ar-SA" dirty="0" err="1">
                <a:solidFill>
                  <a:schemeClr val="bg1"/>
                </a:solidFill>
              </a:rPr>
              <a:t>فى</a:t>
            </a:r>
            <a:r>
              <a:rPr lang="ar-SA" dirty="0">
                <a:solidFill>
                  <a:schemeClr val="bg1"/>
                </a:solidFill>
              </a:rPr>
              <a:t> إعداد التقارير المالية على المستوى المحلى وبين معايير المحاسبة الدولية.</a:t>
            </a:r>
            <a:endParaRPr lang="fr-FR" dirty="0">
              <a:solidFill>
                <a:schemeClr val="bg1"/>
              </a:solidFill>
            </a:endParaRPr>
          </a:p>
          <a:p>
            <a:pPr algn="r" rtl="1"/>
            <a:endParaRPr lang="fr-FR" dirty="0"/>
          </a:p>
        </p:txBody>
      </p:sp>
    </p:spTree>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6" name="Espace réservé du contenu 5"/>
          <p:cNvGraphicFramePr>
            <a:graphicFrameLocks noGrp="1"/>
          </p:cNvGraphicFramePr>
          <p:nvPr>
            <p:ph idx="1"/>
          </p:nvPr>
        </p:nvGraphicFramePr>
        <p:xfrm>
          <a:off x="457200" y="476672"/>
          <a:ext cx="8291264"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تحديد معاملات الإيراد</a:t>
            </a:r>
            <a:endParaRPr lang="fr-FR" dirty="0"/>
          </a:p>
        </p:txBody>
      </p:sp>
      <p:sp>
        <p:nvSpPr>
          <p:cNvPr id="3" name="Espace réservé du contenu 2"/>
          <p:cNvSpPr>
            <a:spLocks noGrp="1"/>
          </p:cNvSpPr>
          <p:nvPr>
            <p:ph idx="1"/>
          </p:nvPr>
        </p:nvSpPr>
        <p:spPr>
          <a:xfrm>
            <a:off x="457200" y="1412776"/>
            <a:ext cx="8147248" cy="4713387"/>
          </a:xfrm>
        </p:spPr>
        <p:style>
          <a:lnRef idx="2">
            <a:schemeClr val="accent1"/>
          </a:lnRef>
          <a:fillRef idx="1">
            <a:schemeClr val="lt1"/>
          </a:fillRef>
          <a:effectRef idx="0">
            <a:schemeClr val="accent1"/>
          </a:effectRef>
          <a:fontRef idx="minor">
            <a:schemeClr val="dk1"/>
          </a:fontRef>
        </p:style>
        <p:txBody>
          <a:bodyPr/>
          <a:lstStyle/>
          <a:p>
            <a:endParaRPr lang="fr-FR" dirty="0"/>
          </a:p>
        </p:txBody>
      </p:sp>
      <p:sp>
        <p:nvSpPr>
          <p:cNvPr id="4" name="Flèche vers le bas 3"/>
          <p:cNvSpPr/>
          <p:nvPr/>
        </p:nvSpPr>
        <p:spPr>
          <a:xfrm rot="18926374">
            <a:off x="4922470" y="2699573"/>
            <a:ext cx="2452554" cy="1593347"/>
          </a:xfrm>
          <a:prstGeom prst="downArrow">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3200" dirty="0" smtClean="0"/>
              <a:t>مفردة</a:t>
            </a:r>
            <a:endParaRPr lang="fr-FR" sz="3200" dirty="0"/>
          </a:p>
        </p:txBody>
      </p:sp>
      <p:sp>
        <p:nvSpPr>
          <p:cNvPr id="5" name="Flèche vers le bas 4"/>
          <p:cNvSpPr/>
          <p:nvPr/>
        </p:nvSpPr>
        <p:spPr>
          <a:xfrm rot="1701557">
            <a:off x="1454080" y="2872805"/>
            <a:ext cx="2819441" cy="1227902"/>
          </a:xfrm>
          <a:prstGeom prst="downArrow">
            <a:avLst>
              <a:gd name="adj1" fmla="val 50000"/>
              <a:gd name="adj2" fmla="val 52890"/>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3200" dirty="0" smtClean="0"/>
              <a:t>مركبة</a:t>
            </a:r>
            <a:endParaRPr lang="fr-FR" sz="3200" dirty="0"/>
          </a:p>
        </p:txBody>
      </p:sp>
      <p:sp>
        <p:nvSpPr>
          <p:cNvPr id="6" name="Rectangle avec flèche vers le bas 5"/>
          <p:cNvSpPr/>
          <p:nvPr/>
        </p:nvSpPr>
        <p:spPr>
          <a:xfrm>
            <a:off x="3491880" y="1844824"/>
            <a:ext cx="2016224" cy="1512168"/>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ar-DZ" sz="2800" dirty="0" smtClean="0"/>
              <a:t>معاملات الإيراد</a:t>
            </a:r>
            <a:endParaRPr lang="fr-FR" sz="2800" dirty="0"/>
          </a:p>
        </p:txBody>
      </p:sp>
      <p:sp>
        <p:nvSpPr>
          <p:cNvPr id="7" name="Plaque 6"/>
          <p:cNvSpPr/>
          <p:nvPr/>
        </p:nvSpPr>
        <p:spPr>
          <a:xfrm>
            <a:off x="6156176" y="4509120"/>
            <a:ext cx="2160240" cy="1224136"/>
          </a:xfrm>
          <a:prstGeom prst="bevel">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DZ" sz="2800" dirty="0" smtClean="0"/>
              <a:t>بيع السلع</a:t>
            </a:r>
            <a:endParaRPr lang="fr-FR" sz="2800" dirty="0"/>
          </a:p>
        </p:txBody>
      </p:sp>
      <p:sp>
        <p:nvSpPr>
          <p:cNvPr id="8" name="Plaque 7"/>
          <p:cNvSpPr/>
          <p:nvPr/>
        </p:nvSpPr>
        <p:spPr>
          <a:xfrm>
            <a:off x="971600" y="4509120"/>
            <a:ext cx="2664296" cy="1440160"/>
          </a:xfrm>
          <a:prstGeom prst="bevel">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DZ" sz="2800" dirty="0" smtClean="0"/>
              <a:t>التعاقد على سلع أو خدمات لاحقة بعد البيع بمقابل</a:t>
            </a:r>
            <a:endParaRPr lang="fr-FR" sz="2800" dirty="0"/>
          </a:p>
        </p:txBody>
      </p:sp>
    </p:spTree>
  </p:cSld>
  <p:clrMapOvr>
    <a:masterClrMapping/>
  </p:clrMapOvr>
  <p:transition>
    <p:wipe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قاعدة</a:t>
            </a:r>
            <a:endParaRPr lang="fr-FR" dirty="0"/>
          </a:p>
        </p:txBody>
      </p:sp>
      <p:sp>
        <p:nvSpPr>
          <p:cNvPr id="3" name="Espace réservé du contenu 2"/>
          <p:cNvSpPr>
            <a:spLocks noGrp="1"/>
          </p:cNvSpPr>
          <p:nvPr>
            <p:ph idx="1"/>
          </p:nvPr>
        </p:nvSpPr>
        <p:spPr/>
        <p:txBody>
          <a:bodyPr>
            <a:normAutofit/>
          </a:bodyPr>
          <a:lstStyle/>
          <a:p>
            <a:pPr algn="just" rtl="1"/>
            <a:r>
              <a:rPr lang="ar-DZ" sz="4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في تحديد معاملات الإيراد لابد إثبات كل معاملة على حدا ولا يجوز إثبات المعاملات المركبة مجتمعة لإظهار جوهر كل معاملة   </a:t>
            </a:r>
            <a:endParaRPr lang="fr-FR" sz="4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متي يتم الاعتراف بالإيراد؟</a:t>
            </a:r>
            <a:endParaRPr lang="fr-FR" dirty="0"/>
          </a:p>
        </p:txBody>
      </p:sp>
      <p:sp>
        <p:nvSpPr>
          <p:cNvPr id="3" name="Espace réservé du contenu 2"/>
          <p:cNvSpPr>
            <a:spLocks noGrp="1"/>
          </p:cNvSpPr>
          <p:nvPr>
            <p:ph idx="1"/>
          </p:nvPr>
        </p:nvSpPr>
        <p:spPr/>
        <p:txBody>
          <a:bodyPr>
            <a:normAutofit/>
          </a:bodyPr>
          <a:lstStyle/>
          <a:p>
            <a:pPr algn="just" rtl="1"/>
            <a:r>
              <a:rPr lang="ar-DZ" dirty="0" smtClean="0"/>
              <a:t>لأغراض تحديد متى يتم الاعتراف بالإيراد وإثباته بالدفاتر حتى لا تتداخل السنوات المالية مع بعضها البعض، فعنه من الضروري التعامل مع الإيراد من زاوية مصدره كما يلي:</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from="(-#ppt_w/2)" to="(#ppt_x)" calcmode="lin" valueType="num">
                                      <p:cBhvr>
                                        <p:cTn id="12" dur="600" fill="hold">
                                          <p:stCondLst>
                                            <p:cond delay="0"/>
                                          </p:stCondLst>
                                        </p:cTn>
                                        <p:tgtEl>
                                          <p:spTgt spid="3">
                                            <p:txEl>
                                              <p:pRg st="0" end="0"/>
                                            </p:txEl>
                                          </p:spTgt>
                                        </p:tgtEl>
                                        <p:attrNameLst>
                                          <p:attrName>ppt_x</p:attrName>
                                        </p:attrNameLst>
                                      </p:cBhvr>
                                    </p:anim>
                                    <p:anim from="0" to="-1.0" calcmode="lin" valueType="num">
                                      <p:cBhvr>
                                        <p:cTn id="13" dur="200" decel="50000" autoRev="1" fill="hold">
                                          <p:stCondLst>
                                            <p:cond delay="600"/>
                                          </p:stCondLst>
                                        </p:cTn>
                                        <p:tgtEl>
                                          <p:spTgt spid="3">
                                            <p:txEl>
                                              <p:pRg st="0" end="0"/>
                                            </p:txEl>
                                          </p:spTgt>
                                        </p:tgtEl>
                                        <p:attrNameLst>
                                          <p:attrName>xshear</p:attrName>
                                        </p:attrNameLst>
                                      </p:cBhvr>
                                    </p:anim>
                                    <p:animScale>
                                      <p:cBhvr>
                                        <p:cTn id="14" dur="200" decel="100000" autoRev="1" fill="hold">
                                          <p:stCondLst>
                                            <p:cond delay="600"/>
                                          </p:stCondLst>
                                        </p:cTn>
                                        <p:tgtEl>
                                          <p:spTgt spid="3">
                                            <p:txEl>
                                              <p:pRg st="0" end="0"/>
                                            </p:txEl>
                                          </p:spTgt>
                                        </p:tgtEl>
                                      </p:cBhvr>
                                      <p:from x="100000" y="100000"/>
                                      <p:to x="80000" y="100000"/>
                                    </p:animScale>
                                    <p:anim by="(#ppt_h/3+#ppt_w*0.1)" calcmode="lin" valueType="num">
                                      <p:cBhvr additive="sum">
                                        <p:cTn id="15" dur="200" decel="100000" autoRev="1" fill="hold">
                                          <p:stCondLst>
                                            <p:cond delay="600"/>
                                          </p:stCondLst>
                                        </p:cTn>
                                        <p:tgtEl>
                                          <p:spTgt spid="3">
                                            <p:txEl>
                                              <p:pRg st="0" end="0"/>
                                            </p:txEl>
                                          </p:spTgt>
                                        </p:tgtEl>
                                        <p:attrNameLst>
                                          <p:attrName>ppt_x</p:attrName>
                                        </p:attrNameLst>
                                      </p:cBhvr>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1" nodeType="clickEffect">
                                  <p:stCondLst>
                                    <p:cond delay="0"/>
                                  </p:stCondLst>
                                  <p:childTnLst>
                                    <p:set>
                                      <p:cBhvr>
                                        <p:cTn id="19" dur="1" fill="hold">
                                          <p:stCondLst>
                                            <p:cond delay="0"/>
                                          </p:stCondLst>
                                        </p:cTn>
                                        <p:tgtEl>
                                          <p:spTgt spid="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58" presetClass="entr" presetSubtype="0" accel="100000" fill="hold" grpId="1"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25"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2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2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يتم الاعتراف بالإيراد </a:t>
            </a:r>
            <a:r>
              <a:rPr lang="ar-DZ" b="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حسب مصدره.</a:t>
            </a:r>
            <a:endParaRPr lang="fr-F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aphicFrame>
        <p:nvGraphicFramePr>
          <p:cNvPr id="6" name="Espace réservé du contenu 5"/>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hecker dir="ver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363272" cy="5937523"/>
          </a:xfrm>
        </p:spPr>
        <p:txBody>
          <a:bodyPr/>
          <a:lstStyle/>
          <a:p>
            <a:pPr algn="r" rtl="1"/>
            <a:endParaRPr lang="fr-FR" dirty="0" smtClean="0"/>
          </a:p>
          <a:p>
            <a:pPr algn="r" rtl="1"/>
            <a:endParaRPr lang="fr-FR" dirty="0" smtClean="0"/>
          </a:p>
          <a:p>
            <a:pPr algn="r" rtl="1"/>
            <a:endParaRPr lang="ar-DZ" dirty="0" smtClean="0"/>
          </a:p>
          <a:p>
            <a:pPr algn="r" rtl="1"/>
            <a:endParaRPr lang="ar-DZ" dirty="0" smtClean="0"/>
          </a:p>
          <a:p>
            <a:pPr algn="r" rtl="1"/>
            <a:endParaRPr lang="ar-DZ" dirty="0" smtClean="0"/>
          </a:p>
          <a:p>
            <a:pPr algn="r" rtl="1"/>
            <a:endParaRPr lang="fr-FR" dirty="0" smtClean="0"/>
          </a:p>
          <a:p>
            <a:pPr algn="r" rtl="1"/>
            <a:r>
              <a:rPr lang="ar-DZ" dirty="0" smtClean="0"/>
              <a:t>-قياس الإيراد بدقة.                - انتقال المخاطر والعوائد</a:t>
            </a:r>
          </a:p>
          <a:p>
            <a:pPr algn="r" rtl="1"/>
            <a:r>
              <a:rPr lang="ar-DZ" dirty="0" smtClean="0"/>
              <a:t>-قياس تكلفة الإيراد بدقة.             الأساسية للمشتري</a:t>
            </a:r>
          </a:p>
          <a:p>
            <a:pPr algn="r" rtl="1"/>
            <a:r>
              <a:rPr lang="ar-DZ" dirty="0" smtClean="0"/>
              <a:t>-إمكانية التحصيل.</a:t>
            </a:r>
            <a:endParaRPr lang="fr-FR" dirty="0" smtClean="0"/>
          </a:p>
          <a:p>
            <a:pPr algn="r" rtl="1"/>
            <a:endParaRPr lang="fr-FR" dirty="0"/>
          </a:p>
        </p:txBody>
      </p:sp>
      <p:graphicFrame>
        <p:nvGraphicFramePr>
          <p:cNvPr id="11" name="Diagramme 10"/>
          <p:cNvGraphicFramePr/>
          <p:nvPr/>
        </p:nvGraphicFramePr>
        <p:xfrm>
          <a:off x="2699792" y="1556792"/>
          <a:ext cx="4392488" cy="2376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Rogner un rectangle avec un coin diagonal 13"/>
          <p:cNvSpPr/>
          <p:nvPr/>
        </p:nvSpPr>
        <p:spPr>
          <a:xfrm>
            <a:off x="1331640" y="332656"/>
            <a:ext cx="6336704" cy="936104"/>
          </a:xfrm>
          <a:prstGeom prst="snip2DiagRect">
            <a:avLst/>
          </a:prstGeom>
          <a:solidFill>
            <a:schemeClr val="accent5">
              <a:lumMod val="40000"/>
              <a:lumOff val="60000"/>
            </a:schemeClr>
          </a:solidFill>
          <a:effectLst>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r>
              <a:rPr lang="ar-DZ" sz="3600" dirty="0" smtClean="0">
                <a:solidFill>
                  <a:schemeClr val="tx1"/>
                </a:solidFill>
              </a:rPr>
              <a:t>الاعتراف بالإيراد الناتج من بيع السلع.</a:t>
            </a:r>
            <a:endParaRPr lang="fr-FR" sz="3600"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ar-DZ" dirty="0" smtClean="0"/>
              <a:t>ملاحظة</a:t>
            </a:r>
            <a:endParaRPr lang="fr-FR" dirty="0"/>
          </a:p>
        </p:txBody>
      </p:sp>
      <p:sp>
        <p:nvSpPr>
          <p:cNvPr id="3" name="Espace réservé du contenu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algn="r" rtl="1"/>
            <a:r>
              <a:rPr lang="ar-DZ" dirty="0" smtClean="0"/>
              <a:t>في حالة احتفاظ البائع ببعض المخاطر غير الأساسية للملكية مثال ذلك حذر بيع سيارة بالتقسيط قام ببيعها للمشتري ،فإن السؤال الذي يطرح نفسه هل إنتقلت المخاطر والمنافع الأساسية للمشتري؟.</a:t>
            </a:r>
          </a:p>
          <a:p>
            <a:pPr algn="r" rtl="1"/>
            <a:r>
              <a:rPr lang="ar-DZ" dirty="0" smtClean="0"/>
              <a:t>فإذا كانت الايجابية بالإيجاب في هذه الحالة تعتبر المعاملة إيراد بيع ويجب الاعتراف </a:t>
            </a:r>
            <a:r>
              <a:rPr lang="ar-DZ" dirty="0" err="1" smtClean="0"/>
              <a:t>بها</a:t>
            </a:r>
            <a:r>
              <a:rPr lang="ar-DZ" dirty="0" smtClean="0"/>
              <a:t>(</a:t>
            </a:r>
            <a:r>
              <a:rPr lang="ar-DZ" dirty="0" err="1" smtClean="0"/>
              <a:t>إثباثها</a:t>
            </a:r>
            <a:r>
              <a:rPr lang="ar-DZ" dirty="0" smtClean="0"/>
              <a:t>)في الدفاتر فورا.</a:t>
            </a:r>
            <a:endParaRPr lang="fr-FR" dirty="0"/>
          </a:p>
        </p:txBody>
      </p:sp>
    </p:spTree>
  </p:cSld>
  <p:clrMapOvr>
    <a:masterClrMapping/>
  </p:clrMapOvr>
  <p:transition>
    <p:wedg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gner un rectangle avec un coin diagonal 5"/>
          <p:cNvSpPr/>
          <p:nvPr/>
        </p:nvSpPr>
        <p:spPr>
          <a:xfrm>
            <a:off x="1043608" y="476672"/>
            <a:ext cx="6768752" cy="792088"/>
          </a:xfrm>
          <a:prstGeom prst="snip2Diag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lvl="0" algn="ctr" rtl="1"/>
            <a:r>
              <a:rPr lang="ar-DZ" sz="3200" b="1" dirty="0" smtClean="0"/>
              <a:t>الاعتراف بالإيراد الناتج من أداء الخدمات</a:t>
            </a:r>
          </a:p>
        </p:txBody>
      </p:sp>
      <p:graphicFrame>
        <p:nvGraphicFramePr>
          <p:cNvPr id="7" name="Diagramme 6"/>
          <p:cNvGraphicFramePr/>
          <p:nvPr/>
        </p:nvGraphicFramePr>
        <p:xfrm>
          <a:off x="1524000" y="1397000"/>
          <a:ext cx="5712296" cy="2104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ZoneTexte 7"/>
          <p:cNvSpPr txBox="1"/>
          <p:nvPr/>
        </p:nvSpPr>
        <p:spPr>
          <a:xfrm>
            <a:off x="5004048" y="3789040"/>
            <a:ext cx="3456384" cy="1569660"/>
          </a:xfrm>
          <a:prstGeom prst="rect">
            <a:avLst/>
          </a:prstGeom>
          <a:noFill/>
        </p:spPr>
        <p:txBody>
          <a:bodyPr wrap="square" rtlCol="0">
            <a:spAutoFit/>
          </a:bodyPr>
          <a:lstStyle/>
          <a:p>
            <a:pPr algn="r" rtl="1"/>
            <a:r>
              <a:rPr lang="ar-DZ" sz="3200" dirty="0" smtClean="0"/>
              <a:t>- قياس الإيراد بدقة</a:t>
            </a:r>
          </a:p>
          <a:p>
            <a:pPr algn="r" rtl="1"/>
            <a:r>
              <a:rPr lang="ar-DZ" sz="3200" dirty="0" smtClean="0"/>
              <a:t>- قياس تكلفة الإيراد بدقة.             </a:t>
            </a:r>
          </a:p>
          <a:p>
            <a:pPr algn="r" rtl="1"/>
            <a:r>
              <a:rPr lang="ar-DZ" sz="3200" dirty="0" smtClean="0"/>
              <a:t>- إمكانية التحصيل.</a:t>
            </a:r>
            <a:endParaRPr lang="fr-FR" sz="3200" dirty="0" smtClean="0"/>
          </a:p>
        </p:txBody>
      </p:sp>
      <p:sp>
        <p:nvSpPr>
          <p:cNvPr id="9" name="ZoneTexte 8"/>
          <p:cNvSpPr txBox="1"/>
          <p:nvPr/>
        </p:nvSpPr>
        <p:spPr>
          <a:xfrm>
            <a:off x="395536" y="3573016"/>
            <a:ext cx="3672408" cy="2062103"/>
          </a:xfrm>
          <a:prstGeom prst="rect">
            <a:avLst/>
          </a:prstGeom>
          <a:noFill/>
        </p:spPr>
        <p:txBody>
          <a:bodyPr wrap="square" rtlCol="0">
            <a:spAutoFit/>
          </a:bodyPr>
          <a:lstStyle/>
          <a:p>
            <a:pPr algn="just" rtl="1"/>
            <a:r>
              <a:rPr lang="ar-DZ" sz="3200" dirty="0" smtClean="0"/>
              <a:t>- إمكانية تقدير نتائج تأدية الخدمة إلى المدى الذي تم تنفيذه في تاريخ الميزانية أي طبقا </a:t>
            </a:r>
            <a:r>
              <a:rPr lang="ar-DZ"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لنسبة الإتمام </a:t>
            </a:r>
            <a:endParaRPr lang="fr-FR" sz="32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err="1" smtClean="0"/>
              <a:t>كاليف</a:t>
            </a:r>
            <a:r>
              <a:rPr lang="ar-DZ" dirty="0" smtClean="0"/>
              <a:t> </a:t>
            </a:r>
            <a:endParaRPr lang="fr-FR" dirty="0"/>
          </a:p>
        </p:txBody>
      </p:sp>
      <p:sp>
        <p:nvSpPr>
          <p:cNvPr id="4" name="Organigramme : Fusion 3"/>
          <p:cNvSpPr/>
          <p:nvPr/>
        </p:nvSpPr>
        <p:spPr>
          <a:xfrm rot="20599927">
            <a:off x="6611133" y="1589599"/>
            <a:ext cx="1872208" cy="936104"/>
          </a:xfrm>
          <a:prstGeom prst="flowChartMerge">
            <a:avLst/>
          </a:prstGeom>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r>
              <a:rPr lang="ar-DZ" sz="2400" dirty="0" smtClean="0"/>
              <a:t>1</a:t>
            </a:r>
            <a:endParaRPr lang="fr-FR" sz="2400" dirty="0"/>
          </a:p>
        </p:txBody>
      </p:sp>
      <p:sp>
        <p:nvSpPr>
          <p:cNvPr id="6" name="Organigramme : Fusion 5"/>
          <p:cNvSpPr/>
          <p:nvPr/>
        </p:nvSpPr>
        <p:spPr>
          <a:xfrm>
            <a:off x="3923928" y="1844824"/>
            <a:ext cx="1872208" cy="1008112"/>
          </a:xfrm>
          <a:prstGeom prst="flowChartMerge">
            <a:avLst/>
          </a:prstGeom>
        </p:spPr>
        <p:style>
          <a:lnRef idx="0">
            <a:schemeClr val="dk1"/>
          </a:lnRef>
          <a:fillRef idx="3">
            <a:schemeClr val="dk1"/>
          </a:fillRef>
          <a:effectRef idx="3">
            <a:schemeClr val="dk1"/>
          </a:effectRef>
          <a:fontRef idx="minor">
            <a:schemeClr val="lt1"/>
          </a:fontRef>
        </p:style>
        <p:txBody>
          <a:bodyPr rtlCol="0" anchor="ctr"/>
          <a:lstStyle/>
          <a:p>
            <a:pPr algn="ctr"/>
            <a:r>
              <a:rPr lang="ar-DZ" sz="2400" dirty="0" smtClean="0"/>
              <a:t>2</a:t>
            </a:r>
            <a:endParaRPr lang="fr-FR" sz="2400" dirty="0"/>
          </a:p>
        </p:txBody>
      </p:sp>
      <p:sp>
        <p:nvSpPr>
          <p:cNvPr id="7" name="Organigramme : Fusion 6"/>
          <p:cNvSpPr/>
          <p:nvPr/>
        </p:nvSpPr>
        <p:spPr>
          <a:xfrm rot="639567">
            <a:off x="1418900" y="1553159"/>
            <a:ext cx="1717941" cy="1173421"/>
          </a:xfrm>
          <a:prstGeom prst="flowChartMerg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ar-DZ" sz="2400" dirty="0" smtClean="0"/>
              <a:t>3</a:t>
            </a:r>
            <a:endParaRPr lang="fr-FR" sz="2400" dirty="0"/>
          </a:p>
        </p:txBody>
      </p:sp>
      <p:sp>
        <p:nvSpPr>
          <p:cNvPr id="8" name="Ellipse 7"/>
          <p:cNvSpPr/>
          <p:nvPr/>
        </p:nvSpPr>
        <p:spPr>
          <a:xfrm>
            <a:off x="1475656" y="332656"/>
            <a:ext cx="6624736" cy="1152128"/>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ar-DZ" sz="2800" dirty="0" smtClean="0"/>
              <a:t>هناك ثلاث أساليب لحساب نسبة الإتمام</a:t>
            </a:r>
            <a:endParaRPr lang="fr-FR" sz="2800" dirty="0"/>
          </a:p>
        </p:txBody>
      </p:sp>
      <p:sp>
        <p:nvSpPr>
          <p:cNvPr id="9" name="ZoneTexte 8"/>
          <p:cNvSpPr txBox="1"/>
          <p:nvPr/>
        </p:nvSpPr>
        <p:spPr>
          <a:xfrm>
            <a:off x="7020272" y="3284984"/>
            <a:ext cx="1800200" cy="830997"/>
          </a:xfrm>
          <a:prstGeom prst="rect">
            <a:avLst/>
          </a:prstGeom>
          <a:noFill/>
        </p:spPr>
        <p:txBody>
          <a:bodyPr wrap="square" rtlCol="0">
            <a:spAutoFit/>
          </a:bodyPr>
          <a:lstStyle/>
          <a:p>
            <a:pPr algn="r" rtl="1"/>
            <a:r>
              <a:rPr lang="ar-DZ" sz="2400" dirty="0" smtClean="0"/>
              <a:t>حصر الأعمال المنفذة </a:t>
            </a:r>
            <a:endParaRPr lang="fr-FR" sz="2400" dirty="0"/>
          </a:p>
        </p:txBody>
      </p:sp>
      <p:sp>
        <p:nvSpPr>
          <p:cNvPr id="10" name="ZoneTexte 9"/>
          <p:cNvSpPr txBox="1"/>
          <p:nvPr/>
        </p:nvSpPr>
        <p:spPr>
          <a:xfrm>
            <a:off x="4067944" y="3212976"/>
            <a:ext cx="2376264" cy="1569660"/>
          </a:xfrm>
          <a:prstGeom prst="rect">
            <a:avLst/>
          </a:prstGeom>
          <a:noFill/>
        </p:spPr>
        <p:txBody>
          <a:bodyPr wrap="square" rtlCol="0">
            <a:spAutoFit/>
          </a:bodyPr>
          <a:lstStyle/>
          <a:p>
            <a:pPr algn="r" rtl="1"/>
            <a:r>
              <a:rPr lang="ar-DZ" sz="2400" dirty="0" smtClean="0"/>
              <a:t>قيمة الخدمات </a:t>
            </a:r>
            <a:r>
              <a:rPr lang="ar-DZ" sz="2400" dirty="0" err="1" smtClean="0"/>
              <a:t>المؤدة</a:t>
            </a:r>
            <a:r>
              <a:rPr lang="ar-DZ" sz="2400" dirty="0" smtClean="0"/>
              <a:t> للعقد حتى تاريخه </a:t>
            </a:r>
          </a:p>
          <a:p>
            <a:pPr algn="r" rtl="1"/>
            <a:r>
              <a:rPr lang="ar-DZ" sz="2400" dirty="0" smtClean="0"/>
              <a:t>إجمالي قيمة الخدمات المتعاقد عليها </a:t>
            </a:r>
            <a:endParaRPr lang="fr-FR" sz="2400" dirty="0"/>
          </a:p>
        </p:txBody>
      </p:sp>
      <p:sp>
        <p:nvSpPr>
          <p:cNvPr id="11" name="ZoneTexte 10"/>
          <p:cNvSpPr txBox="1"/>
          <p:nvPr/>
        </p:nvSpPr>
        <p:spPr>
          <a:xfrm>
            <a:off x="827584" y="3140968"/>
            <a:ext cx="2520280" cy="1569660"/>
          </a:xfrm>
          <a:prstGeom prst="rect">
            <a:avLst/>
          </a:prstGeom>
          <a:noFill/>
        </p:spPr>
        <p:txBody>
          <a:bodyPr wrap="square" rtlCol="0">
            <a:spAutoFit/>
          </a:bodyPr>
          <a:lstStyle/>
          <a:p>
            <a:pPr algn="r" rtl="1"/>
            <a:r>
              <a:rPr lang="ar-DZ" sz="2400" dirty="0" smtClean="0"/>
              <a:t>إجمالي التكاليف الفعلية حتى تاريخه</a:t>
            </a:r>
          </a:p>
          <a:p>
            <a:pPr algn="r" rtl="1"/>
            <a:r>
              <a:rPr lang="ar-DZ" sz="2400" dirty="0" smtClean="0"/>
              <a:t>التكاليف المقدرة للعقد ككل</a:t>
            </a:r>
            <a:endParaRPr lang="fr-FR" sz="2400" dirty="0"/>
          </a:p>
        </p:txBody>
      </p:sp>
      <p:cxnSp>
        <p:nvCxnSpPr>
          <p:cNvPr id="13" name="Connecteur droit 12"/>
          <p:cNvCxnSpPr/>
          <p:nvPr/>
        </p:nvCxnSpPr>
        <p:spPr>
          <a:xfrm flipH="1">
            <a:off x="4355976" y="4005064"/>
            <a:ext cx="1944216" cy="0"/>
          </a:xfrm>
          <a:prstGeom prst="line">
            <a:avLst/>
          </a:prstGeom>
        </p:spPr>
        <p:style>
          <a:lnRef idx="3">
            <a:schemeClr val="dk1"/>
          </a:lnRef>
          <a:fillRef idx="0">
            <a:schemeClr val="dk1"/>
          </a:fillRef>
          <a:effectRef idx="2">
            <a:schemeClr val="dk1"/>
          </a:effectRef>
          <a:fontRef idx="minor">
            <a:schemeClr val="tx1"/>
          </a:fontRef>
        </p:style>
      </p:cxnSp>
      <p:cxnSp>
        <p:nvCxnSpPr>
          <p:cNvPr id="16" name="Connecteur droit 15"/>
          <p:cNvCxnSpPr/>
          <p:nvPr/>
        </p:nvCxnSpPr>
        <p:spPr>
          <a:xfrm flipH="1">
            <a:off x="971600" y="3933056"/>
            <a:ext cx="2160240" cy="0"/>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30"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800" decel="100000"/>
                                        <p:tgtEl>
                                          <p:spTgt spid="10"/>
                                        </p:tgtEl>
                                      </p:cBhvr>
                                    </p:animEffect>
                                    <p:anim calcmode="lin" valueType="num">
                                      <p:cBhvr>
                                        <p:cTn id="25" dur="800" decel="100000" fill="hold"/>
                                        <p:tgtEl>
                                          <p:spTgt spid="10"/>
                                        </p:tgtEl>
                                        <p:attrNameLst>
                                          <p:attrName>style.rotation</p:attrName>
                                        </p:attrNameLst>
                                      </p:cBhvr>
                                      <p:tavLst>
                                        <p:tav tm="0">
                                          <p:val>
                                            <p:fltVal val="-90"/>
                                          </p:val>
                                        </p:tav>
                                        <p:tav tm="100000">
                                          <p:val>
                                            <p:fltVal val="0"/>
                                          </p:val>
                                        </p:tav>
                                      </p:tavLst>
                                    </p:anim>
                                    <p:anim calcmode="lin" valueType="num">
                                      <p:cBhvr>
                                        <p:cTn id="26" dur="800" decel="100000" fill="hold"/>
                                        <p:tgtEl>
                                          <p:spTgt spid="10"/>
                                        </p:tgtEl>
                                        <p:attrNameLst>
                                          <p:attrName>ppt_x</p:attrName>
                                        </p:attrNameLst>
                                      </p:cBhvr>
                                      <p:tavLst>
                                        <p:tav tm="0">
                                          <p:val>
                                            <p:strVal val="#ppt_x+0.4"/>
                                          </p:val>
                                        </p:tav>
                                        <p:tav tm="100000">
                                          <p:val>
                                            <p:strVal val="#ppt_x-0.05"/>
                                          </p:val>
                                        </p:tav>
                                      </p:tavLst>
                                    </p:anim>
                                    <p:anim calcmode="lin" valueType="num">
                                      <p:cBhvr>
                                        <p:cTn id="27" dur="800" decel="100000" fill="hold"/>
                                        <p:tgtEl>
                                          <p:spTgt spid="10"/>
                                        </p:tgtEl>
                                        <p:attrNameLst>
                                          <p:attrName>ppt_y</p:attrName>
                                        </p:attrNameLst>
                                      </p:cBhvr>
                                      <p:tavLst>
                                        <p:tav tm="0">
                                          <p:val>
                                            <p:strVal val="#ppt_y-0.4"/>
                                          </p:val>
                                        </p:tav>
                                        <p:tav tm="100000">
                                          <p:val>
                                            <p:strVal val="#ppt_y+0.1"/>
                                          </p:val>
                                        </p:tav>
                                      </p:tavLst>
                                    </p:anim>
                                    <p:anim calcmode="lin" valueType="num">
                                      <p:cBhvr>
                                        <p:cTn id="28"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29"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wipe(down)">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34"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 from="(-#ppt_w/2)" to="(#ppt_x)" calcmode="lin" valueType="num">
                                      <p:cBhvr>
                                        <p:cTn id="39" dur="600" fill="hold">
                                          <p:stCondLst>
                                            <p:cond delay="0"/>
                                          </p:stCondLst>
                                        </p:cTn>
                                        <p:tgtEl>
                                          <p:spTgt spid="11"/>
                                        </p:tgtEl>
                                        <p:attrNameLst>
                                          <p:attrName>ppt_x</p:attrName>
                                        </p:attrNameLst>
                                      </p:cBhvr>
                                    </p:anim>
                                    <p:anim from="0" to="-1.0" calcmode="lin" valueType="num">
                                      <p:cBhvr>
                                        <p:cTn id="40" dur="200" decel="50000" autoRev="1" fill="hold">
                                          <p:stCondLst>
                                            <p:cond delay="600"/>
                                          </p:stCondLst>
                                        </p:cTn>
                                        <p:tgtEl>
                                          <p:spTgt spid="11"/>
                                        </p:tgtEl>
                                        <p:attrNameLst>
                                          <p:attrName>xshear</p:attrName>
                                        </p:attrNameLst>
                                      </p:cBhvr>
                                    </p:anim>
                                    <p:animScale>
                                      <p:cBhvr>
                                        <p:cTn id="41" dur="200" decel="100000" autoRev="1" fill="hold">
                                          <p:stCondLst>
                                            <p:cond delay="600"/>
                                          </p:stCondLst>
                                        </p:cTn>
                                        <p:tgtEl>
                                          <p:spTgt spid="11"/>
                                        </p:tgtEl>
                                      </p:cBhvr>
                                      <p:from x="100000" y="100000"/>
                                      <p:to x="80000" y="100000"/>
                                    </p:animScale>
                                    <p:anim by="(#ppt_h/3+#ppt_w*0.1)" calcmode="lin" valueType="num">
                                      <p:cBhvr additive="sum">
                                        <p:cTn id="42" dur="200" decel="100000" autoRev="1" fill="hold">
                                          <p:stCondLst>
                                            <p:cond delay="600"/>
                                          </p:stCondLst>
                                        </p:cTn>
                                        <p:tgtEl>
                                          <p:spTgt spid="11"/>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p:bldP spid="10" grpId="0"/>
      <p:bldP spid="11"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260648"/>
          <a:ext cx="8507288" cy="58655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style>
          <a:lnRef idx="1">
            <a:schemeClr val="accent1"/>
          </a:lnRef>
          <a:fillRef idx="3">
            <a:schemeClr val="accent1"/>
          </a:fillRef>
          <a:effectRef idx="2">
            <a:schemeClr val="accent1"/>
          </a:effectRef>
          <a:fontRef idx="minor">
            <a:schemeClr val="lt1"/>
          </a:fontRef>
        </p:style>
        <p:txBody>
          <a:bodyPr/>
          <a:lstStyle/>
          <a:p>
            <a:pPr algn="r" rtl="1"/>
            <a:r>
              <a:rPr lang="ar-DZ" dirty="0"/>
              <a:t>من أبرز المعايير التي أصبحت موضوع الدراسات الحالية المعيار الدولي الثامن عشر الإيراد الذي يعتبر من المعايير المرتبطة بالقياس لكونه يقيس جملة التدفقات النقدية التي تحصل عليها المؤسسة من خلال نشاطها </a:t>
            </a:r>
            <a:r>
              <a:rPr lang="ar-DZ" dirty="0" smtClean="0"/>
              <a:t>.</a:t>
            </a:r>
          </a:p>
          <a:p>
            <a:pPr algn="r" rtl="1"/>
            <a:r>
              <a:rPr lang="ar-DZ" dirty="0" smtClean="0"/>
              <a:t>وسنحاول من خلال بحثنا هذا الإجابة على التساؤل الرئيسي التالي:</a:t>
            </a:r>
            <a:endParaRPr lang="fr-FR"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الشروط الخاصة </a:t>
            </a:r>
            <a:endParaRPr lang="fr-FR" dirty="0"/>
          </a:p>
        </p:txBody>
      </p:sp>
      <p:cxnSp>
        <p:nvCxnSpPr>
          <p:cNvPr id="5" name="Connecteur droit 4"/>
          <p:cNvCxnSpPr/>
          <p:nvPr/>
        </p:nvCxnSpPr>
        <p:spPr>
          <a:xfrm>
            <a:off x="1475656" y="1772816"/>
            <a:ext cx="6408712" cy="72008"/>
          </a:xfrm>
          <a:prstGeom prst="line">
            <a:avLst/>
          </a:prstGeom>
        </p:spPr>
        <p:style>
          <a:lnRef idx="2">
            <a:schemeClr val="dk1"/>
          </a:lnRef>
          <a:fillRef idx="0">
            <a:schemeClr val="dk1"/>
          </a:fillRef>
          <a:effectRef idx="1">
            <a:schemeClr val="dk1"/>
          </a:effectRef>
          <a:fontRef idx="minor">
            <a:schemeClr val="tx1"/>
          </a:fontRef>
        </p:style>
      </p:cxnSp>
      <p:cxnSp>
        <p:nvCxnSpPr>
          <p:cNvPr id="9" name="Connecteur droit avec flèche 8"/>
          <p:cNvCxnSpPr/>
          <p:nvPr/>
        </p:nvCxnSpPr>
        <p:spPr>
          <a:xfrm>
            <a:off x="4355976" y="1772816"/>
            <a:ext cx="0" cy="115212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1" name="Connecteur droit avec flèche 10"/>
          <p:cNvCxnSpPr/>
          <p:nvPr/>
        </p:nvCxnSpPr>
        <p:spPr>
          <a:xfrm>
            <a:off x="1475656" y="1772816"/>
            <a:ext cx="0" cy="100811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 name="Connecteur droit avec flèche 12"/>
          <p:cNvCxnSpPr/>
          <p:nvPr/>
        </p:nvCxnSpPr>
        <p:spPr>
          <a:xfrm>
            <a:off x="7884368" y="1844824"/>
            <a:ext cx="0" cy="93610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1" name="ZoneTexte 20"/>
          <p:cNvSpPr txBox="1"/>
          <p:nvPr/>
        </p:nvSpPr>
        <p:spPr>
          <a:xfrm>
            <a:off x="7380312" y="3068960"/>
            <a:ext cx="1152128" cy="523220"/>
          </a:xfrm>
          <a:prstGeom prst="rect">
            <a:avLst/>
          </a:prstGeom>
          <a:noFill/>
        </p:spPr>
        <p:txBody>
          <a:bodyPr wrap="square" rtlCol="0">
            <a:spAutoFit/>
          </a:bodyPr>
          <a:lstStyle/>
          <a:p>
            <a:r>
              <a:rPr lang="ar-DZ" sz="2800" dirty="0" smtClean="0"/>
              <a:t>العوائد</a:t>
            </a:r>
            <a:endParaRPr lang="fr-FR" sz="2800" dirty="0"/>
          </a:p>
        </p:txBody>
      </p:sp>
      <p:sp>
        <p:nvSpPr>
          <p:cNvPr id="22" name="ZoneTexte 21"/>
          <p:cNvSpPr txBox="1"/>
          <p:nvPr/>
        </p:nvSpPr>
        <p:spPr>
          <a:xfrm>
            <a:off x="3707904" y="3068960"/>
            <a:ext cx="1440160" cy="523220"/>
          </a:xfrm>
          <a:prstGeom prst="rect">
            <a:avLst/>
          </a:prstGeom>
          <a:noFill/>
        </p:spPr>
        <p:txBody>
          <a:bodyPr wrap="square" rtlCol="0">
            <a:spAutoFit/>
          </a:bodyPr>
          <a:lstStyle/>
          <a:p>
            <a:r>
              <a:rPr lang="ar-DZ" sz="2800" dirty="0" smtClean="0"/>
              <a:t>الإتاوات </a:t>
            </a:r>
            <a:endParaRPr lang="fr-FR" sz="2800" dirty="0"/>
          </a:p>
        </p:txBody>
      </p:sp>
      <p:sp>
        <p:nvSpPr>
          <p:cNvPr id="23" name="ZoneTexte 22"/>
          <p:cNvSpPr txBox="1"/>
          <p:nvPr/>
        </p:nvSpPr>
        <p:spPr>
          <a:xfrm>
            <a:off x="179512" y="2996952"/>
            <a:ext cx="2232248" cy="523220"/>
          </a:xfrm>
          <a:prstGeom prst="rect">
            <a:avLst/>
          </a:prstGeom>
          <a:noFill/>
        </p:spPr>
        <p:txBody>
          <a:bodyPr wrap="square" rtlCol="0">
            <a:spAutoFit/>
          </a:bodyPr>
          <a:lstStyle/>
          <a:p>
            <a:pPr algn="r" rtl="1"/>
            <a:r>
              <a:rPr lang="ar-DZ" sz="2800" dirty="0" smtClean="0"/>
              <a:t>توزيعات الأرباح</a:t>
            </a:r>
            <a:endParaRPr lang="fr-FR" sz="2800" dirty="0"/>
          </a:p>
        </p:txBody>
      </p:sp>
      <p:cxnSp>
        <p:nvCxnSpPr>
          <p:cNvPr id="27" name="Connecteur droit avec flèche 26"/>
          <p:cNvCxnSpPr/>
          <p:nvPr/>
        </p:nvCxnSpPr>
        <p:spPr>
          <a:xfrm>
            <a:off x="4355976" y="3645024"/>
            <a:ext cx="0" cy="64807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9" name="Connecteur droit avec flèche 28"/>
          <p:cNvCxnSpPr/>
          <p:nvPr/>
        </p:nvCxnSpPr>
        <p:spPr>
          <a:xfrm>
            <a:off x="1547664" y="3573016"/>
            <a:ext cx="0" cy="7200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1" name="Connecteur droit avec flèche 30"/>
          <p:cNvCxnSpPr/>
          <p:nvPr/>
        </p:nvCxnSpPr>
        <p:spPr>
          <a:xfrm>
            <a:off x="7812360" y="3645024"/>
            <a:ext cx="0" cy="7920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3" name="ZoneTexte 32"/>
          <p:cNvSpPr txBox="1"/>
          <p:nvPr/>
        </p:nvSpPr>
        <p:spPr>
          <a:xfrm>
            <a:off x="6300192" y="4941168"/>
            <a:ext cx="2520280" cy="523220"/>
          </a:xfrm>
          <a:prstGeom prst="rect">
            <a:avLst/>
          </a:prstGeom>
          <a:noFill/>
        </p:spPr>
        <p:txBody>
          <a:bodyPr wrap="square" rtlCol="0">
            <a:spAutoFit/>
          </a:bodyPr>
          <a:lstStyle/>
          <a:p>
            <a:pPr algn="ctr" rtl="1"/>
            <a:r>
              <a:rPr lang="ar-DZ" sz="2800" dirty="0" smtClean="0"/>
              <a:t>على أساس زمني</a:t>
            </a:r>
            <a:endParaRPr lang="fr-FR" sz="2800" dirty="0"/>
          </a:p>
        </p:txBody>
      </p:sp>
      <p:sp>
        <p:nvSpPr>
          <p:cNvPr id="34" name="ZoneTexte 33"/>
          <p:cNvSpPr txBox="1"/>
          <p:nvPr/>
        </p:nvSpPr>
        <p:spPr>
          <a:xfrm>
            <a:off x="3347864" y="4725144"/>
            <a:ext cx="2160240" cy="1384995"/>
          </a:xfrm>
          <a:prstGeom prst="rect">
            <a:avLst/>
          </a:prstGeom>
          <a:noFill/>
        </p:spPr>
        <p:txBody>
          <a:bodyPr wrap="square" rtlCol="0">
            <a:spAutoFit/>
          </a:bodyPr>
          <a:lstStyle/>
          <a:p>
            <a:pPr algn="r" rtl="1"/>
            <a:r>
              <a:rPr lang="ar-DZ" sz="2800" dirty="0" smtClean="0"/>
              <a:t>أساس الاستحقاق </a:t>
            </a:r>
          </a:p>
          <a:p>
            <a:pPr algn="ctr" rtl="1"/>
            <a:r>
              <a:rPr lang="ar-DZ" sz="2800" dirty="0" smtClean="0"/>
              <a:t>+</a:t>
            </a:r>
          </a:p>
          <a:p>
            <a:pPr algn="r" rtl="1"/>
            <a:r>
              <a:rPr lang="ar-DZ" sz="2800" dirty="0" smtClean="0"/>
              <a:t>شروط الاتفاق</a:t>
            </a:r>
            <a:endParaRPr lang="fr-FR" sz="2800" dirty="0"/>
          </a:p>
        </p:txBody>
      </p:sp>
      <p:sp>
        <p:nvSpPr>
          <p:cNvPr id="35" name="ZoneTexte 34"/>
          <p:cNvSpPr txBox="1"/>
          <p:nvPr/>
        </p:nvSpPr>
        <p:spPr>
          <a:xfrm>
            <a:off x="539552" y="4581128"/>
            <a:ext cx="2088232" cy="1815882"/>
          </a:xfrm>
          <a:prstGeom prst="rect">
            <a:avLst/>
          </a:prstGeom>
          <a:noFill/>
        </p:spPr>
        <p:txBody>
          <a:bodyPr wrap="square" rtlCol="0">
            <a:spAutoFit/>
          </a:bodyPr>
          <a:lstStyle/>
          <a:p>
            <a:pPr algn="just" rtl="1"/>
            <a:r>
              <a:rPr lang="ar-DZ" sz="2800" dirty="0" smtClean="0"/>
              <a:t>عند صدور الحق لحاملي الأسهم في تحصيل مبالغ هذه الأسهم </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35"/>
                                        </p:tgtEl>
                                        <p:attrNameLst>
                                          <p:attrName>style.visibility</p:attrName>
                                        </p:attrNameLst>
                                      </p:cBhvr>
                                      <p:to>
                                        <p:strVal val="visible"/>
                                      </p:to>
                                    </p:set>
                                    <p:anim calcmode="lin" valueType="num">
                                      <p:cBhvr additive="base">
                                        <p:cTn id="51" dur="500" fill="hold"/>
                                        <p:tgtEl>
                                          <p:spTgt spid="35"/>
                                        </p:tgtEl>
                                        <p:attrNameLst>
                                          <p:attrName>ppt_x</p:attrName>
                                        </p:attrNameLst>
                                      </p:cBhvr>
                                      <p:tavLst>
                                        <p:tav tm="0">
                                          <p:val>
                                            <p:strVal val="#ppt_x"/>
                                          </p:val>
                                        </p:tav>
                                        <p:tav tm="100000">
                                          <p:val>
                                            <p:strVal val="#ppt_x"/>
                                          </p:val>
                                        </p:tav>
                                      </p:tavLst>
                                    </p:anim>
                                    <p:anim calcmode="lin" valueType="num">
                                      <p:cBhvr additive="base">
                                        <p:cTn id="52"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1" grpId="0"/>
      <p:bldP spid="22" grpId="0"/>
      <p:bldP spid="23" grpId="0"/>
      <p:bldP spid="33" grpId="0"/>
      <p:bldP spid="34" grpId="0"/>
      <p:bldP spid="3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404664"/>
          <a:ext cx="8229600" cy="5721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ircl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ar-DZ" dirty="0" smtClean="0"/>
              <a:t>مثال تطبيقي</a:t>
            </a:r>
            <a:endParaRPr lang="fr-FR" dirty="0"/>
          </a:p>
        </p:txBody>
      </p:sp>
      <p:sp>
        <p:nvSpPr>
          <p:cNvPr id="3" name="Espace réservé du contenu 2"/>
          <p:cNvSpPr>
            <a:spLocks noGrp="1"/>
          </p:cNvSpPr>
          <p:nvPr>
            <p:ph idx="1"/>
          </p:nvPr>
        </p:nvSpPr>
        <p:spPr>
          <a:xfrm>
            <a:off x="457200" y="1600201"/>
            <a:ext cx="8147248" cy="1252735"/>
          </a:xfrm>
        </p:spPr>
        <p:txBody>
          <a:bodyPr/>
          <a:lstStyle/>
          <a:p>
            <a:pPr algn="r" rtl="1"/>
            <a:r>
              <a:rPr lang="ar-DZ" dirty="0" smtClean="0"/>
              <a:t>البيانات التالية مستخرجة مـن دفاتر إحدى شركات البيع بالتقسيط وذلك خلال السنوات 2001 ، 2002 ، 2003 :</a:t>
            </a:r>
          </a:p>
          <a:p>
            <a:pPr algn="r" rtl="1"/>
            <a:endParaRPr lang="fr-FR" dirty="0" smtClean="0"/>
          </a:p>
          <a:p>
            <a:pPr algn="r" rtl="1"/>
            <a:endParaRPr lang="fr-FR" dirty="0"/>
          </a:p>
        </p:txBody>
      </p:sp>
      <p:graphicFrame>
        <p:nvGraphicFramePr>
          <p:cNvPr id="6" name="Tableau 5"/>
          <p:cNvGraphicFramePr>
            <a:graphicFrameLocks noGrp="1"/>
          </p:cNvGraphicFramePr>
          <p:nvPr/>
        </p:nvGraphicFramePr>
        <p:xfrm>
          <a:off x="395536" y="3212976"/>
          <a:ext cx="7920880" cy="3402836"/>
        </p:xfrm>
        <a:graphic>
          <a:graphicData uri="http://schemas.openxmlformats.org/drawingml/2006/table">
            <a:tbl>
              <a:tblPr>
                <a:tableStyleId>{3C2FFA5D-87B4-456A-9821-1D502468CF0F}</a:tableStyleId>
              </a:tblPr>
              <a:tblGrid>
                <a:gridCol w="1835834"/>
                <a:gridCol w="2484646"/>
                <a:gridCol w="2304256"/>
                <a:gridCol w="1296144"/>
              </a:tblGrid>
              <a:tr h="729368">
                <a:tc>
                  <a:txBody>
                    <a:bodyPr/>
                    <a:lstStyle/>
                    <a:p>
                      <a:pPr algn="just" rtl="1">
                        <a:spcAft>
                          <a:spcPts val="0"/>
                        </a:spcAft>
                      </a:pPr>
                      <a:r>
                        <a:rPr lang="ar-DZ" sz="2800" dirty="0"/>
                        <a:t>2003</a:t>
                      </a:r>
                      <a:endParaRPr lang="fr-FR" sz="2800" dirty="0">
                        <a:latin typeface="Times New Roman"/>
                        <a:ea typeface="SimSun"/>
                        <a:cs typeface="Arial"/>
                      </a:endParaRPr>
                    </a:p>
                  </a:txBody>
                  <a:tcPr marL="68580" marR="68580" marT="0" marB="0"/>
                </a:tc>
                <a:tc>
                  <a:txBody>
                    <a:bodyPr/>
                    <a:lstStyle/>
                    <a:p>
                      <a:pPr algn="just" rtl="1">
                        <a:spcAft>
                          <a:spcPts val="0"/>
                        </a:spcAft>
                      </a:pPr>
                      <a:r>
                        <a:rPr lang="ar-DZ" sz="2800" dirty="0"/>
                        <a:t>2002</a:t>
                      </a:r>
                      <a:endParaRPr lang="fr-FR" sz="2800" dirty="0">
                        <a:latin typeface="Times New Roman"/>
                        <a:ea typeface="SimSun"/>
                        <a:cs typeface="Arial"/>
                      </a:endParaRPr>
                    </a:p>
                  </a:txBody>
                  <a:tcPr marL="68580" marR="68580" marT="0" marB="0"/>
                </a:tc>
                <a:tc>
                  <a:txBody>
                    <a:bodyPr/>
                    <a:lstStyle/>
                    <a:p>
                      <a:pPr algn="just" rtl="1">
                        <a:spcAft>
                          <a:spcPts val="0"/>
                        </a:spcAft>
                      </a:pPr>
                      <a:r>
                        <a:rPr lang="ar-DZ" sz="2800" dirty="0"/>
                        <a:t>2001</a:t>
                      </a:r>
                      <a:endParaRPr lang="fr-FR" sz="2800" dirty="0">
                        <a:latin typeface="Times New Roman"/>
                        <a:ea typeface="SimSun"/>
                        <a:cs typeface="Arial"/>
                      </a:endParaRPr>
                    </a:p>
                  </a:txBody>
                  <a:tcPr marL="68580" marR="68580" marT="0" marB="0"/>
                </a:tc>
                <a:tc>
                  <a:txBody>
                    <a:bodyPr/>
                    <a:lstStyle/>
                    <a:p>
                      <a:pPr algn="just" rtl="1">
                        <a:spcAft>
                          <a:spcPts val="0"/>
                        </a:spcAft>
                      </a:pPr>
                      <a:r>
                        <a:rPr lang="ar-DZ" sz="1500"/>
                        <a:t>                      </a:t>
                      </a:r>
                      <a:endParaRPr lang="fr-FR" sz="1200">
                        <a:latin typeface="Times New Roman"/>
                        <a:ea typeface="SimSun"/>
                        <a:cs typeface="Arial"/>
                      </a:endParaRPr>
                    </a:p>
                  </a:txBody>
                  <a:tcPr marL="68580" marR="68580" marT="0" marB="0"/>
                </a:tc>
              </a:tr>
              <a:tr h="891156">
                <a:tc>
                  <a:txBody>
                    <a:bodyPr/>
                    <a:lstStyle/>
                    <a:p>
                      <a:pPr algn="just" rtl="1">
                        <a:spcAft>
                          <a:spcPts val="0"/>
                        </a:spcAft>
                      </a:pPr>
                      <a:r>
                        <a:rPr lang="ar-DZ" sz="2800"/>
                        <a:t>6.200.000</a:t>
                      </a:r>
                      <a:endParaRPr lang="fr-FR" sz="2800">
                        <a:latin typeface="Times New Roman"/>
                        <a:ea typeface="SimSun"/>
                        <a:cs typeface="Arial"/>
                      </a:endParaRPr>
                    </a:p>
                  </a:txBody>
                  <a:tcPr marL="68580" marR="68580" marT="0" marB="0"/>
                </a:tc>
                <a:tc>
                  <a:txBody>
                    <a:bodyPr/>
                    <a:lstStyle/>
                    <a:p>
                      <a:pPr algn="just" rtl="1">
                        <a:spcAft>
                          <a:spcPts val="0"/>
                        </a:spcAft>
                      </a:pPr>
                      <a:r>
                        <a:rPr lang="ar-DZ" sz="2800"/>
                        <a:t>5.000.000</a:t>
                      </a:r>
                      <a:endParaRPr lang="fr-FR" sz="2800">
                        <a:latin typeface="Times New Roman"/>
                        <a:ea typeface="SimSun"/>
                        <a:cs typeface="Arial"/>
                      </a:endParaRPr>
                    </a:p>
                  </a:txBody>
                  <a:tcPr marL="68580" marR="68580" marT="0" marB="0"/>
                </a:tc>
                <a:tc>
                  <a:txBody>
                    <a:bodyPr/>
                    <a:lstStyle/>
                    <a:p>
                      <a:pPr algn="just" rtl="1">
                        <a:spcAft>
                          <a:spcPts val="0"/>
                        </a:spcAft>
                      </a:pPr>
                      <a:r>
                        <a:rPr lang="ar-DZ" sz="2800" dirty="0"/>
                        <a:t>4.500.000</a:t>
                      </a:r>
                      <a:endParaRPr lang="fr-FR" sz="2800" dirty="0">
                        <a:latin typeface="Times New Roman"/>
                        <a:ea typeface="SimSun"/>
                        <a:cs typeface="Arial"/>
                      </a:endParaRPr>
                    </a:p>
                  </a:txBody>
                  <a:tcPr marL="68580" marR="68580" marT="0" marB="0"/>
                </a:tc>
                <a:tc>
                  <a:txBody>
                    <a:bodyPr/>
                    <a:lstStyle/>
                    <a:p>
                      <a:pPr algn="just" rtl="1">
                        <a:spcAft>
                          <a:spcPts val="0"/>
                        </a:spcAft>
                      </a:pPr>
                      <a:r>
                        <a:rPr lang="ar-DZ" sz="2400" dirty="0"/>
                        <a:t>إجمالي المبيعات         </a:t>
                      </a:r>
                      <a:endParaRPr lang="fr-FR" sz="2400" dirty="0">
                        <a:latin typeface="Times New Roman"/>
                        <a:ea typeface="SimSun"/>
                        <a:cs typeface="Arial"/>
                      </a:endParaRPr>
                    </a:p>
                  </a:txBody>
                  <a:tcPr marL="68580" marR="68580" marT="0" marB="0"/>
                </a:tc>
              </a:tr>
              <a:tr h="891156">
                <a:tc>
                  <a:txBody>
                    <a:bodyPr/>
                    <a:lstStyle/>
                    <a:p>
                      <a:pPr algn="just" rtl="1">
                        <a:spcAft>
                          <a:spcPts val="0"/>
                        </a:spcAft>
                      </a:pPr>
                      <a:r>
                        <a:rPr lang="ar-DZ" sz="2800"/>
                        <a:t>4.340.000</a:t>
                      </a:r>
                      <a:endParaRPr lang="fr-FR" sz="2800">
                        <a:latin typeface="Times New Roman"/>
                        <a:ea typeface="SimSun"/>
                        <a:cs typeface="Arial"/>
                      </a:endParaRPr>
                    </a:p>
                  </a:txBody>
                  <a:tcPr marL="68580" marR="68580" marT="0" marB="0"/>
                </a:tc>
                <a:tc>
                  <a:txBody>
                    <a:bodyPr/>
                    <a:lstStyle/>
                    <a:p>
                      <a:pPr algn="just" rtl="1">
                        <a:spcAft>
                          <a:spcPts val="0"/>
                        </a:spcAft>
                      </a:pPr>
                      <a:r>
                        <a:rPr lang="ar-DZ" sz="2800"/>
                        <a:t>3.750.000</a:t>
                      </a:r>
                      <a:endParaRPr lang="fr-FR" sz="2800">
                        <a:latin typeface="Times New Roman"/>
                        <a:ea typeface="SimSun"/>
                        <a:cs typeface="Arial"/>
                      </a:endParaRPr>
                    </a:p>
                  </a:txBody>
                  <a:tcPr marL="68580" marR="68580" marT="0" marB="0"/>
                </a:tc>
                <a:tc>
                  <a:txBody>
                    <a:bodyPr/>
                    <a:lstStyle/>
                    <a:p>
                      <a:pPr algn="just" rtl="1">
                        <a:spcAft>
                          <a:spcPts val="0"/>
                        </a:spcAft>
                      </a:pPr>
                      <a:r>
                        <a:rPr lang="ar-DZ" sz="2800" dirty="0"/>
                        <a:t>3.420.000   </a:t>
                      </a:r>
                      <a:endParaRPr lang="fr-FR" sz="2800" dirty="0">
                        <a:latin typeface="Times New Roman"/>
                        <a:ea typeface="SimSun"/>
                        <a:cs typeface="Arial"/>
                      </a:endParaRPr>
                    </a:p>
                  </a:txBody>
                  <a:tcPr marL="68580" marR="68580" marT="0" marB="0"/>
                </a:tc>
                <a:tc>
                  <a:txBody>
                    <a:bodyPr/>
                    <a:lstStyle/>
                    <a:p>
                      <a:pPr algn="just" rtl="1">
                        <a:spcAft>
                          <a:spcPts val="0"/>
                        </a:spcAft>
                      </a:pPr>
                      <a:r>
                        <a:rPr lang="ar-DZ" sz="2400" dirty="0"/>
                        <a:t>    تكلفة المبيعـات  </a:t>
                      </a:r>
                      <a:endParaRPr lang="fr-FR" sz="2400" dirty="0">
                        <a:latin typeface="Times New Roman"/>
                        <a:ea typeface="SimSun"/>
                        <a:cs typeface="Arial"/>
                      </a:endParaRPr>
                    </a:p>
                  </a:txBody>
                  <a:tcPr marL="68580" marR="68580" marT="0" marB="0"/>
                </a:tc>
              </a:tr>
              <a:tr h="891156">
                <a:tc>
                  <a:txBody>
                    <a:bodyPr/>
                    <a:lstStyle/>
                    <a:p>
                      <a:pPr algn="just" rtl="1">
                        <a:spcAft>
                          <a:spcPts val="0"/>
                        </a:spcAft>
                      </a:pPr>
                      <a:r>
                        <a:rPr lang="ar-DZ" sz="2800"/>
                        <a:t>1.860.000</a:t>
                      </a:r>
                      <a:endParaRPr lang="fr-FR" sz="2800">
                        <a:latin typeface="Times New Roman"/>
                        <a:ea typeface="SimSun"/>
                        <a:cs typeface="Arial"/>
                      </a:endParaRPr>
                    </a:p>
                  </a:txBody>
                  <a:tcPr marL="68580" marR="68580" marT="0" marB="0"/>
                </a:tc>
                <a:tc>
                  <a:txBody>
                    <a:bodyPr/>
                    <a:lstStyle/>
                    <a:p>
                      <a:pPr algn="just" rtl="1">
                        <a:spcAft>
                          <a:spcPts val="0"/>
                        </a:spcAft>
                      </a:pPr>
                      <a:r>
                        <a:rPr lang="ar-DZ" sz="2800"/>
                        <a:t>1.250.000</a:t>
                      </a:r>
                      <a:endParaRPr lang="fr-FR" sz="2800">
                        <a:latin typeface="Times New Roman"/>
                        <a:ea typeface="SimSun"/>
                        <a:cs typeface="Arial"/>
                      </a:endParaRPr>
                    </a:p>
                  </a:txBody>
                  <a:tcPr marL="68580" marR="68580" marT="0" marB="0"/>
                </a:tc>
                <a:tc>
                  <a:txBody>
                    <a:bodyPr/>
                    <a:lstStyle/>
                    <a:p>
                      <a:pPr algn="just" rtl="1">
                        <a:spcAft>
                          <a:spcPts val="0"/>
                        </a:spcAft>
                      </a:pPr>
                      <a:r>
                        <a:rPr lang="ar-DZ" sz="2800" dirty="0"/>
                        <a:t>1.080.000</a:t>
                      </a:r>
                      <a:endParaRPr lang="fr-FR" sz="2800" dirty="0">
                        <a:latin typeface="Times New Roman"/>
                        <a:ea typeface="SimSun"/>
                        <a:cs typeface="Arial"/>
                      </a:endParaRPr>
                    </a:p>
                  </a:txBody>
                  <a:tcPr marL="68580" marR="68580" marT="0" marB="0"/>
                </a:tc>
                <a:tc>
                  <a:txBody>
                    <a:bodyPr/>
                    <a:lstStyle/>
                    <a:p>
                      <a:pPr algn="just" rtl="1">
                        <a:spcAft>
                          <a:spcPts val="0"/>
                        </a:spcAft>
                      </a:pPr>
                      <a:r>
                        <a:rPr lang="ar-DZ" sz="2400" dirty="0"/>
                        <a:t>الربح الإجمالي</a:t>
                      </a:r>
                      <a:endParaRPr lang="fr-FR" sz="2400" dirty="0">
                        <a:latin typeface="Times New Roman"/>
                        <a:ea typeface="SimSun"/>
                        <a:cs typeface="Arial"/>
                      </a:endParaRPr>
                    </a:p>
                  </a:txBody>
                  <a:tcPr marL="68580" marR="68580" marT="0" marB="0"/>
                </a:tc>
              </a:tr>
            </a:tbl>
          </a:graphicData>
        </a:graphic>
      </p:graphicFrame>
    </p:spTree>
  </p:cSld>
  <p:clrMapOvr>
    <a:masterClrMapping/>
  </p:clrMapOvr>
  <p:transition>
    <p:wipe di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003232" cy="634082"/>
          </a:xfrm>
        </p:spPr>
        <p:txBody>
          <a:bodyPr>
            <a:normAutofit fontScale="90000"/>
          </a:bodyPr>
          <a:lstStyle/>
          <a:p>
            <a:pPr algn="r" rtl="1"/>
            <a:r>
              <a:rPr lang="ar-DZ" b="1" dirty="0" smtClean="0"/>
              <a:t>المتحصلات النقدية :</a:t>
            </a:r>
            <a:endParaRPr lang="fr-FR" dirty="0"/>
          </a:p>
        </p:txBody>
      </p:sp>
      <p:graphicFrame>
        <p:nvGraphicFramePr>
          <p:cNvPr id="5" name="Tableau 4"/>
          <p:cNvGraphicFramePr>
            <a:graphicFrameLocks noGrp="1"/>
          </p:cNvGraphicFramePr>
          <p:nvPr/>
        </p:nvGraphicFramePr>
        <p:xfrm>
          <a:off x="971600" y="764704"/>
          <a:ext cx="7632848" cy="3240360"/>
        </p:xfrm>
        <a:graphic>
          <a:graphicData uri="http://schemas.openxmlformats.org/drawingml/2006/table">
            <a:tbl>
              <a:tblPr/>
              <a:tblGrid>
                <a:gridCol w="1908212"/>
                <a:gridCol w="1908212"/>
                <a:gridCol w="1780995"/>
                <a:gridCol w="2035429"/>
              </a:tblGrid>
              <a:tr h="810090">
                <a:tc>
                  <a:txBody>
                    <a:bodyPr/>
                    <a:lstStyle/>
                    <a:p>
                      <a:pPr algn="r" rtl="1">
                        <a:spcAft>
                          <a:spcPts val="0"/>
                        </a:spcAft>
                      </a:pPr>
                      <a:r>
                        <a:rPr lang="ar-DZ" sz="2400">
                          <a:latin typeface="Times New Roman"/>
                          <a:ea typeface="SimSun"/>
                          <a:cs typeface="Simplified Arabic"/>
                        </a:rPr>
                        <a:t>2003</a:t>
                      </a:r>
                      <a:endParaRPr lang="fr-FR" sz="24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400">
                          <a:latin typeface="Times New Roman"/>
                          <a:ea typeface="SimSun"/>
                          <a:cs typeface="Simplified Arabic"/>
                        </a:rPr>
                        <a:t>2002</a:t>
                      </a:r>
                      <a:endParaRPr lang="fr-FR" sz="24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400">
                          <a:latin typeface="Times New Roman"/>
                          <a:ea typeface="SimSun"/>
                          <a:cs typeface="Simplified Arabic"/>
                        </a:rPr>
                        <a:t>2001</a:t>
                      </a:r>
                      <a:endParaRPr lang="fr-FR" sz="24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400" b="1" dirty="0">
                          <a:latin typeface="Times New Roman"/>
                          <a:ea typeface="SimSun"/>
                          <a:cs typeface="Simplified Arabic"/>
                        </a:rPr>
                        <a:t>المتحصلات النقدية :</a:t>
                      </a:r>
                      <a:endParaRPr lang="fr-FR" sz="2400" dirty="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0090">
                <a:tc>
                  <a:txBody>
                    <a:bodyPr/>
                    <a:lstStyle/>
                    <a:p>
                      <a:pPr algn="r" rtl="1">
                        <a:spcAft>
                          <a:spcPts val="0"/>
                        </a:spcAft>
                      </a:pPr>
                      <a:r>
                        <a:rPr lang="ar-DZ" sz="2400">
                          <a:latin typeface="Times New Roman"/>
                          <a:ea typeface="SimSun"/>
                          <a:cs typeface="Simplified Arabic"/>
                        </a:rPr>
                        <a:t>1.000.000</a:t>
                      </a:r>
                      <a:endParaRPr lang="fr-FR" sz="24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400">
                          <a:latin typeface="Times New Roman"/>
                          <a:ea typeface="SimSun"/>
                          <a:cs typeface="Simplified Arabic"/>
                        </a:rPr>
                        <a:t>2.000.000</a:t>
                      </a:r>
                      <a:endParaRPr lang="fr-FR" sz="24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400">
                          <a:latin typeface="Times New Roman"/>
                          <a:ea typeface="SimSun"/>
                          <a:cs typeface="Simplified Arabic"/>
                        </a:rPr>
                        <a:t>1.500.000</a:t>
                      </a:r>
                      <a:endParaRPr lang="fr-FR" sz="24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400" dirty="0">
                          <a:latin typeface="Times New Roman"/>
                          <a:ea typeface="SimSun"/>
                          <a:cs typeface="Simplified Arabic"/>
                        </a:rPr>
                        <a:t>من مبيعات 2001</a:t>
                      </a:r>
                      <a:endParaRPr lang="fr-FR" sz="2400" dirty="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0090">
                <a:tc>
                  <a:txBody>
                    <a:bodyPr/>
                    <a:lstStyle/>
                    <a:p>
                      <a:pPr algn="r" rtl="1">
                        <a:spcAft>
                          <a:spcPts val="0"/>
                        </a:spcAft>
                      </a:pPr>
                      <a:r>
                        <a:rPr lang="ar-DZ" sz="2400">
                          <a:latin typeface="Times New Roman"/>
                          <a:ea typeface="SimSun"/>
                          <a:cs typeface="Simplified Arabic"/>
                        </a:rPr>
                        <a:t>2.400.000</a:t>
                      </a:r>
                      <a:endParaRPr lang="fr-FR" sz="24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400">
                          <a:latin typeface="Times New Roman"/>
                          <a:ea typeface="SimSun"/>
                          <a:cs typeface="Simplified Arabic"/>
                        </a:rPr>
                        <a:t>1.600.000</a:t>
                      </a:r>
                      <a:endParaRPr lang="fr-FR" sz="24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400">
                          <a:latin typeface="Times New Roman"/>
                          <a:ea typeface="SimSun"/>
                          <a:cs typeface="Simplified Arabic"/>
                        </a:rPr>
                        <a:t>/</a:t>
                      </a:r>
                      <a:endParaRPr lang="fr-FR" sz="24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400" dirty="0">
                          <a:latin typeface="Times New Roman"/>
                          <a:ea typeface="SimSun"/>
                          <a:cs typeface="Simplified Arabic"/>
                        </a:rPr>
                        <a:t>من مبيعات 2002</a:t>
                      </a:r>
                      <a:endParaRPr lang="fr-FR" sz="2400" dirty="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0090">
                <a:tc>
                  <a:txBody>
                    <a:bodyPr/>
                    <a:lstStyle/>
                    <a:p>
                      <a:pPr algn="r" rtl="1">
                        <a:spcAft>
                          <a:spcPts val="0"/>
                        </a:spcAft>
                      </a:pPr>
                      <a:r>
                        <a:rPr lang="ar-DZ" sz="2400">
                          <a:latin typeface="Times New Roman"/>
                          <a:ea typeface="SimSun"/>
                          <a:cs typeface="Simplified Arabic"/>
                        </a:rPr>
                        <a:t>1.800.000</a:t>
                      </a:r>
                      <a:endParaRPr lang="fr-FR" sz="24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400">
                          <a:latin typeface="Times New Roman"/>
                          <a:ea typeface="SimSun"/>
                          <a:cs typeface="Simplified Arabic"/>
                        </a:rPr>
                        <a:t>/</a:t>
                      </a:r>
                      <a:endParaRPr lang="fr-FR" sz="24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400" dirty="0">
                          <a:latin typeface="Times New Roman"/>
                          <a:ea typeface="SimSun"/>
                          <a:cs typeface="Simplified Arabic"/>
                        </a:rPr>
                        <a:t>/</a:t>
                      </a:r>
                      <a:endParaRPr lang="fr-FR" sz="2400" dirty="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400" dirty="0">
                          <a:latin typeface="Times New Roman"/>
                          <a:ea typeface="SimSun"/>
                          <a:cs typeface="Simplified Arabic"/>
                        </a:rPr>
                        <a:t>من مبيعات 2003</a:t>
                      </a:r>
                      <a:endParaRPr lang="fr-FR" sz="2400" dirty="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ZoneTexte 5"/>
          <p:cNvSpPr txBox="1"/>
          <p:nvPr/>
        </p:nvSpPr>
        <p:spPr>
          <a:xfrm>
            <a:off x="827584" y="4581128"/>
            <a:ext cx="7992888" cy="3108543"/>
          </a:xfrm>
          <a:prstGeom prst="rect">
            <a:avLst/>
          </a:prstGeom>
          <a:noFill/>
        </p:spPr>
        <p:txBody>
          <a:bodyPr wrap="square" rtlCol="0">
            <a:spAutoFit/>
          </a:bodyPr>
          <a:lstStyle/>
          <a:p>
            <a:pPr algn="r" rtl="1"/>
            <a:r>
              <a:rPr lang="ar-DZ" sz="3200" dirty="0" smtClean="0">
                <a:solidFill>
                  <a:srgbClr val="FF0000"/>
                </a:solidFill>
              </a:rPr>
              <a:t>المطلوب:</a:t>
            </a:r>
          </a:p>
          <a:p>
            <a:pPr algn="r" rtl="1"/>
            <a:r>
              <a:rPr lang="ar-DZ" sz="3200" dirty="0" smtClean="0"/>
              <a:t>تحديد إجمالي الربح المحقق وإجمالي الربح المؤجل لكل سنة من السنوات الثلاثة مع بيان  الأثر على قائمتي الدخل والمركز المالي.</a:t>
            </a:r>
          </a:p>
          <a:p>
            <a:pPr algn="r" rtl="1"/>
            <a:endParaRPr lang="ar-DZ" sz="3200" dirty="0" smtClean="0"/>
          </a:p>
          <a:p>
            <a:pPr algn="r" rtl="1"/>
            <a:endParaRPr lang="ar-DZ" dirty="0" smtClean="0"/>
          </a:p>
          <a:p>
            <a:pPr algn="r" rtl="1"/>
            <a:endParaRPr lang="fr-FR" dirty="0"/>
          </a:p>
        </p:txBody>
      </p:sp>
    </p:spTree>
  </p:cSld>
  <p:clrMapOvr>
    <a:masterClrMapping/>
  </p:clrMapOvr>
  <p:transition>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rtl="1"/>
            <a:r>
              <a:rPr lang="ar-SA" b="1" dirty="0" smtClean="0"/>
              <a:t>تحديد إجمالي الربح المحقق والمؤجل :</a:t>
            </a:r>
            <a:endParaRPr lang="fr-FR" dirty="0"/>
          </a:p>
        </p:txBody>
      </p:sp>
      <p:graphicFrame>
        <p:nvGraphicFramePr>
          <p:cNvPr id="5" name="Espace réservé du contenu 4"/>
          <p:cNvGraphicFramePr>
            <a:graphicFrameLocks noGrp="1"/>
          </p:cNvGraphicFramePr>
          <p:nvPr>
            <p:ph idx="1"/>
          </p:nvPr>
        </p:nvGraphicFramePr>
        <p:xfrm>
          <a:off x="971599" y="1556792"/>
          <a:ext cx="7560841" cy="4221006"/>
        </p:xfrm>
        <a:graphic>
          <a:graphicData uri="http://schemas.openxmlformats.org/drawingml/2006/table">
            <a:tbl>
              <a:tblPr rtl="1"/>
              <a:tblGrid>
                <a:gridCol w="2106913"/>
                <a:gridCol w="2208064"/>
                <a:gridCol w="1917537"/>
                <a:gridCol w="1328327"/>
              </a:tblGrid>
              <a:tr h="538750">
                <a:tc rowSpan="2">
                  <a:txBody>
                    <a:bodyPr/>
                    <a:lstStyle/>
                    <a:p>
                      <a:pPr algn="r" rtl="1">
                        <a:spcAft>
                          <a:spcPts val="0"/>
                        </a:spcAft>
                      </a:pPr>
                      <a:r>
                        <a:rPr lang="ar-DZ" sz="2800" dirty="0">
                          <a:latin typeface="Times New Roman"/>
                          <a:ea typeface="SimSun"/>
                          <a:cs typeface="Simplified Arabic"/>
                        </a:rPr>
                        <a:t>نسبة إجمالي الربح (2001) =</a:t>
                      </a:r>
                      <a:endParaRPr lang="fr-FR" sz="2800" dirty="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800">
                          <a:latin typeface="Times New Roman"/>
                          <a:ea typeface="SimSun"/>
                          <a:cs typeface="Simplified Arabic"/>
                        </a:rPr>
                        <a:t>إجمالي الربح</a:t>
                      </a:r>
                      <a:endParaRPr lang="fr-FR" sz="28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800">
                          <a:latin typeface="Times New Roman"/>
                          <a:ea typeface="SimSun"/>
                          <a:cs typeface="Simplified Arabic"/>
                        </a:rPr>
                        <a:t>1080000</a:t>
                      </a:r>
                      <a:endParaRPr lang="fr-FR" sz="28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r" rtl="1">
                        <a:spcAft>
                          <a:spcPts val="0"/>
                        </a:spcAft>
                      </a:pPr>
                      <a:r>
                        <a:rPr lang="ar-DZ" sz="2800" dirty="0" smtClean="0">
                          <a:latin typeface="Times New Roman"/>
                          <a:ea typeface="SimSun"/>
                          <a:cs typeface="Simplified Arabic"/>
                        </a:rPr>
                        <a:t>24 %</a:t>
                      </a:r>
                    </a:p>
                    <a:p>
                      <a:pPr algn="r" rtl="1">
                        <a:spcAft>
                          <a:spcPts val="0"/>
                        </a:spcAft>
                      </a:pPr>
                      <a:endParaRPr lang="fr-FR" sz="2800" dirty="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8252">
                <a:tc vMerge="1">
                  <a:txBody>
                    <a:bodyPr/>
                    <a:lstStyle/>
                    <a:p>
                      <a:endParaRPr lang="fr-FR"/>
                    </a:p>
                  </a:txBody>
                  <a:tcPr/>
                </a:tc>
                <a:tc>
                  <a:txBody>
                    <a:bodyPr/>
                    <a:lstStyle/>
                    <a:p>
                      <a:pPr algn="r" rtl="1">
                        <a:spcAft>
                          <a:spcPts val="0"/>
                        </a:spcAft>
                      </a:pPr>
                      <a:r>
                        <a:rPr lang="ar-DZ" sz="2800">
                          <a:latin typeface="Times New Roman"/>
                          <a:ea typeface="SimSun"/>
                          <a:cs typeface="Simplified Arabic"/>
                        </a:rPr>
                        <a:t>إجمالي المبيعات</a:t>
                      </a:r>
                      <a:endParaRPr lang="fr-FR" sz="28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800">
                          <a:latin typeface="Times New Roman"/>
                          <a:ea typeface="SimSun"/>
                          <a:cs typeface="Simplified Arabic"/>
                        </a:rPr>
                        <a:t>4500000</a:t>
                      </a:r>
                      <a:endParaRPr lang="fr-FR" sz="28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538750">
                <a:tc rowSpan="2">
                  <a:txBody>
                    <a:bodyPr/>
                    <a:lstStyle/>
                    <a:p>
                      <a:pPr algn="r" rtl="1">
                        <a:spcAft>
                          <a:spcPts val="0"/>
                        </a:spcAft>
                      </a:pPr>
                      <a:r>
                        <a:rPr lang="ar-DZ" sz="2800" dirty="0">
                          <a:latin typeface="Times New Roman"/>
                          <a:ea typeface="SimSun"/>
                          <a:cs typeface="Simplified Arabic"/>
                        </a:rPr>
                        <a:t>نسبة إجمالي الربح (200</a:t>
                      </a:r>
                      <a:r>
                        <a:rPr lang="ar-SY" sz="2800" dirty="0">
                          <a:latin typeface="Times New Roman"/>
                          <a:ea typeface="SimSun"/>
                          <a:cs typeface="Simplified Arabic"/>
                        </a:rPr>
                        <a:t>2</a:t>
                      </a:r>
                      <a:r>
                        <a:rPr lang="ar-DZ" sz="2800" dirty="0">
                          <a:latin typeface="Times New Roman"/>
                          <a:ea typeface="SimSun"/>
                          <a:cs typeface="Simplified Arabic"/>
                        </a:rPr>
                        <a:t>)</a:t>
                      </a:r>
                      <a:endParaRPr lang="fr-FR" sz="2800" dirty="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800">
                          <a:latin typeface="Times New Roman"/>
                          <a:ea typeface="SimSun"/>
                          <a:cs typeface="Simplified Arabic"/>
                        </a:rPr>
                        <a:t>إجمالي الربح</a:t>
                      </a:r>
                      <a:endParaRPr lang="fr-FR" sz="28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Y" sz="2800">
                          <a:latin typeface="Times New Roman"/>
                          <a:ea typeface="SimSun"/>
                          <a:cs typeface="Simplified Arabic"/>
                        </a:rPr>
                        <a:t>1250000</a:t>
                      </a:r>
                      <a:endParaRPr lang="fr-FR" sz="28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r" rtl="1">
                        <a:spcAft>
                          <a:spcPts val="0"/>
                        </a:spcAft>
                      </a:pPr>
                      <a:r>
                        <a:rPr lang="ar-SY" sz="2800">
                          <a:latin typeface="Times New Roman"/>
                          <a:ea typeface="SimSun"/>
                          <a:cs typeface="Simplified Arabic"/>
                        </a:rPr>
                        <a:t>25%</a:t>
                      </a:r>
                      <a:endParaRPr lang="fr-FR" sz="28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8252">
                <a:tc vMerge="1">
                  <a:txBody>
                    <a:bodyPr/>
                    <a:lstStyle/>
                    <a:p>
                      <a:endParaRPr lang="fr-FR"/>
                    </a:p>
                  </a:txBody>
                  <a:tcPr/>
                </a:tc>
                <a:tc>
                  <a:txBody>
                    <a:bodyPr/>
                    <a:lstStyle/>
                    <a:p>
                      <a:pPr algn="r" rtl="1">
                        <a:spcAft>
                          <a:spcPts val="0"/>
                        </a:spcAft>
                      </a:pPr>
                      <a:r>
                        <a:rPr lang="ar-DZ" sz="2800">
                          <a:latin typeface="Times New Roman"/>
                          <a:ea typeface="SimSun"/>
                          <a:cs typeface="Simplified Arabic"/>
                        </a:rPr>
                        <a:t>إجمالي المبيعات</a:t>
                      </a:r>
                      <a:endParaRPr lang="fr-FR" sz="28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800">
                          <a:latin typeface="Times New Roman"/>
                          <a:ea typeface="SimSun"/>
                          <a:cs typeface="Simplified Arabic"/>
                        </a:rPr>
                        <a:t>5000000</a:t>
                      </a:r>
                      <a:endParaRPr lang="fr-FR" sz="28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538750">
                <a:tc rowSpan="2">
                  <a:txBody>
                    <a:bodyPr/>
                    <a:lstStyle/>
                    <a:p>
                      <a:pPr algn="r" rtl="1">
                        <a:spcAft>
                          <a:spcPts val="0"/>
                        </a:spcAft>
                      </a:pPr>
                      <a:r>
                        <a:rPr lang="ar-DZ" sz="2800">
                          <a:latin typeface="Times New Roman"/>
                          <a:ea typeface="SimSun"/>
                          <a:cs typeface="Simplified Arabic"/>
                        </a:rPr>
                        <a:t>نسبة إجمالي الربح (2003)</a:t>
                      </a:r>
                      <a:endParaRPr lang="fr-FR" sz="28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800" dirty="0">
                          <a:latin typeface="Times New Roman"/>
                          <a:ea typeface="SimSun"/>
                          <a:cs typeface="Simplified Arabic"/>
                        </a:rPr>
                        <a:t>إجمالي الربح</a:t>
                      </a:r>
                      <a:endParaRPr lang="fr-FR" sz="2800" dirty="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800">
                          <a:latin typeface="Times New Roman"/>
                          <a:ea typeface="SimSun"/>
                          <a:cs typeface="Simplified Arabic"/>
                        </a:rPr>
                        <a:t>1860000</a:t>
                      </a:r>
                      <a:endParaRPr lang="fr-FR" sz="28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r" rtl="1">
                        <a:spcAft>
                          <a:spcPts val="0"/>
                        </a:spcAft>
                      </a:pPr>
                      <a:r>
                        <a:rPr lang="ar-DZ" sz="2800">
                          <a:latin typeface="Times New Roman"/>
                          <a:ea typeface="SimSun"/>
                          <a:cs typeface="Simplified Arabic"/>
                        </a:rPr>
                        <a:t>30 %</a:t>
                      </a:r>
                      <a:endParaRPr lang="fr-FR" sz="280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8252">
                <a:tc vMerge="1">
                  <a:txBody>
                    <a:bodyPr/>
                    <a:lstStyle/>
                    <a:p>
                      <a:endParaRPr lang="fr-FR"/>
                    </a:p>
                  </a:txBody>
                  <a:tcPr/>
                </a:tc>
                <a:tc>
                  <a:txBody>
                    <a:bodyPr/>
                    <a:lstStyle/>
                    <a:p>
                      <a:pPr algn="r" rtl="1">
                        <a:spcAft>
                          <a:spcPts val="0"/>
                        </a:spcAft>
                      </a:pPr>
                      <a:r>
                        <a:rPr lang="ar-DZ" sz="2800" dirty="0">
                          <a:latin typeface="Times New Roman"/>
                          <a:ea typeface="SimSun"/>
                          <a:cs typeface="Simplified Arabic"/>
                        </a:rPr>
                        <a:t>إجمالي المبيعات</a:t>
                      </a:r>
                      <a:endParaRPr lang="fr-FR" sz="2800" dirty="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DZ" sz="2800" dirty="0">
                          <a:latin typeface="Times New Roman"/>
                          <a:ea typeface="SimSun"/>
                          <a:cs typeface="Simplified Arabic"/>
                        </a:rPr>
                        <a:t>6200000</a:t>
                      </a:r>
                      <a:endParaRPr lang="fr-FR" sz="2800" dirty="0">
                        <a:latin typeface="Times New Roman"/>
                        <a:ea typeface="SimSu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bl>
          </a:graphicData>
        </a:graphic>
      </p:graphicFrame>
    </p:spTree>
  </p:cSld>
  <p:clrMapOvr>
    <a:masterClrMapping/>
  </p:clrMapOvr>
  <p:transition>
    <p:push/>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dirty="0" smtClean="0"/>
              <a:t>سنة2001:</a:t>
            </a:r>
            <a:endParaRPr lang="fr-FR" dirty="0"/>
          </a:p>
        </p:txBody>
      </p:sp>
      <p:sp>
        <p:nvSpPr>
          <p:cNvPr id="3" name="Espace réservé du contenu 2"/>
          <p:cNvSpPr>
            <a:spLocks noGrp="1"/>
          </p:cNvSpPr>
          <p:nvPr>
            <p:ph idx="1"/>
          </p:nvPr>
        </p:nvSpPr>
        <p:spPr>
          <a:xfrm>
            <a:off x="457200" y="1600201"/>
            <a:ext cx="8229600" cy="1972816"/>
          </a:xfrm>
        </p:spPr>
        <p:txBody>
          <a:bodyPr/>
          <a:lstStyle/>
          <a:p>
            <a:endParaRPr lang="fr-FR" dirty="0"/>
          </a:p>
        </p:txBody>
      </p:sp>
      <p:sp>
        <p:nvSpPr>
          <p:cNvPr id="4" name="Plaque 3"/>
          <p:cNvSpPr/>
          <p:nvPr/>
        </p:nvSpPr>
        <p:spPr>
          <a:xfrm>
            <a:off x="467544" y="1052736"/>
            <a:ext cx="8424936" cy="2016224"/>
          </a:xfrm>
          <a:prstGeom prst="bevel">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dirty="0"/>
          </a:p>
        </p:txBody>
      </p:sp>
      <p:sp>
        <p:nvSpPr>
          <p:cNvPr id="57345" name="Rectangle 1"/>
          <p:cNvSpPr>
            <a:spLocks noChangeArrowheads="1"/>
          </p:cNvSpPr>
          <p:nvPr/>
        </p:nvSpPr>
        <p:spPr bwMode="auto">
          <a:xfrm>
            <a:off x="899592" y="1628800"/>
            <a:ext cx="7488832"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altLang="zh-CN" sz="3200" b="1" i="0" u="none" strike="noStrike" cap="none" normalizeH="0" baseline="0" dirty="0" smtClean="0">
                <a:ln>
                  <a:noFill/>
                </a:ln>
                <a:solidFill>
                  <a:schemeClr val="tx1"/>
                </a:solidFill>
                <a:effectLst/>
                <a:latin typeface="Simplified Arabic" pitchFamily="18" charset="-78"/>
                <a:ea typeface="SimSun" pitchFamily="2" charset="-122"/>
                <a:cs typeface="Simplified Arabic" pitchFamily="18" charset="-78"/>
              </a:rPr>
              <a:t>الربح الإجمالي المحقق= </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altLang="zh-CN" sz="3200" b="1" i="0" u="none" strike="noStrike" cap="none" normalizeH="0" baseline="0" dirty="0" smtClean="0">
                <a:ln>
                  <a:noFill/>
                </a:ln>
                <a:solidFill>
                  <a:schemeClr val="tx1"/>
                </a:solidFill>
                <a:effectLst/>
                <a:latin typeface="Simplified Arabic" pitchFamily="18" charset="-78"/>
                <a:ea typeface="SimSun" pitchFamily="2" charset="-122"/>
                <a:cs typeface="Simplified Arabic" pitchFamily="18" charset="-78"/>
              </a:rPr>
              <a:t>المتحصل النقدي 2001× نسبة إجمالي الربح (2001)</a:t>
            </a:r>
            <a:endParaRPr kumimoji="0" lang="ar-DZ" altLang="zh-CN"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46" name="Rectangle 2"/>
          <p:cNvSpPr>
            <a:spLocks noChangeArrowheads="1"/>
          </p:cNvSpPr>
          <p:nvPr/>
        </p:nvSpPr>
        <p:spPr bwMode="auto">
          <a:xfrm>
            <a:off x="827584" y="3789040"/>
            <a:ext cx="7786106"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chemeClr val="tx1"/>
                </a:solidFill>
                <a:effectLst/>
                <a:latin typeface="Simplified Arabic" pitchFamily="18" charset="-78"/>
                <a:ea typeface="SimSun" pitchFamily="2" charset="-122"/>
                <a:cs typeface="Simplified Arabic" pitchFamily="18" charset="-78"/>
              </a:rPr>
              <a:t>الربح الإجمالي المحقق</a:t>
            </a:r>
            <a:r>
              <a:rPr kumimoji="0" lang="ar-DZ" altLang="zh-CN" sz="2800" b="0" i="0" u="none" strike="noStrike" cap="none" normalizeH="0" baseline="0" dirty="0" smtClean="0">
                <a:ln>
                  <a:noFill/>
                </a:ln>
                <a:solidFill>
                  <a:schemeClr val="tx1"/>
                </a:solidFill>
                <a:effectLst/>
                <a:latin typeface="Simplified Arabic" pitchFamily="18" charset="-78"/>
                <a:ea typeface="SimSun" pitchFamily="2" charset="-122"/>
                <a:cs typeface="Simplified Arabic" pitchFamily="18" charset="-78"/>
              </a:rPr>
              <a:t> = 1500000 ×  24/100  = 360000</a:t>
            </a:r>
            <a:endParaRPr kumimoji="0" lang="ar-DZ" altLang="zh-CN"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47" name="Rectangle 3"/>
          <p:cNvSpPr>
            <a:spLocks noChangeArrowheads="1"/>
          </p:cNvSpPr>
          <p:nvPr/>
        </p:nvSpPr>
        <p:spPr bwMode="auto">
          <a:xfrm>
            <a:off x="611560" y="4509120"/>
            <a:ext cx="8124339" cy="954107"/>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chemeClr val="tx1"/>
                </a:solidFill>
                <a:effectLst/>
                <a:latin typeface="Simplified Arabic" pitchFamily="18" charset="-78"/>
                <a:ea typeface="SimSun" pitchFamily="2" charset="-122"/>
                <a:cs typeface="Simplified Arabic" pitchFamily="18" charset="-78"/>
              </a:rPr>
              <a:t>     الربح الإجمالي المؤجل =</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chemeClr val="tx1"/>
                </a:solidFill>
                <a:effectLst/>
                <a:latin typeface="Simplified Arabic" pitchFamily="18" charset="-78"/>
                <a:ea typeface="SimSun" pitchFamily="2" charset="-122"/>
                <a:cs typeface="Simplified Arabic" pitchFamily="18" charset="-78"/>
              </a:rPr>
              <a:t> الربح الإجمالي عن مبيعات  2001- الربح الإجمالي المحقق2001</a:t>
            </a:r>
            <a:endParaRPr kumimoji="0" lang="ar-DZ" altLang="zh-CN"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dissolv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792088"/>
          </a:xfrm>
        </p:spPr>
        <p:txBody>
          <a:bodyPr>
            <a:normAutofit/>
          </a:bodyPr>
          <a:lstStyle/>
          <a:p>
            <a:pPr algn="r"/>
            <a:r>
              <a:rPr lang="ar-DZ" sz="2800" dirty="0" smtClean="0"/>
              <a:t>سنة 2002 :</a:t>
            </a:r>
            <a:endParaRPr lang="fr-FR" sz="2800" dirty="0"/>
          </a:p>
        </p:txBody>
      </p:sp>
      <p:sp>
        <p:nvSpPr>
          <p:cNvPr id="3" name="Espace réservé du contenu 2"/>
          <p:cNvSpPr>
            <a:spLocks noGrp="1"/>
          </p:cNvSpPr>
          <p:nvPr>
            <p:ph idx="1"/>
          </p:nvPr>
        </p:nvSpPr>
        <p:spPr>
          <a:xfrm>
            <a:off x="251520" y="1556792"/>
            <a:ext cx="8568952" cy="4608512"/>
          </a:xfrm>
        </p:spPr>
        <p:txBody>
          <a:bodyPr>
            <a:noAutofit/>
          </a:bodyPr>
          <a:lstStyle/>
          <a:p>
            <a:pPr algn="r" rtl="1"/>
            <a:r>
              <a:rPr lang="ar-DZ" sz="2800" b="1" dirty="0" smtClean="0">
                <a:latin typeface="Simplified Arabic" pitchFamily="18" charset="-78"/>
                <a:cs typeface="Simplified Arabic" pitchFamily="18" charset="-78"/>
              </a:rPr>
              <a:t>الربح الإجمالي المحقق =</a:t>
            </a:r>
            <a:r>
              <a:rPr lang="ar-DZ" sz="2800" dirty="0" smtClean="0">
                <a:latin typeface="Simplified Arabic" pitchFamily="18" charset="-78"/>
                <a:cs typeface="Simplified Arabic" pitchFamily="18" charset="-78"/>
              </a:rPr>
              <a:t> (200</a:t>
            </a:r>
            <a:r>
              <a:rPr lang="ar-SY" sz="2800" dirty="0" smtClean="0">
                <a:latin typeface="Simplified Arabic" pitchFamily="18" charset="-78"/>
                <a:cs typeface="Simplified Arabic" pitchFamily="18" charset="-78"/>
              </a:rPr>
              <a:t>0</a:t>
            </a:r>
            <a:r>
              <a:rPr lang="ar-DZ" sz="2800" dirty="0" smtClean="0">
                <a:latin typeface="Simplified Arabic" pitchFamily="18" charset="-78"/>
                <a:cs typeface="Simplified Arabic" pitchFamily="18" charset="-78"/>
              </a:rPr>
              <a:t>000  × 24% ) + (1600000 × 25%)</a:t>
            </a:r>
            <a:endParaRPr lang="fr-FR" sz="2800" dirty="0" smtClean="0">
              <a:latin typeface="Simplified Arabic" pitchFamily="18" charset="-78"/>
              <a:cs typeface="Simplified Arabic" pitchFamily="18" charset="-78"/>
            </a:endParaRPr>
          </a:p>
          <a:p>
            <a:pPr algn="r" rtl="1">
              <a:tabLst>
                <a:tab pos="179388" algn="l"/>
              </a:tabLst>
            </a:pPr>
            <a:r>
              <a:rPr lang="ar-SY" sz="2800" dirty="0" smtClean="0">
                <a:latin typeface="Simplified Arabic" pitchFamily="18" charset="-78"/>
                <a:cs typeface="Simplified Arabic" pitchFamily="18" charset="-78"/>
              </a:rPr>
              <a:t>   </a:t>
            </a:r>
            <a:r>
              <a:rPr lang="ar-DZ" sz="2800" b="1" dirty="0" smtClean="0">
                <a:latin typeface="Simplified Arabic" pitchFamily="18" charset="-78"/>
                <a:cs typeface="Simplified Arabic" pitchFamily="18" charset="-78"/>
              </a:rPr>
              <a:t>الربح الإجمالي المحقق</a:t>
            </a:r>
            <a:r>
              <a:rPr lang="ar-SY" sz="2800" dirty="0" smtClean="0">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 480000 + 400000 = 880000</a:t>
            </a:r>
            <a:endParaRPr lang="fr-FR" sz="2800" dirty="0" smtClean="0">
              <a:latin typeface="Simplified Arabic" pitchFamily="18" charset="-78"/>
              <a:cs typeface="Simplified Arabic" pitchFamily="18" charset="-78"/>
            </a:endParaRPr>
          </a:p>
          <a:p>
            <a:pPr algn="r" rtl="1"/>
            <a:r>
              <a:rPr lang="ar-DZ" sz="2800" b="1" i="1" dirty="0" smtClean="0">
                <a:latin typeface="Simplified Arabic" pitchFamily="18" charset="-78"/>
                <a:cs typeface="Simplified Arabic" pitchFamily="18" charset="-78"/>
              </a:rPr>
              <a:t>  الربح الإجمالي المؤجل عن مبيعات 2001 =</a:t>
            </a:r>
            <a:r>
              <a:rPr lang="ar-DZ" sz="2800" b="1" dirty="0" smtClean="0">
                <a:latin typeface="Simplified Arabic" pitchFamily="18" charset="-78"/>
                <a:cs typeface="Simplified Arabic" pitchFamily="18" charset="-78"/>
              </a:rPr>
              <a:t>الربح الإجمالي المؤجل2001  - المتحصل النقدي لـ2001</a:t>
            </a:r>
            <a:r>
              <a:rPr lang="ar-DZ" sz="2800" dirty="0" smtClean="0">
                <a:latin typeface="Simplified Arabic" pitchFamily="18" charset="-78"/>
                <a:cs typeface="Simplified Arabic" pitchFamily="18" charset="-78"/>
              </a:rPr>
              <a:t>=720000 -480000 =240000.</a:t>
            </a:r>
            <a:endParaRPr lang="fr-FR" sz="2800" dirty="0" smtClean="0">
              <a:latin typeface="Simplified Arabic" pitchFamily="18" charset="-78"/>
              <a:cs typeface="Simplified Arabic" pitchFamily="18" charset="-78"/>
            </a:endParaRPr>
          </a:p>
          <a:p>
            <a:pPr algn="r" rtl="1"/>
            <a:r>
              <a:rPr lang="ar-DZ" sz="2800" b="1" i="1" dirty="0" smtClean="0">
                <a:latin typeface="Simplified Arabic" pitchFamily="18" charset="-78"/>
                <a:cs typeface="Simplified Arabic" pitchFamily="18" charset="-78"/>
              </a:rPr>
              <a:t>  الربح الإجمالي المؤجل عن مبيعات </a:t>
            </a:r>
            <a:r>
              <a:rPr lang="ar-DZ" sz="2800" b="1" dirty="0" smtClean="0">
                <a:latin typeface="Simplified Arabic" pitchFamily="18" charset="-78"/>
                <a:cs typeface="Simplified Arabic" pitchFamily="18" charset="-78"/>
              </a:rPr>
              <a:t>2002</a:t>
            </a:r>
            <a:r>
              <a:rPr lang="ar-DZ" sz="2800" b="1" i="1" dirty="0" smtClean="0">
                <a:latin typeface="Simplified Arabic" pitchFamily="18" charset="-78"/>
                <a:cs typeface="Simplified Arabic" pitchFamily="18" charset="-78"/>
              </a:rPr>
              <a:t> =</a:t>
            </a:r>
            <a:r>
              <a:rPr lang="ar-DZ" sz="2800" b="1" dirty="0" smtClean="0">
                <a:latin typeface="Simplified Arabic" pitchFamily="18" charset="-78"/>
                <a:cs typeface="Simplified Arabic" pitchFamily="18" charset="-78"/>
              </a:rPr>
              <a:t>الربح الإجمالي المؤجل2002  - المتحصل النقدي لـ2002=</a:t>
            </a:r>
            <a:r>
              <a:rPr lang="ar-DZ" sz="2800" dirty="0" smtClean="0">
                <a:latin typeface="Simplified Arabic" pitchFamily="18" charset="-78"/>
                <a:cs typeface="Simplified Arabic" pitchFamily="18" charset="-78"/>
              </a:rPr>
              <a:t>1250000-400000=850000.</a:t>
            </a:r>
            <a:endParaRPr lang="fr-FR" sz="2800" dirty="0" smtClean="0">
              <a:latin typeface="Simplified Arabic" pitchFamily="18" charset="-78"/>
              <a:cs typeface="Simplified Arabic" pitchFamily="18" charset="-78"/>
            </a:endParaRPr>
          </a:p>
        </p:txBody>
      </p:sp>
      <p:sp>
        <p:nvSpPr>
          <p:cNvPr id="4" name="ZoneTexte 3"/>
          <p:cNvSpPr txBox="1"/>
          <p:nvPr/>
        </p:nvSpPr>
        <p:spPr>
          <a:xfrm>
            <a:off x="683568" y="692696"/>
            <a:ext cx="8136904" cy="83099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r" rtl="1"/>
            <a:r>
              <a:rPr lang="ar-DZ" sz="2400" b="1" dirty="0" smtClean="0"/>
              <a:t>الربح الإجمالي المحقق </a:t>
            </a:r>
            <a:r>
              <a:rPr lang="ar-SY" sz="2400" b="1" dirty="0" smtClean="0"/>
              <a:t>= </a:t>
            </a:r>
            <a:r>
              <a:rPr lang="ar-DZ" sz="2400" b="1" dirty="0" smtClean="0"/>
              <a:t>المتحصل النقدي 2001 × نسبة إجمالي الربح (2001)+ المتحصل النقدي 2002× نسبة إجمالي الربح (2002)</a:t>
            </a:r>
            <a:endParaRPr lang="fr-FR" sz="2400" dirty="0"/>
          </a:p>
        </p:txBody>
      </p:sp>
    </p:spTree>
  </p:cSld>
  <p:clrMapOvr>
    <a:masterClrMapping/>
  </p:clrMapOvr>
  <p:transition>
    <p:pull dir="d"/>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91264" cy="1498178"/>
          </a:xfrm>
        </p:spPr>
        <p:style>
          <a:lnRef idx="2">
            <a:schemeClr val="accent2"/>
          </a:lnRef>
          <a:fillRef idx="1">
            <a:schemeClr val="lt1"/>
          </a:fillRef>
          <a:effectRef idx="0">
            <a:schemeClr val="accent2"/>
          </a:effectRef>
          <a:fontRef idx="minor">
            <a:schemeClr val="dk1"/>
          </a:fontRef>
        </p:style>
        <p:txBody>
          <a:bodyPr>
            <a:normAutofit fontScale="90000"/>
          </a:bodyPr>
          <a:lstStyle/>
          <a:p>
            <a:pPr rtl="1"/>
            <a:r>
              <a:rPr lang="ar-DZ" sz="3600" b="1" dirty="0" smtClean="0"/>
              <a:t>الربح الإجمالي المؤجل</a:t>
            </a:r>
            <a:r>
              <a:rPr lang="ar-SY" sz="3600" b="1" dirty="0" smtClean="0"/>
              <a:t>     </a:t>
            </a:r>
            <a:r>
              <a:rPr lang="ar-DZ" sz="3600" b="1" dirty="0" smtClean="0"/>
              <a:t> =</a:t>
            </a:r>
            <a:br>
              <a:rPr lang="ar-DZ" sz="3600" b="1" dirty="0" smtClean="0"/>
            </a:br>
            <a:r>
              <a:rPr lang="ar-DZ" sz="3600" b="1" dirty="0" smtClean="0"/>
              <a:t>  الربح الإجمالي المؤجل عن مبيعات 2001 </a:t>
            </a:r>
            <a:r>
              <a:rPr lang="ar-SY" sz="3600" b="1" dirty="0" smtClean="0"/>
              <a:t>   </a:t>
            </a:r>
            <a:r>
              <a:rPr lang="ar-DZ" sz="3600" b="1" dirty="0" smtClean="0"/>
              <a:t>+ الربح الإجمالي المؤجل عن مبيعات2002</a:t>
            </a:r>
            <a:endParaRPr lang="fr-FR" dirty="0"/>
          </a:p>
        </p:txBody>
      </p:sp>
      <p:sp>
        <p:nvSpPr>
          <p:cNvPr id="3" name="Espace réservé du contenu 2"/>
          <p:cNvSpPr>
            <a:spLocks noGrp="1"/>
          </p:cNvSpPr>
          <p:nvPr>
            <p:ph idx="1"/>
          </p:nvPr>
        </p:nvSpPr>
        <p:spPr>
          <a:xfrm>
            <a:off x="457200" y="1772816"/>
            <a:ext cx="8291264" cy="1800200"/>
          </a:xfrm>
        </p:spPr>
        <p:txBody>
          <a:bodyPr/>
          <a:lstStyle/>
          <a:p>
            <a:pPr algn="r" rtl="1"/>
            <a:r>
              <a:rPr lang="ar-DZ" b="1" dirty="0" smtClean="0"/>
              <a:t>الربح الإجمالي المؤجل</a:t>
            </a:r>
            <a:r>
              <a:rPr lang="ar-SY" b="1" i="1" dirty="0" smtClean="0"/>
              <a:t>  </a:t>
            </a:r>
            <a:r>
              <a:rPr lang="ar-DZ" dirty="0" smtClean="0"/>
              <a:t>= 240000 + 850000 = 1090000</a:t>
            </a:r>
            <a:endParaRPr lang="fr-FR" dirty="0" smtClean="0"/>
          </a:p>
          <a:p>
            <a:pPr algn="r" rtl="1"/>
            <a:r>
              <a:rPr lang="ar-DZ" b="1" dirty="0" smtClean="0"/>
              <a:t>سنة 2003 :</a:t>
            </a:r>
            <a:endParaRPr lang="fr-FR" dirty="0" smtClean="0"/>
          </a:p>
          <a:p>
            <a:pPr algn="r" rtl="1"/>
            <a:endParaRPr lang="fr-FR" dirty="0"/>
          </a:p>
        </p:txBody>
      </p:sp>
      <p:sp>
        <p:nvSpPr>
          <p:cNvPr id="5" name="ZoneTexte 4"/>
          <p:cNvSpPr txBox="1"/>
          <p:nvPr/>
        </p:nvSpPr>
        <p:spPr>
          <a:xfrm>
            <a:off x="395536" y="3573016"/>
            <a:ext cx="8208912" cy="13849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r" rtl="1"/>
            <a:r>
              <a:rPr lang="ar-DZ" sz="2800" b="1" dirty="0" smtClean="0"/>
              <a:t>الربح الإجمالي المحقق </a:t>
            </a:r>
            <a:r>
              <a:rPr lang="ar-SY" sz="2800" b="1" dirty="0" smtClean="0"/>
              <a:t>= </a:t>
            </a:r>
            <a:r>
              <a:rPr lang="ar-DZ" sz="2800" b="1" dirty="0" smtClean="0"/>
              <a:t>المتحصل النقدي 2001 × نسبة إجمالي الربح (2001)+ المتحصل النقدي 2002× نسبة إجمالي الربح (2002)+ المتحصل النقدي2003× نسبة إجمالي الربح (2003).</a:t>
            </a:r>
            <a:endParaRPr lang="fr-FR" sz="2800" dirty="0"/>
          </a:p>
        </p:txBody>
      </p:sp>
    </p:spTree>
  </p:cSld>
  <p:clrMapOvr>
    <a:masterClrMapping/>
  </p:clrMapOvr>
  <p:transition>
    <p:wipe dir="u"/>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274638"/>
            <a:ext cx="8075240" cy="2650306"/>
          </a:xfrm>
        </p:spPr>
        <p:style>
          <a:lnRef idx="2">
            <a:schemeClr val="accent2"/>
          </a:lnRef>
          <a:fillRef idx="1">
            <a:schemeClr val="lt1"/>
          </a:fillRef>
          <a:effectRef idx="0">
            <a:schemeClr val="accent2"/>
          </a:effectRef>
          <a:fontRef idx="minor">
            <a:schemeClr val="dk1"/>
          </a:fontRef>
        </p:style>
        <p:txBody>
          <a:bodyPr>
            <a:noAutofit/>
          </a:bodyPr>
          <a:lstStyle/>
          <a:p>
            <a:pPr algn="r" rtl="1"/>
            <a:r>
              <a:rPr lang="ar-DZ" sz="2800" dirty="0" smtClean="0"/>
              <a:t>الربح الإجمالي المحقق = الربح الإجمالي المحقق عن دفعات مبيعات</a:t>
            </a:r>
            <a:r>
              <a:rPr lang="fr-FR" sz="2800" dirty="0" smtClean="0"/>
              <a:t/>
            </a:r>
            <a:br>
              <a:rPr lang="fr-FR" sz="2800" dirty="0" smtClean="0"/>
            </a:br>
            <a:r>
              <a:rPr lang="ar-DZ" sz="2800" dirty="0" smtClean="0"/>
              <a:t>                      </a:t>
            </a:r>
            <a:r>
              <a:rPr lang="ar-SY" sz="2800" dirty="0" smtClean="0"/>
              <a:t>      </a:t>
            </a:r>
            <a:r>
              <a:rPr lang="ar-DZ" sz="2800" dirty="0" smtClean="0"/>
              <a:t>( 2001  ,  2002   ,  2003 )</a:t>
            </a:r>
            <a:r>
              <a:rPr lang="fr-FR" sz="2800" dirty="0" smtClean="0"/>
              <a:t/>
            </a:r>
            <a:br>
              <a:rPr lang="fr-FR" sz="2800" dirty="0" smtClean="0"/>
            </a:br>
            <a:r>
              <a:rPr lang="ar-DZ" sz="2800" dirty="0" smtClean="0"/>
              <a:t>  الربح الإجمالي المحقق</a:t>
            </a:r>
            <a:r>
              <a:rPr lang="ar-DZ" sz="2800" b="1" dirty="0" smtClean="0"/>
              <a:t> </a:t>
            </a:r>
            <a:r>
              <a:rPr lang="ar-DZ" sz="2800" dirty="0" smtClean="0"/>
              <a:t>= (1000000 × 24% ) + (2400000 ×25%) + 1800000    ×30%)= 240000 + 600000 + 540000 = 1380000.</a:t>
            </a:r>
            <a:endParaRPr lang="fr-FR" sz="2800" dirty="0"/>
          </a:p>
        </p:txBody>
      </p:sp>
      <p:graphicFrame>
        <p:nvGraphicFramePr>
          <p:cNvPr id="5" name="Tableau 4"/>
          <p:cNvGraphicFramePr>
            <a:graphicFrameLocks noGrp="1"/>
          </p:cNvGraphicFramePr>
          <p:nvPr/>
        </p:nvGraphicFramePr>
        <p:xfrm>
          <a:off x="899593" y="2996951"/>
          <a:ext cx="7272807" cy="3743569"/>
        </p:xfrm>
        <a:graphic>
          <a:graphicData uri="http://schemas.openxmlformats.org/drawingml/2006/table">
            <a:tbl>
              <a:tblPr rtl="1">
                <a:tableStyleId>{D7AC3CCA-C797-4891-BE02-D94E43425B78}</a:tableStyleId>
              </a:tblPr>
              <a:tblGrid>
                <a:gridCol w="1454246"/>
                <a:gridCol w="1836181"/>
                <a:gridCol w="1948457"/>
                <a:gridCol w="1834272"/>
                <a:gridCol w="199651"/>
              </a:tblGrid>
              <a:tr h="863248">
                <a:tc>
                  <a:txBody>
                    <a:bodyPr/>
                    <a:lstStyle/>
                    <a:p>
                      <a:pPr algn="r" rtl="1">
                        <a:spcAft>
                          <a:spcPts val="0"/>
                        </a:spcAft>
                      </a:pPr>
                      <a:r>
                        <a:rPr lang="ar-DZ" sz="2800" dirty="0"/>
                        <a:t>السنة</a:t>
                      </a:r>
                      <a:endParaRPr lang="fr-FR" sz="2800" dirty="0">
                        <a:latin typeface="Times New Roman"/>
                        <a:ea typeface="SimSun"/>
                        <a:cs typeface="Arial"/>
                      </a:endParaRPr>
                    </a:p>
                  </a:txBody>
                  <a:tcPr marL="68580" marR="68580" marT="0" marB="0"/>
                </a:tc>
                <a:tc>
                  <a:txBody>
                    <a:bodyPr/>
                    <a:lstStyle/>
                    <a:p>
                      <a:pPr algn="r" rtl="1">
                        <a:spcAft>
                          <a:spcPts val="0"/>
                        </a:spcAft>
                      </a:pPr>
                      <a:r>
                        <a:rPr lang="ar-DZ" sz="2800"/>
                        <a:t>الربح المؤجل</a:t>
                      </a:r>
                      <a:endParaRPr lang="fr-FR" sz="2800">
                        <a:latin typeface="Times New Roman"/>
                        <a:ea typeface="SimSun"/>
                        <a:cs typeface="Arial"/>
                      </a:endParaRPr>
                    </a:p>
                  </a:txBody>
                  <a:tcPr marL="68580" marR="68580" marT="0" marB="0"/>
                </a:tc>
                <a:tc>
                  <a:txBody>
                    <a:bodyPr/>
                    <a:lstStyle/>
                    <a:p>
                      <a:pPr algn="r" rtl="1">
                        <a:spcAft>
                          <a:spcPts val="0"/>
                        </a:spcAft>
                      </a:pPr>
                      <a:r>
                        <a:rPr lang="ar-DZ" sz="2800"/>
                        <a:t>الربح المحقق</a:t>
                      </a:r>
                      <a:endParaRPr lang="fr-FR" sz="2800">
                        <a:latin typeface="Times New Roman"/>
                        <a:ea typeface="SimSun"/>
                        <a:cs typeface="Arial"/>
                      </a:endParaRPr>
                    </a:p>
                  </a:txBody>
                  <a:tcPr marL="68580" marR="68580" marT="0" marB="0"/>
                </a:tc>
                <a:tc>
                  <a:txBody>
                    <a:bodyPr/>
                    <a:lstStyle/>
                    <a:p>
                      <a:pPr algn="r" rtl="1">
                        <a:spcAft>
                          <a:spcPts val="0"/>
                        </a:spcAft>
                      </a:pPr>
                      <a:r>
                        <a:rPr lang="ar-DZ" sz="2800" dirty="0"/>
                        <a:t>الفرق</a:t>
                      </a:r>
                      <a:endParaRPr lang="fr-FR" sz="2800" dirty="0">
                        <a:latin typeface="Times New Roman"/>
                        <a:ea typeface="SimSun"/>
                        <a:cs typeface="Arial"/>
                      </a:endParaRPr>
                    </a:p>
                  </a:txBody>
                  <a:tcPr marL="68580" marR="68580" marT="0" marB="0"/>
                </a:tc>
                <a:tc rowSpan="5">
                  <a:txBody>
                    <a:bodyPr/>
                    <a:lstStyle/>
                    <a:p>
                      <a:pPr algn="r" rtl="1">
                        <a:spcAft>
                          <a:spcPts val="0"/>
                        </a:spcAft>
                      </a:pPr>
                      <a:endParaRPr lang="ar-DZ" sz="1500">
                        <a:latin typeface="Times New Roman"/>
                        <a:ea typeface="SimSun"/>
                        <a:cs typeface="Simplified Arabic"/>
                      </a:endParaRPr>
                    </a:p>
                  </a:txBody>
                  <a:tcPr marL="68580" marR="68580" marT="0" marB="0"/>
                </a:tc>
              </a:tr>
              <a:tr h="720929">
                <a:tc>
                  <a:txBody>
                    <a:bodyPr/>
                    <a:lstStyle/>
                    <a:p>
                      <a:pPr algn="r" rtl="1">
                        <a:spcAft>
                          <a:spcPts val="0"/>
                        </a:spcAft>
                      </a:pPr>
                      <a:r>
                        <a:rPr lang="ar-DZ" sz="2800" dirty="0"/>
                        <a:t>2001</a:t>
                      </a:r>
                      <a:endParaRPr lang="fr-FR" sz="2800" dirty="0">
                        <a:latin typeface="Times New Roman"/>
                        <a:ea typeface="SimSun"/>
                        <a:cs typeface="Arial"/>
                      </a:endParaRPr>
                    </a:p>
                  </a:txBody>
                  <a:tcPr marL="68580" marR="68580" marT="0" marB="0"/>
                </a:tc>
                <a:tc>
                  <a:txBody>
                    <a:bodyPr/>
                    <a:lstStyle/>
                    <a:p>
                      <a:pPr algn="r" rtl="1">
                        <a:spcAft>
                          <a:spcPts val="0"/>
                        </a:spcAft>
                      </a:pPr>
                      <a:r>
                        <a:rPr lang="ar-DZ" sz="2800"/>
                        <a:t>240000</a:t>
                      </a:r>
                      <a:endParaRPr lang="fr-FR" sz="2800">
                        <a:latin typeface="Times New Roman"/>
                        <a:ea typeface="SimSun"/>
                        <a:cs typeface="Arial"/>
                      </a:endParaRPr>
                    </a:p>
                  </a:txBody>
                  <a:tcPr marL="68580" marR="68580" marT="0" marB="0"/>
                </a:tc>
                <a:tc>
                  <a:txBody>
                    <a:bodyPr/>
                    <a:lstStyle/>
                    <a:p>
                      <a:pPr algn="r" rtl="1">
                        <a:spcAft>
                          <a:spcPts val="0"/>
                        </a:spcAft>
                      </a:pPr>
                      <a:r>
                        <a:rPr lang="ar-DZ" sz="2800" dirty="0"/>
                        <a:t>(240000)</a:t>
                      </a:r>
                      <a:endParaRPr lang="fr-FR" sz="2800" dirty="0">
                        <a:latin typeface="Times New Roman"/>
                        <a:ea typeface="SimSun"/>
                        <a:cs typeface="Arial"/>
                      </a:endParaRPr>
                    </a:p>
                  </a:txBody>
                  <a:tcPr marL="68580" marR="68580" marT="0" marB="0"/>
                </a:tc>
                <a:tc>
                  <a:txBody>
                    <a:bodyPr/>
                    <a:lstStyle/>
                    <a:p>
                      <a:pPr algn="r" rtl="1">
                        <a:spcAft>
                          <a:spcPts val="0"/>
                        </a:spcAft>
                      </a:pPr>
                      <a:r>
                        <a:rPr lang="ar-DZ" sz="2800"/>
                        <a:t>0</a:t>
                      </a:r>
                      <a:endParaRPr lang="fr-FR" sz="2800">
                        <a:latin typeface="Times New Roman"/>
                        <a:ea typeface="SimSun"/>
                        <a:cs typeface="Arial"/>
                      </a:endParaRPr>
                    </a:p>
                  </a:txBody>
                  <a:tcPr marL="68580" marR="68580" marT="0" marB="0"/>
                </a:tc>
                <a:tc vMerge="1">
                  <a:txBody>
                    <a:bodyPr/>
                    <a:lstStyle/>
                    <a:p>
                      <a:endParaRPr lang="fr-FR"/>
                    </a:p>
                  </a:txBody>
                  <a:tcPr/>
                </a:tc>
              </a:tr>
              <a:tr h="576064">
                <a:tc>
                  <a:txBody>
                    <a:bodyPr/>
                    <a:lstStyle/>
                    <a:p>
                      <a:pPr algn="r" rtl="1">
                        <a:spcAft>
                          <a:spcPts val="0"/>
                        </a:spcAft>
                      </a:pPr>
                      <a:r>
                        <a:rPr lang="ar-DZ" sz="2800" dirty="0"/>
                        <a:t>2002</a:t>
                      </a:r>
                      <a:endParaRPr lang="fr-FR" sz="2800" dirty="0">
                        <a:latin typeface="Times New Roman"/>
                        <a:ea typeface="SimSun"/>
                        <a:cs typeface="Arial"/>
                      </a:endParaRPr>
                    </a:p>
                  </a:txBody>
                  <a:tcPr marL="68580" marR="68580" marT="0" marB="0"/>
                </a:tc>
                <a:tc>
                  <a:txBody>
                    <a:bodyPr/>
                    <a:lstStyle/>
                    <a:p>
                      <a:pPr algn="r" rtl="1">
                        <a:spcAft>
                          <a:spcPts val="0"/>
                        </a:spcAft>
                      </a:pPr>
                      <a:r>
                        <a:rPr lang="ar-DZ" sz="2800"/>
                        <a:t>850000</a:t>
                      </a:r>
                      <a:endParaRPr lang="fr-FR" sz="2800">
                        <a:latin typeface="Times New Roman"/>
                        <a:ea typeface="SimSun"/>
                        <a:cs typeface="Arial"/>
                      </a:endParaRPr>
                    </a:p>
                  </a:txBody>
                  <a:tcPr marL="68580" marR="68580" marT="0" marB="0"/>
                </a:tc>
                <a:tc>
                  <a:txBody>
                    <a:bodyPr/>
                    <a:lstStyle/>
                    <a:p>
                      <a:pPr algn="r" rtl="1">
                        <a:spcAft>
                          <a:spcPts val="0"/>
                        </a:spcAft>
                      </a:pPr>
                      <a:r>
                        <a:rPr lang="ar-DZ" sz="2800"/>
                        <a:t>(600000)</a:t>
                      </a:r>
                      <a:endParaRPr lang="fr-FR" sz="2800">
                        <a:latin typeface="Times New Roman"/>
                        <a:ea typeface="SimSun"/>
                        <a:cs typeface="Arial"/>
                      </a:endParaRPr>
                    </a:p>
                  </a:txBody>
                  <a:tcPr marL="68580" marR="68580" marT="0" marB="0"/>
                </a:tc>
                <a:tc>
                  <a:txBody>
                    <a:bodyPr/>
                    <a:lstStyle/>
                    <a:p>
                      <a:pPr algn="r" rtl="1">
                        <a:spcAft>
                          <a:spcPts val="0"/>
                        </a:spcAft>
                      </a:pPr>
                      <a:r>
                        <a:rPr lang="ar-DZ" sz="2800"/>
                        <a:t>250000</a:t>
                      </a:r>
                      <a:endParaRPr lang="fr-FR" sz="2800">
                        <a:latin typeface="Times New Roman"/>
                        <a:ea typeface="SimSun"/>
                        <a:cs typeface="Arial"/>
                      </a:endParaRPr>
                    </a:p>
                  </a:txBody>
                  <a:tcPr marL="68580" marR="68580" marT="0" marB="0"/>
                </a:tc>
                <a:tc vMerge="1">
                  <a:txBody>
                    <a:bodyPr/>
                    <a:lstStyle/>
                    <a:p>
                      <a:endParaRPr lang="fr-FR"/>
                    </a:p>
                  </a:txBody>
                  <a:tcPr/>
                </a:tc>
              </a:tr>
              <a:tr h="720080">
                <a:tc>
                  <a:txBody>
                    <a:bodyPr/>
                    <a:lstStyle/>
                    <a:p>
                      <a:pPr algn="r" rtl="1">
                        <a:spcAft>
                          <a:spcPts val="0"/>
                        </a:spcAft>
                      </a:pPr>
                      <a:r>
                        <a:rPr lang="ar-DZ" sz="2800" dirty="0"/>
                        <a:t>2003</a:t>
                      </a:r>
                      <a:endParaRPr lang="fr-FR" sz="2800" dirty="0">
                        <a:latin typeface="Times New Roman"/>
                        <a:ea typeface="SimSun"/>
                        <a:cs typeface="Arial"/>
                      </a:endParaRPr>
                    </a:p>
                  </a:txBody>
                  <a:tcPr marL="68580" marR="68580" marT="0" marB="0"/>
                </a:tc>
                <a:tc>
                  <a:txBody>
                    <a:bodyPr/>
                    <a:lstStyle/>
                    <a:p>
                      <a:pPr algn="r" rtl="1">
                        <a:spcAft>
                          <a:spcPts val="0"/>
                        </a:spcAft>
                      </a:pPr>
                      <a:r>
                        <a:rPr lang="ar-DZ" sz="2800" dirty="0"/>
                        <a:t>1860000</a:t>
                      </a:r>
                      <a:endParaRPr lang="fr-FR" sz="2800" dirty="0">
                        <a:latin typeface="Times New Roman"/>
                        <a:ea typeface="SimSun"/>
                        <a:cs typeface="Arial"/>
                      </a:endParaRPr>
                    </a:p>
                  </a:txBody>
                  <a:tcPr marL="68580" marR="68580" marT="0" marB="0"/>
                </a:tc>
                <a:tc>
                  <a:txBody>
                    <a:bodyPr/>
                    <a:lstStyle/>
                    <a:p>
                      <a:pPr algn="r" rtl="1">
                        <a:spcAft>
                          <a:spcPts val="0"/>
                        </a:spcAft>
                      </a:pPr>
                      <a:r>
                        <a:rPr lang="ar-DZ" sz="2800" dirty="0"/>
                        <a:t>(540000)</a:t>
                      </a:r>
                      <a:endParaRPr lang="fr-FR" sz="2800" dirty="0">
                        <a:latin typeface="Times New Roman"/>
                        <a:ea typeface="SimSun"/>
                        <a:cs typeface="Arial"/>
                      </a:endParaRPr>
                    </a:p>
                  </a:txBody>
                  <a:tcPr marL="68580" marR="68580" marT="0" marB="0"/>
                </a:tc>
                <a:tc>
                  <a:txBody>
                    <a:bodyPr/>
                    <a:lstStyle/>
                    <a:p>
                      <a:pPr algn="r" rtl="1">
                        <a:spcAft>
                          <a:spcPts val="0"/>
                        </a:spcAft>
                      </a:pPr>
                      <a:r>
                        <a:rPr lang="ar-DZ" sz="2800"/>
                        <a:t>1320000</a:t>
                      </a:r>
                      <a:endParaRPr lang="fr-FR" sz="2800">
                        <a:latin typeface="Times New Roman"/>
                        <a:ea typeface="SimSun"/>
                        <a:cs typeface="Arial"/>
                      </a:endParaRPr>
                    </a:p>
                  </a:txBody>
                  <a:tcPr marL="68580" marR="68580" marT="0" marB="0"/>
                </a:tc>
                <a:tc vMerge="1">
                  <a:txBody>
                    <a:bodyPr/>
                    <a:lstStyle/>
                    <a:p>
                      <a:endParaRPr lang="fr-FR"/>
                    </a:p>
                  </a:txBody>
                  <a:tcPr/>
                </a:tc>
              </a:tr>
              <a:tr h="863248">
                <a:tc gridSpan="3">
                  <a:txBody>
                    <a:bodyPr/>
                    <a:lstStyle/>
                    <a:p>
                      <a:pPr algn="r" rtl="1">
                        <a:spcAft>
                          <a:spcPts val="0"/>
                        </a:spcAft>
                      </a:pPr>
                      <a:r>
                        <a:rPr lang="ar-DZ" sz="2800" dirty="0"/>
                        <a:t>إجمالي الربح المؤجل</a:t>
                      </a:r>
                      <a:endParaRPr lang="fr-FR" sz="2800" dirty="0">
                        <a:latin typeface="Times New Roman"/>
                        <a:ea typeface="SimSun"/>
                        <a:cs typeface="Arial"/>
                      </a:endParaRPr>
                    </a:p>
                  </a:txBody>
                  <a:tcPr marL="68580" marR="68580" marT="0" marB="0"/>
                </a:tc>
                <a:tc hMerge="1">
                  <a:txBody>
                    <a:bodyPr/>
                    <a:lstStyle/>
                    <a:p>
                      <a:endParaRPr lang="fr-FR"/>
                    </a:p>
                  </a:txBody>
                  <a:tcPr/>
                </a:tc>
                <a:tc hMerge="1">
                  <a:txBody>
                    <a:bodyPr/>
                    <a:lstStyle/>
                    <a:p>
                      <a:endParaRPr lang="fr-FR"/>
                    </a:p>
                  </a:txBody>
                  <a:tcPr/>
                </a:tc>
                <a:tc>
                  <a:txBody>
                    <a:bodyPr/>
                    <a:lstStyle/>
                    <a:p>
                      <a:pPr algn="r" rtl="1">
                        <a:spcAft>
                          <a:spcPts val="0"/>
                        </a:spcAft>
                      </a:pPr>
                      <a:r>
                        <a:rPr lang="ar-DZ" sz="2800" dirty="0"/>
                        <a:t>1570000</a:t>
                      </a:r>
                      <a:endParaRPr lang="fr-FR" sz="2800" dirty="0">
                        <a:latin typeface="Times New Roman"/>
                        <a:ea typeface="SimSun"/>
                        <a:cs typeface="Arial"/>
                      </a:endParaRPr>
                    </a:p>
                  </a:txBody>
                  <a:tcPr marL="68580" marR="68580" marT="0" marB="0"/>
                </a:tc>
                <a:tc vMerge="1">
                  <a:txBody>
                    <a:bodyPr/>
                    <a:lstStyle/>
                    <a:p>
                      <a:endParaRPr lang="fr-FR"/>
                    </a:p>
                  </a:txBody>
                  <a:tcPr/>
                </a:tc>
              </a:tr>
            </a:tbl>
          </a:graphicData>
        </a:graphic>
      </p:graphicFrame>
    </p:spTree>
  </p:cSld>
  <p:clrMapOvr>
    <a:masterClrMapping/>
  </p:clrMapOvr>
  <p:transition>
    <p:wedg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rtl="1"/>
            <a:r>
              <a:rPr lang="ar-SA" b="1" dirty="0" smtClean="0"/>
              <a:t>إجراءات التسجيل المحاسبي :</a:t>
            </a:r>
            <a:endParaRPr lang="fr-FR" dirty="0"/>
          </a:p>
        </p:txBody>
      </p:sp>
      <p:graphicFrame>
        <p:nvGraphicFramePr>
          <p:cNvPr id="5" name="Tableau 4"/>
          <p:cNvGraphicFramePr>
            <a:graphicFrameLocks noGrp="1"/>
          </p:cNvGraphicFramePr>
          <p:nvPr/>
        </p:nvGraphicFramePr>
        <p:xfrm>
          <a:off x="150274" y="1412776"/>
          <a:ext cx="8814214" cy="3840480"/>
        </p:xfrm>
        <a:graphic>
          <a:graphicData uri="http://schemas.openxmlformats.org/drawingml/2006/table">
            <a:tbl>
              <a:tblPr rtl="1">
                <a:tableStyleId>{5940675A-B579-460E-94D1-54222C63F5DA}</a:tableStyleId>
              </a:tblPr>
              <a:tblGrid>
                <a:gridCol w="743389"/>
                <a:gridCol w="934577"/>
                <a:gridCol w="3772276"/>
                <a:gridCol w="1632575"/>
                <a:gridCol w="1731397"/>
              </a:tblGrid>
              <a:tr h="1122607">
                <a:tc>
                  <a:txBody>
                    <a:bodyPr/>
                    <a:lstStyle/>
                    <a:p>
                      <a:pPr algn="just" rtl="1">
                        <a:spcAft>
                          <a:spcPts val="0"/>
                        </a:spcAft>
                      </a:pPr>
                      <a:r>
                        <a:rPr lang="ar-DZ" sz="2800" dirty="0"/>
                        <a:t>411</a:t>
                      </a:r>
                      <a:endParaRPr lang="fr-FR" sz="2800" dirty="0">
                        <a:latin typeface="Times New Roman"/>
                        <a:ea typeface="SimSun"/>
                        <a:cs typeface="Arial"/>
                      </a:endParaRPr>
                    </a:p>
                  </a:txBody>
                  <a:tcPr marL="68580" marR="68580" marT="0" marB="0"/>
                </a:tc>
                <a:tc>
                  <a:txBody>
                    <a:bodyPr/>
                    <a:lstStyle/>
                    <a:p>
                      <a:pPr algn="just" rtl="1">
                        <a:spcAft>
                          <a:spcPts val="0"/>
                        </a:spcAft>
                      </a:pPr>
                      <a:endParaRPr lang="ar-DZ" sz="2800" dirty="0"/>
                    </a:p>
                    <a:p>
                      <a:pPr algn="just" rtl="1">
                        <a:spcAft>
                          <a:spcPts val="0"/>
                        </a:spcAft>
                      </a:pPr>
                      <a:r>
                        <a:rPr lang="ar-DZ" sz="2800" dirty="0"/>
                        <a:t>700</a:t>
                      </a:r>
                      <a:endParaRPr lang="fr-FR" sz="2800" dirty="0">
                        <a:latin typeface="Times New Roman"/>
                        <a:ea typeface="SimSun"/>
                        <a:cs typeface="Arial"/>
                      </a:endParaRPr>
                    </a:p>
                  </a:txBody>
                  <a:tcPr marL="68580" marR="68580" marT="0" marB="0"/>
                </a:tc>
                <a:tc>
                  <a:txBody>
                    <a:bodyPr/>
                    <a:lstStyle/>
                    <a:p>
                      <a:pPr algn="just" rtl="1">
                        <a:spcAft>
                          <a:spcPts val="0"/>
                        </a:spcAft>
                      </a:pPr>
                      <a:r>
                        <a:rPr lang="ar-DZ" sz="2800" dirty="0" err="1"/>
                        <a:t>حـ</a:t>
                      </a:r>
                      <a:r>
                        <a:rPr lang="ar-DZ" sz="2800" dirty="0"/>
                        <a:t>/العملاء</a:t>
                      </a:r>
                      <a:endParaRPr lang="fr-FR" sz="2800" dirty="0"/>
                    </a:p>
                    <a:p>
                      <a:pPr algn="just" rtl="0">
                        <a:spcAft>
                          <a:spcPts val="0"/>
                        </a:spcAft>
                      </a:pPr>
                      <a:r>
                        <a:rPr lang="ar-DZ" sz="2800" dirty="0" err="1"/>
                        <a:t>حـ</a:t>
                      </a:r>
                      <a:r>
                        <a:rPr lang="ar-DZ" sz="2800" dirty="0"/>
                        <a:t>/مبيعات بضاعة</a:t>
                      </a:r>
                      <a:endParaRPr lang="fr-FR" sz="2800" dirty="0"/>
                    </a:p>
                    <a:p>
                      <a:pPr algn="ctr" rtl="1">
                        <a:spcAft>
                          <a:spcPts val="0"/>
                        </a:spcAft>
                      </a:pPr>
                      <a:r>
                        <a:rPr lang="ar-DZ" sz="2800" dirty="0"/>
                        <a:t>إثبات عملية البيع </a:t>
                      </a:r>
                      <a:endParaRPr lang="fr-FR" sz="2800" dirty="0">
                        <a:latin typeface="Times New Roman"/>
                        <a:ea typeface="SimSun"/>
                        <a:cs typeface="Arial"/>
                      </a:endParaRPr>
                    </a:p>
                  </a:txBody>
                  <a:tcPr marL="68580" marR="68580" marT="0" marB="0"/>
                </a:tc>
                <a:tc>
                  <a:txBody>
                    <a:bodyPr/>
                    <a:lstStyle/>
                    <a:p>
                      <a:pPr algn="just" rtl="1">
                        <a:spcAft>
                          <a:spcPts val="0"/>
                        </a:spcAft>
                      </a:pPr>
                      <a:r>
                        <a:rPr lang="ar-DZ" sz="2800"/>
                        <a:t>4500000</a:t>
                      </a:r>
                      <a:endParaRPr lang="fr-FR" sz="2800">
                        <a:latin typeface="Times New Roman"/>
                        <a:ea typeface="SimSun"/>
                        <a:cs typeface="Arial"/>
                      </a:endParaRPr>
                    </a:p>
                  </a:txBody>
                  <a:tcPr marL="68580" marR="68580" marT="0" marB="0"/>
                </a:tc>
                <a:tc>
                  <a:txBody>
                    <a:bodyPr/>
                    <a:lstStyle/>
                    <a:p>
                      <a:pPr algn="just" rtl="1">
                        <a:spcAft>
                          <a:spcPts val="0"/>
                        </a:spcAft>
                      </a:pPr>
                      <a:endParaRPr lang="ar-DZ" sz="2800"/>
                    </a:p>
                    <a:p>
                      <a:pPr algn="just" rtl="1">
                        <a:spcAft>
                          <a:spcPts val="0"/>
                        </a:spcAft>
                      </a:pPr>
                      <a:r>
                        <a:rPr lang="ar-DZ" sz="2800"/>
                        <a:t>4500000</a:t>
                      </a:r>
                      <a:endParaRPr lang="fr-FR" sz="2800">
                        <a:latin typeface="Times New Roman"/>
                        <a:ea typeface="SimSun"/>
                        <a:cs typeface="Arial"/>
                      </a:endParaRPr>
                    </a:p>
                  </a:txBody>
                  <a:tcPr marL="68580" marR="68580" marT="0" marB="0"/>
                </a:tc>
              </a:tr>
              <a:tr h="1122607">
                <a:tc>
                  <a:txBody>
                    <a:bodyPr/>
                    <a:lstStyle/>
                    <a:p>
                      <a:pPr algn="just" rtl="1">
                        <a:spcAft>
                          <a:spcPts val="0"/>
                        </a:spcAft>
                      </a:pPr>
                      <a:r>
                        <a:rPr lang="ar-DZ" sz="2800"/>
                        <a:t>53</a:t>
                      </a:r>
                      <a:endParaRPr lang="fr-FR" sz="2800">
                        <a:latin typeface="Times New Roman"/>
                        <a:ea typeface="SimSun"/>
                        <a:cs typeface="Arial"/>
                      </a:endParaRPr>
                    </a:p>
                  </a:txBody>
                  <a:tcPr marL="68580" marR="68580" marT="0" marB="0"/>
                </a:tc>
                <a:tc>
                  <a:txBody>
                    <a:bodyPr/>
                    <a:lstStyle/>
                    <a:p>
                      <a:pPr algn="just" rtl="1">
                        <a:spcAft>
                          <a:spcPts val="0"/>
                        </a:spcAft>
                      </a:pPr>
                      <a:endParaRPr lang="ar-DZ" sz="2800"/>
                    </a:p>
                    <a:p>
                      <a:pPr algn="just" rtl="1">
                        <a:spcAft>
                          <a:spcPts val="0"/>
                        </a:spcAft>
                      </a:pPr>
                      <a:r>
                        <a:rPr lang="ar-DZ" sz="2800"/>
                        <a:t>411</a:t>
                      </a:r>
                      <a:endParaRPr lang="fr-FR" sz="2800">
                        <a:latin typeface="Times New Roman"/>
                        <a:ea typeface="SimSun"/>
                        <a:cs typeface="Arial"/>
                      </a:endParaRPr>
                    </a:p>
                  </a:txBody>
                  <a:tcPr marL="68580" marR="68580" marT="0" marB="0"/>
                </a:tc>
                <a:tc>
                  <a:txBody>
                    <a:bodyPr/>
                    <a:lstStyle/>
                    <a:p>
                      <a:pPr algn="just" rtl="1">
                        <a:spcAft>
                          <a:spcPts val="0"/>
                        </a:spcAft>
                      </a:pPr>
                      <a:r>
                        <a:rPr lang="ar-DZ" sz="2800" dirty="0"/>
                        <a:t>الصندوق</a:t>
                      </a:r>
                      <a:endParaRPr lang="fr-FR" sz="2800" dirty="0"/>
                    </a:p>
                    <a:p>
                      <a:pPr algn="just" rtl="0">
                        <a:spcAft>
                          <a:spcPts val="0"/>
                        </a:spcAft>
                      </a:pPr>
                      <a:r>
                        <a:rPr lang="ar-DZ" sz="2800" dirty="0" err="1"/>
                        <a:t>حـ</a:t>
                      </a:r>
                      <a:r>
                        <a:rPr lang="ar-DZ" sz="2800" dirty="0"/>
                        <a:t>/العملاء</a:t>
                      </a:r>
                      <a:endParaRPr lang="fr-FR" sz="2800" dirty="0"/>
                    </a:p>
                    <a:p>
                      <a:pPr algn="ctr" rtl="1">
                        <a:spcAft>
                          <a:spcPts val="0"/>
                        </a:spcAft>
                      </a:pPr>
                      <a:r>
                        <a:rPr lang="ar-DZ" sz="2800" dirty="0"/>
                        <a:t>تحصيل قسط العملاء لـ2001</a:t>
                      </a:r>
                      <a:endParaRPr lang="fr-FR" sz="2800" dirty="0">
                        <a:latin typeface="Times New Roman"/>
                        <a:ea typeface="SimSun"/>
                        <a:cs typeface="Arial"/>
                      </a:endParaRPr>
                    </a:p>
                  </a:txBody>
                  <a:tcPr marL="68580" marR="68580" marT="0" marB="0"/>
                </a:tc>
                <a:tc>
                  <a:txBody>
                    <a:bodyPr/>
                    <a:lstStyle/>
                    <a:p>
                      <a:pPr algn="just" rtl="1">
                        <a:spcAft>
                          <a:spcPts val="0"/>
                        </a:spcAft>
                      </a:pPr>
                      <a:r>
                        <a:rPr lang="ar-DZ" sz="2800" dirty="0"/>
                        <a:t>1500000</a:t>
                      </a:r>
                      <a:endParaRPr lang="fr-FR" sz="2800" dirty="0">
                        <a:latin typeface="Times New Roman"/>
                        <a:ea typeface="SimSun"/>
                        <a:cs typeface="Arial"/>
                      </a:endParaRPr>
                    </a:p>
                  </a:txBody>
                  <a:tcPr marL="68580" marR="68580" marT="0" marB="0"/>
                </a:tc>
                <a:tc>
                  <a:txBody>
                    <a:bodyPr/>
                    <a:lstStyle/>
                    <a:p>
                      <a:pPr algn="just" rtl="1">
                        <a:spcAft>
                          <a:spcPts val="0"/>
                        </a:spcAft>
                      </a:pPr>
                      <a:endParaRPr lang="ar-DZ" sz="2800"/>
                    </a:p>
                    <a:p>
                      <a:pPr algn="just" rtl="1">
                        <a:spcAft>
                          <a:spcPts val="0"/>
                        </a:spcAft>
                      </a:pPr>
                      <a:r>
                        <a:rPr lang="ar-DZ" sz="2800"/>
                        <a:t>1500000</a:t>
                      </a:r>
                      <a:endParaRPr lang="fr-FR" sz="2800">
                        <a:latin typeface="Times New Roman"/>
                        <a:ea typeface="SimSun"/>
                        <a:cs typeface="Arial"/>
                      </a:endParaRPr>
                    </a:p>
                  </a:txBody>
                  <a:tcPr marL="68580" marR="68580" marT="0" marB="0"/>
                </a:tc>
              </a:tr>
              <a:tr h="1122607">
                <a:tc>
                  <a:txBody>
                    <a:bodyPr/>
                    <a:lstStyle/>
                    <a:p>
                      <a:pPr algn="just" rtl="1">
                        <a:spcAft>
                          <a:spcPts val="0"/>
                        </a:spcAft>
                      </a:pPr>
                      <a:r>
                        <a:rPr lang="ar-DZ" sz="2800"/>
                        <a:t>600</a:t>
                      </a:r>
                      <a:endParaRPr lang="fr-FR" sz="2800">
                        <a:latin typeface="Times New Roman"/>
                        <a:ea typeface="SimSun"/>
                        <a:cs typeface="Arial"/>
                      </a:endParaRPr>
                    </a:p>
                  </a:txBody>
                  <a:tcPr marL="68580" marR="68580" marT="0" marB="0"/>
                </a:tc>
                <a:tc>
                  <a:txBody>
                    <a:bodyPr/>
                    <a:lstStyle/>
                    <a:p>
                      <a:pPr algn="just" rtl="1">
                        <a:spcAft>
                          <a:spcPts val="0"/>
                        </a:spcAft>
                      </a:pPr>
                      <a:endParaRPr lang="ar-DZ" sz="2800"/>
                    </a:p>
                    <a:p>
                      <a:pPr algn="just" rtl="1">
                        <a:spcAft>
                          <a:spcPts val="0"/>
                        </a:spcAft>
                      </a:pPr>
                      <a:r>
                        <a:rPr lang="ar-DZ" sz="2800"/>
                        <a:t>30</a:t>
                      </a:r>
                      <a:endParaRPr lang="fr-FR" sz="2800">
                        <a:latin typeface="Times New Roman"/>
                        <a:ea typeface="SimSun"/>
                        <a:cs typeface="Arial"/>
                      </a:endParaRPr>
                    </a:p>
                  </a:txBody>
                  <a:tcPr marL="68580" marR="68580" marT="0" marB="0"/>
                </a:tc>
                <a:tc>
                  <a:txBody>
                    <a:bodyPr/>
                    <a:lstStyle/>
                    <a:p>
                      <a:pPr algn="just" rtl="1">
                        <a:spcAft>
                          <a:spcPts val="0"/>
                        </a:spcAft>
                      </a:pPr>
                      <a:r>
                        <a:rPr lang="ar-DZ" sz="2800" dirty="0" err="1"/>
                        <a:t>حـ</a:t>
                      </a:r>
                      <a:r>
                        <a:rPr lang="ar-DZ" sz="2800" dirty="0"/>
                        <a:t>/بضاعة مستهلكة</a:t>
                      </a:r>
                      <a:endParaRPr lang="fr-FR" sz="2800" dirty="0"/>
                    </a:p>
                    <a:p>
                      <a:pPr algn="just" rtl="0">
                        <a:spcAft>
                          <a:spcPts val="0"/>
                        </a:spcAft>
                      </a:pPr>
                      <a:r>
                        <a:rPr lang="ar-DZ" sz="2800" dirty="0" err="1"/>
                        <a:t>حـ</a:t>
                      </a:r>
                      <a:r>
                        <a:rPr lang="ar-DZ" sz="2800" dirty="0"/>
                        <a:t>/مخزون البضائع</a:t>
                      </a:r>
                      <a:endParaRPr lang="fr-FR" sz="2800" dirty="0"/>
                    </a:p>
                    <a:p>
                      <a:pPr algn="ctr" rtl="1">
                        <a:spcAft>
                          <a:spcPts val="0"/>
                        </a:spcAft>
                      </a:pPr>
                      <a:r>
                        <a:rPr lang="ar-DZ" sz="2800" dirty="0"/>
                        <a:t>خروج البضائع المباعة</a:t>
                      </a:r>
                      <a:endParaRPr lang="fr-FR" sz="2800" dirty="0">
                        <a:latin typeface="Times New Roman"/>
                        <a:ea typeface="SimSun"/>
                        <a:cs typeface="Arial"/>
                      </a:endParaRPr>
                    </a:p>
                  </a:txBody>
                  <a:tcPr marL="68580" marR="68580" marT="0" marB="0"/>
                </a:tc>
                <a:tc>
                  <a:txBody>
                    <a:bodyPr/>
                    <a:lstStyle/>
                    <a:p>
                      <a:pPr algn="just" rtl="1">
                        <a:spcAft>
                          <a:spcPts val="0"/>
                        </a:spcAft>
                      </a:pPr>
                      <a:r>
                        <a:rPr lang="ar-DZ" sz="2800" dirty="0"/>
                        <a:t>3420000</a:t>
                      </a:r>
                      <a:endParaRPr lang="fr-FR" sz="2800" dirty="0">
                        <a:latin typeface="Times New Roman"/>
                        <a:ea typeface="SimSun"/>
                        <a:cs typeface="Arial"/>
                      </a:endParaRPr>
                    </a:p>
                  </a:txBody>
                  <a:tcPr marL="68580" marR="68580" marT="0" marB="0"/>
                </a:tc>
                <a:tc>
                  <a:txBody>
                    <a:bodyPr/>
                    <a:lstStyle/>
                    <a:p>
                      <a:pPr algn="just" rtl="1">
                        <a:spcAft>
                          <a:spcPts val="0"/>
                        </a:spcAft>
                      </a:pPr>
                      <a:endParaRPr lang="ar-DZ" sz="2800" dirty="0"/>
                    </a:p>
                    <a:p>
                      <a:pPr algn="just" rtl="1">
                        <a:spcAft>
                          <a:spcPts val="0"/>
                        </a:spcAft>
                      </a:pPr>
                      <a:r>
                        <a:rPr lang="ar-DZ" sz="2800" dirty="0"/>
                        <a:t>3420000</a:t>
                      </a:r>
                      <a:endParaRPr lang="fr-FR" sz="2800" dirty="0">
                        <a:latin typeface="Times New Roman"/>
                        <a:ea typeface="SimSun"/>
                        <a:cs typeface="Arial"/>
                      </a:endParaRPr>
                    </a:p>
                  </a:txBody>
                  <a:tcPr marL="68580" marR="68580" marT="0" marB="0"/>
                </a:tc>
              </a:tr>
            </a:tbl>
          </a:graphicData>
        </a:graphic>
      </p:graphicFrame>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sées 3"/>
          <p:cNvSpPr/>
          <p:nvPr/>
        </p:nvSpPr>
        <p:spPr>
          <a:xfrm>
            <a:off x="683568" y="476672"/>
            <a:ext cx="7920880" cy="3600400"/>
          </a:xfrm>
          <a:prstGeom prst="cloudCallou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ctr" rtl="1"/>
            <a:r>
              <a:rPr lang="ar-DZ" sz="4000" b="1" dirty="0" smtClean="0">
                <a:ln w="17780" cmpd="sng">
                  <a:solidFill>
                    <a:schemeClr val="tx1"/>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كيف يتم تطبيق المعيار الدولي الثامن عشر الإيراد؟</a:t>
            </a:r>
            <a:endParaRPr lang="fr-FR" sz="4000" b="1" dirty="0">
              <a:ln w="17780" cmpd="sng">
                <a:solidFill>
                  <a:schemeClr val="tx1"/>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6" name="Espace réservé du contenu 5"/>
          <p:cNvSpPr>
            <a:spLocks noGrp="1"/>
          </p:cNvSpPr>
          <p:nvPr>
            <p:ph idx="1"/>
          </p:nvPr>
        </p:nvSpPr>
        <p:spPr/>
        <p:txBody>
          <a:bodyPr/>
          <a:lstStyle/>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b="1" dirty="0" smtClean="0"/>
              <a:t>- الأثر على قائمة المركز المالي</a:t>
            </a:r>
            <a:r>
              <a:rPr lang="ar-DZ" dirty="0" smtClean="0"/>
              <a:t> </a:t>
            </a:r>
            <a:r>
              <a:rPr lang="fr-FR" dirty="0" smtClean="0"/>
              <a:t/>
            </a:r>
            <a:br>
              <a:rPr lang="fr-FR" dirty="0" smtClean="0"/>
            </a:br>
            <a:r>
              <a:rPr lang="ar-DZ" b="1" u="sng" dirty="0" smtClean="0"/>
              <a:t>الأصول المتداولة</a:t>
            </a:r>
            <a:r>
              <a:rPr lang="ar-DZ" b="1" dirty="0" smtClean="0"/>
              <a:t> :</a:t>
            </a:r>
            <a:endParaRPr lang="fr-FR" dirty="0"/>
          </a:p>
        </p:txBody>
      </p:sp>
      <p:sp>
        <p:nvSpPr>
          <p:cNvPr id="3" name="Espace réservé du contenu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lnSpcReduction="10000"/>
          </a:bodyPr>
          <a:lstStyle/>
          <a:p>
            <a:pPr algn="r" rtl="1"/>
            <a:r>
              <a:rPr lang="ar-DZ" dirty="0" smtClean="0"/>
              <a:t>مديني مبيعات أقساط (2001)          1000000</a:t>
            </a:r>
            <a:endParaRPr lang="fr-FR" dirty="0" smtClean="0"/>
          </a:p>
          <a:p>
            <a:pPr algn="r" rtl="1"/>
            <a:r>
              <a:rPr lang="ar-DZ" dirty="0" smtClean="0"/>
              <a:t>مديني مبيعات أقساط (2002)         </a:t>
            </a:r>
            <a:r>
              <a:rPr lang="ar-DZ" u="sng" dirty="0" smtClean="0"/>
              <a:t>3400000</a:t>
            </a:r>
            <a:endParaRPr lang="fr-FR" dirty="0" smtClean="0"/>
          </a:p>
          <a:p>
            <a:pPr algn="r" rtl="1"/>
            <a:r>
              <a:rPr lang="ar-SY" dirty="0" smtClean="0"/>
              <a:t>                                 </a:t>
            </a:r>
            <a:r>
              <a:rPr lang="ar-DZ" dirty="0" smtClean="0"/>
              <a:t>      </a:t>
            </a:r>
            <a:r>
              <a:rPr lang="ar-SY" dirty="0" smtClean="0"/>
              <a:t>     </a:t>
            </a:r>
            <a:r>
              <a:rPr lang="ar-DZ" dirty="0" smtClean="0"/>
              <a:t>4400000</a:t>
            </a:r>
            <a:r>
              <a:rPr lang="ar-SY" dirty="0" smtClean="0"/>
              <a:t>             </a:t>
            </a:r>
            <a:endParaRPr lang="fr-FR" dirty="0" smtClean="0"/>
          </a:p>
          <a:p>
            <a:pPr algn="r" rtl="1"/>
            <a:r>
              <a:rPr lang="ar-DZ" b="1" dirty="0" smtClean="0"/>
              <a:t>يطرح</a:t>
            </a:r>
            <a:r>
              <a:rPr lang="ar-DZ" dirty="0" smtClean="0"/>
              <a:t> :</a:t>
            </a:r>
            <a:endParaRPr lang="fr-FR" dirty="0" smtClean="0"/>
          </a:p>
          <a:p>
            <a:pPr algn="r" rtl="1"/>
            <a:r>
              <a:rPr lang="ar-DZ" dirty="0" smtClean="0"/>
              <a:t> إجمالي ربح مؤجل (2001)           240000</a:t>
            </a:r>
            <a:endParaRPr lang="fr-FR" dirty="0" smtClean="0"/>
          </a:p>
          <a:p>
            <a:pPr algn="r" rtl="1"/>
            <a:r>
              <a:rPr lang="ar-DZ" dirty="0" smtClean="0"/>
              <a:t>إجمالي ربح مؤجل (2002)           </a:t>
            </a:r>
            <a:r>
              <a:rPr lang="ar-DZ" u="sng" dirty="0" smtClean="0"/>
              <a:t>850000  </a:t>
            </a:r>
            <a:r>
              <a:rPr lang="ar-DZ" dirty="0" smtClean="0"/>
              <a:t>     </a:t>
            </a:r>
            <a:endParaRPr lang="fr-FR" dirty="0" smtClean="0"/>
          </a:p>
          <a:p>
            <a:pPr algn="r" rtl="1"/>
            <a:r>
              <a:rPr lang="ar-SY" dirty="0" smtClean="0"/>
              <a:t>              </a:t>
            </a:r>
            <a:r>
              <a:rPr lang="ar-DZ" dirty="0" smtClean="0"/>
              <a:t>                  </a:t>
            </a:r>
            <a:r>
              <a:rPr lang="ar-SY" dirty="0" smtClean="0"/>
              <a:t> </a:t>
            </a:r>
            <a:r>
              <a:rPr lang="ar-DZ" dirty="0" smtClean="0"/>
              <a:t>   </a:t>
            </a:r>
            <a:r>
              <a:rPr lang="ar-SY" dirty="0" smtClean="0"/>
              <a:t>    </a:t>
            </a:r>
            <a:r>
              <a:rPr lang="ar-DZ" dirty="0" smtClean="0"/>
              <a:t> </a:t>
            </a:r>
            <a:r>
              <a:rPr lang="ar-SY" dirty="0" smtClean="0"/>
              <a:t> </a:t>
            </a:r>
            <a:r>
              <a:rPr lang="ar-DZ" dirty="0" smtClean="0"/>
              <a:t>(</a:t>
            </a:r>
            <a:r>
              <a:rPr lang="ar-DZ" u="sng" dirty="0" smtClean="0"/>
              <a:t>1090000</a:t>
            </a:r>
            <a:r>
              <a:rPr lang="ar-DZ" dirty="0" smtClean="0"/>
              <a:t>)</a:t>
            </a:r>
            <a:endParaRPr lang="fr-FR" dirty="0" smtClean="0"/>
          </a:p>
          <a:p>
            <a:pPr algn="r" rtl="1"/>
            <a:r>
              <a:rPr lang="ar-SY" dirty="0" smtClean="0"/>
              <a:t>                                   </a:t>
            </a:r>
            <a:r>
              <a:rPr lang="ar-DZ" dirty="0" smtClean="0"/>
              <a:t>   </a:t>
            </a:r>
            <a:r>
              <a:rPr lang="ar-SY" dirty="0" smtClean="0"/>
              <a:t>    </a:t>
            </a:r>
            <a:r>
              <a:rPr lang="ar-DZ" dirty="0" smtClean="0"/>
              <a:t>3310000 </a:t>
            </a:r>
            <a:endParaRPr lang="fr-FR" dirty="0" smtClean="0"/>
          </a:p>
          <a:p>
            <a:pPr algn="r" rtl="1"/>
            <a:endParaRPr lang="fr-FR" dirty="0"/>
          </a:p>
        </p:txBody>
      </p:sp>
    </p:spTree>
  </p:cSld>
  <p:clrMapOvr>
    <a:masterClrMapping/>
  </p:clrMapOvr>
  <p:transition>
    <p:wedg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5400" dirty="0" smtClean="0">
                <a:latin typeface="Algerian" pitchFamily="82" charset="0"/>
              </a:rPr>
              <a:t>Quiz </a:t>
            </a:r>
            <a:endParaRPr lang="fr-FR" sz="5400" dirty="0">
              <a:latin typeface="Algerian" pitchFamily="82" charset="0"/>
            </a:endParaRPr>
          </a:p>
        </p:txBody>
      </p:sp>
      <p:pic>
        <p:nvPicPr>
          <p:cNvPr id="4" name="Espace réservé du contenu 3" descr="ask2.jpg"/>
          <p:cNvPicPr>
            <a:picLocks noGrp="1" noChangeAspect="1"/>
          </p:cNvPicPr>
          <p:nvPr>
            <p:ph idx="1"/>
          </p:nvPr>
        </p:nvPicPr>
        <p:blipFill>
          <a:blip r:embed="rId2" cstate="print"/>
          <a:stretch>
            <a:fillRect/>
          </a:stretch>
        </p:blipFill>
        <p:spPr>
          <a:xfrm>
            <a:off x="971600" y="1142677"/>
            <a:ext cx="6912768" cy="5715323"/>
          </a:xfrm>
        </p:spPr>
      </p:pic>
    </p:spTree>
  </p:cSld>
  <p:clrMapOvr>
    <a:masterClrMapping/>
  </p:clrMapOvr>
  <p:transition>
    <p:newsflash/>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424936" cy="1368152"/>
          </a:xfrm>
        </p:spPr>
        <p:style>
          <a:lnRef idx="2">
            <a:schemeClr val="accent1"/>
          </a:lnRef>
          <a:fillRef idx="1">
            <a:schemeClr val="lt1"/>
          </a:fillRef>
          <a:effectRef idx="0">
            <a:schemeClr val="accent1"/>
          </a:effectRef>
          <a:fontRef idx="minor">
            <a:schemeClr val="dk1"/>
          </a:fontRef>
        </p:style>
        <p:txBody>
          <a:bodyPr>
            <a:normAutofit fontScale="90000"/>
          </a:bodyPr>
          <a:lstStyle/>
          <a:p>
            <a:pPr rtl="1"/>
            <a:r>
              <a:rPr lang="ar-DZ" dirty="0" smtClean="0"/>
              <a:t>1-من شروط التسجيل الإيرادات حسب المعيار 18 ،شرط إحتمال إنتقال المزايا الاقتصادية للمؤسسة :</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ar-DZ" dirty="0" smtClean="0"/>
              <a:t>الإجابة:</a:t>
            </a:r>
            <a:endParaRPr lang="fr-FR" dirty="0"/>
          </a:p>
        </p:txBody>
      </p:sp>
      <p:sp>
        <p:nvSpPr>
          <p:cNvPr id="3" name="Espace réservé du contenu 2"/>
          <p:cNvSpPr>
            <a:spLocks noGrp="1"/>
          </p:cNvSpPr>
          <p:nvPr>
            <p:ph idx="1"/>
          </p:nvPr>
        </p:nvSpPr>
        <p:spPr/>
        <p:txBody>
          <a:bodyPr/>
          <a:lstStyle/>
          <a:p>
            <a:pPr algn="r" rtl="1"/>
            <a:r>
              <a:rPr lang="ar-DZ" dirty="0" smtClean="0"/>
              <a:t>صحيح</a:t>
            </a:r>
            <a:endParaRPr lang="fr-FR" dirty="0"/>
          </a:p>
        </p:txBody>
      </p:sp>
    </p:spTree>
  </p:cSld>
  <p:clrMapOvr>
    <a:masterClrMapping/>
  </p:clrMapOvr>
  <p:transition>
    <p:wipe dir="u"/>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pPr rtl="1"/>
            <a:r>
              <a:rPr lang="ar-DZ" dirty="0" smtClean="0"/>
              <a:t>2-ما هو التصريح الصحيح حسب المعيار 18 فيما يلي:</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ar-DZ" dirty="0" smtClean="0"/>
              <a:t>الإجابة</a:t>
            </a:r>
            <a:endParaRPr lang="fr-FR" dirty="0"/>
          </a:p>
        </p:txBody>
      </p:sp>
      <p:sp>
        <p:nvSpPr>
          <p:cNvPr id="3" name="Espace réservé du contenu 2"/>
          <p:cNvSpPr>
            <a:spLocks noGrp="1"/>
          </p:cNvSpPr>
          <p:nvPr>
            <p:ph idx="1"/>
          </p:nvPr>
        </p:nvSpPr>
        <p:spPr/>
        <p:txBody>
          <a:bodyPr/>
          <a:lstStyle/>
          <a:p>
            <a:pPr algn="r" rtl="1"/>
            <a:r>
              <a:rPr lang="ar-DZ" sz="4000" dirty="0" smtClean="0"/>
              <a:t>يمكن تسجيل الأتعاب مباشرة عند إمضاء العقد حسب المعيار 18،تسجيل الأتعاب بحسب الحصول عليها وحسب محتوى العقد.</a:t>
            </a:r>
            <a:endParaRPr lang="fr-FR" sz="4000" dirty="0" smtClean="0"/>
          </a:p>
          <a:p>
            <a:pPr lvl="0" algn="r" rtl="1"/>
            <a:endParaRPr lang="ar-DZ" sz="4000" dirty="0" smtClean="0"/>
          </a:p>
          <a:p>
            <a:pPr algn="r" rtl="1"/>
            <a:endParaRPr lang="fr-FR" dirty="0"/>
          </a:p>
        </p:txBody>
      </p:sp>
    </p:spTree>
  </p:cSld>
  <p:clrMapOvr>
    <a:masterClrMapping/>
  </p:clrMapOvr>
  <p:transition>
    <p:wipe dir="u"/>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88640"/>
            <a:ext cx="8147248" cy="1805062"/>
          </a:xfrm>
        </p:spPr>
        <p:style>
          <a:lnRef idx="2">
            <a:schemeClr val="accent1"/>
          </a:lnRef>
          <a:fillRef idx="1">
            <a:schemeClr val="lt1"/>
          </a:fillRef>
          <a:effectRef idx="0">
            <a:schemeClr val="accent1"/>
          </a:effectRef>
          <a:fontRef idx="minor">
            <a:schemeClr val="dk1"/>
          </a:fontRef>
        </p:style>
        <p:txBody>
          <a:bodyPr>
            <a:normAutofit fontScale="90000"/>
          </a:bodyPr>
          <a:lstStyle/>
          <a:p>
            <a:pPr lvl="0" rtl="1"/>
            <a:r>
              <a:rPr lang="ar-DZ" dirty="0" smtClean="0"/>
              <a:t>3-في حالة الدفع المؤجل حسب المعيار 18 فإن الفرق بين القيمة الاسمية المقبوضة والقيمة المحدثة يسجل كإيراد مالي:</a:t>
            </a:r>
            <a:endParaRPr lang="fr-FR" dirty="0"/>
          </a:p>
        </p:txBody>
      </p:sp>
      <p:graphicFrame>
        <p:nvGraphicFramePr>
          <p:cNvPr id="4" name="Espace réservé du contenu 3"/>
          <p:cNvGraphicFramePr>
            <a:graphicFrameLocks noGrp="1"/>
          </p:cNvGraphicFramePr>
          <p:nvPr>
            <p:ph idx="1"/>
          </p:nvPr>
        </p:nvGraphicFramePr>
        <p:xfrm>
          <a:off x="457200" y="1988840"/>
          <a:ext cx="8003232" cy="41373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ar-DZ" dirty="0" smtClean="0"/>
              <a:t>الإجابة </a:t>
            </a:r>
            <a:endParaRPr lang="fr-FR" dirty="0"/>
          </a:p>
        </p:txBody>
      </p:sp>
      <p:sp>
        <p:nvSpPr>
          <p:cNvPr id="3" name="Espace réservé du contenu 2"/>
          <p:cNvSpPr>
            <a:spLocks noGrp="1"/>
          </p:cNvSpPr>
          <p:nvPr>
            <p:ph idx="1"/>
          </p:nvPr>
        </p:nvSpPr>
        <p:spPr/>
        <p:txBody>
          <a:bodyPr/>
          <a:lstStyle/>
          <a:p>
            <a:pPr lvl="0" algn="r" rtl="1"/>
            <a:r>
              <a:rPr lang="ar-DZ" sz="4000" dirty="0" smtClean="0"/>
              <a:t>صحيح</a:t>
            </a:r>
            <a:r>
              <a:rPr lang="ar-DZ" dirty="0" smtClean="0"/>
              <a:t>.</a:t>
            </a:r>
            <a:endParaRPr lang="fr-FR" dirty="0"/>
          </a:p>
        </p:txBody>
      </p:sp>
    </p:spTree>
  </p:cSld>
  <p:clrMapOvr>
    <a:masterClrMapping/>
  </p:clrMapOvr>
  <p:transition>
    <p:wipe dir="u"/>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pPr rtl="1"/>
            <a:r>
              <a:rPr lang="ar-DZ" dirty="0" smtClean="0"/>
              <a:t>4- مبدئيا حسب المعيار 18 في حالة تبادل سلع وخدمات غير متشابهة:</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ar-DZ" dirty="0" smtClean="0"/>
              <a:t>الإجابة </a:t>
            </a:r>
            <a:endParaRPr lang="fr-FR" dirty="0"/>
          </a:p>
        </p:txBody>
      </p:sp>
      <p:sp>
        <p:nvSpPr>
          <p:cNvPr id="3" name="Espace réservé du contenu 2"/>
          <p:cNvSpPr>
            <a:spLocks noGrp="1"/>
          </p:cNvSpPr>
          <p:nvPr>
            <p:ph idx="1"/>
          </p:nvPr>
        </p:nvSpPr>
        <p:spPr/>
        <p:txBody>
          <a:bodyPr/>
          <a:lstStyle/>
          <a:p>
            <a:pPr lvl="0" algn="r" rtl="1"/>
            <a:r>
              <a:rPr lang="ar-DZ" dirty="0" smtClean="0"/>
              <a:t>تقييم </a:t>
            </a:r>
            <a:r>
              <a:rPr lang="ar-DZ" dirty="0" err="1" smtClean="0"/>
              <a:t>الايرادات</a:t>
            </a:r>
            <a:r>
              <a:rPr lang="ar-DZ" dirty="0" smtClean="0"/>
              <a:t> حسب القيمة العادلة للسلع </a:t>
            </a:r>
            <a:r>
              <a:rPr lang="ar-DZ" dirty="0" err="1" smtClean="0"/>
              <a:t>و</a:t>
            </a:r>
            <a:r>
              <a:rPr lang="ar-DZ" dirty="0" smtClean="0"/>
              <a:t> الخدمات الحاصل عليها.</a:t>
            </a:r>
            <a:endParaRPr lang="fr-FR" dirty="0" smtClean="0"/>
          </a:p>
          <a:p>
            <a:pPr algn="r" rtl="1"/>
            <a:endParaRPr lang="fr-FR" dirty="0"/>
          </a:p>
        </p:txBody>
      </p:sp>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417638"/>
          </a:xfrm>
        </p:spPr>
        <p:style>
          <a:lnRef idx="2">
            <a:schemeClr val="dk1"/>
          </a:lnRef>
          <a:fillRef idx="1">
            <a:schemeClr val="lt1"/>
          </a:fillRef>
          <a:effectRef idx="0">
            <a:schemeClr val="dk1"/>
          </a:effectRef>
          <a:fontRef idx="minor">
            <a:schemeClr val="dk1"/>
          </a:fontRef>
        </p:style>
        <p:txBody>
          <a:bodyPr>
            <a:normAutofit fontScale="90000"/>
          </a:bodyPr>
          <a:lstStyle/>
          <a:p>
            <a:r>
              <a:rPr lang="ar-DZ" dirty="0" smtClean="0"/>
              <a:t>وللإجابة عن هذا السؤال الرئيسي تستوقفنا الإجابة على التساؤلات الفرعية التالية:</a:t>
            </a:r>
            <a:endParaRPr lang="fr-FR" dirty="0"/>
          </a:p>
        </p:txBody>
      </p:sp>
      <p:sp>
        <p:nvSpPr>
          <p:cNvPr id="3" name="Espace réservé du contenu 2"/>
          <p:cNvSpPr>
            <a:spLocks noGrp="1"/>
          </p:cNvSpPr>
          <p:nvPr>
            <p:ph idx="1"/>
          </p:nvPr>
        </p:nvSpPr>
        <p:spPr>
          <a:xfrm>
            <a:off x="251520" y="1556792"/>
            <a:ext cx="8435280" cy="4569371"/>
          </a:xfrm>
        </p:spPr>
        <p:style>
          <a:lnRef idx="1">
            <a:schemeClr val="accent3"/>
          </a:lnRef>
          <a:fillRef idx="2">
            <a:schemeClr val="accent3"/>
          </a:fillRef>
          <a:effectRef idx="1">
            <a:schemeClr val="accent3"/>
          </a:effectRef>
          <a:fontRef idx="minor">
            <a:schemeClr val="dk1"/>
          </a:fontRef>
        </p:style>
        <p:txBody>
          <a:bodyPr/>
          <a:lstStyle/>
          <a:p>
            <a:pPr lvl="0" algn="r" rtl="1"/>
            <a:r>
              <a:rPr lang="ar-SA" sz="3600" dirty="0" smtClean="0"/>
              <a:t>ما هو الإطار الفكري </a:t>
            </a:r>
            <a:r>
              <a:rPr lang="ar-SA" sz="3600" dirty="0" err="1" smtClean="0"/>
              <a:t>و</a:t>
            </a:r>
            <a:r>
              <a:rPr lang="ar-SA" sz="3600" dirty="0" smtClean="0"/>
              <a:t> التنظيمي لمعايير المحاسبة الدولية ؟ وما هي متطلبات تطبيقها في الجزائر؟  </a:t>
            </a:r>
            <a:endParaRPr lang="fr-FR" sz="3600" dirty="0" smtClean="0"/>
          </a:p>
          <a:p>
            <a:pPr lvl="0" algn="r" rtl="1"/>
            <a:r>
              <a:rPr lang="ar-SA" sz="3600" dirty="0" smtClean="0"/>
              <a:t>ما هو مضمون المعيار الدولي الثامن عشر"الإيراد"؟</a:t>
            </a:r>
            <a:endParaRPr lang="fr-FR" sz="3600" dirty="0" smtClean="0"/>
          </a:p>
          <a:p>
            <a:pPr lvl="0" algn="r" rtl="1"/>
            <a:r>
              <a:rPr lang="ar-SA" sz="3600" dirty="0" smtClean="0"/>
              <a:t>ما هي آليات تطبيق المعيار الدولي الثامن عشر"الإيراد" عمليا؟</a:t>
            </a:r>
            <a:endParaRPr lang="fr-FR" sz="3600"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trips(downLeft)">
                                      <p:cBhvr>
                                        <p:cTn id="10" dur="500"/>
                                        <p:tgtEl>
                                          <p:spTgt spid="3">
                                            <p:txEl>
                                              <p:pRg st="1" end="1"/>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strips(downLeft)">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931224" cy="2290266"/>
          </a:xfrm>
        </p:spPr>
        <p:style>
          <a:lnRef idx="2">
            <a:schemeClr val="accent1"/>
          </a:lnRef>
          <a:fillRef idx="1">
            <a:schemeClr val="lt1"/>
          </a:fillRef>
          <a:effectRef idx="0">
            <a:schemeClr val="accent1"/>
          </a:effectRef>
          <a:fontRef idx="minor">
            <a:schemeClr val="dk1"/>
          </a:fontRef>
        </p:style>
        <p:txBody>
          <a:bodyPr>
            <a:normAutofit/>
          </a:bodyPr>
          <a:lstStyle/>
          <a:p>
            <a:pPr rtl="1"/>
            <a:r>
              <a:rPr lang="ar-DZ" sz="3600" dirty="0" smtClean="0"/>
              <a:t>5-حسب المعيار 18 تسجل الإيرادات الناتجة عن بيع السلع بمجرد أن المؤسسة قامت بتحويل الأخطار والمزايا المهمة المرتبطة بملكية السلعة ولم يصبح لها علاقة بتسيير أو رقابة فعلية لسلع مباعة.</a:t>
            </a:r>
            <a:endParaRPr lang="fr-FR" dirty="0"/>
          </a:p>
        </p:txBody>
      </p:sp>
      <p:graphicFrame>
        <p:nvGraphicFramePr>
          <p:cNvPr id="4" name="Espace réservé du contenu 3"/>
          <p:cNvGraphicFramePr>
            <a:graphicFrameLocks noGrp="1"/>
          </p:cNvGraphicFramePr>
          <p:nvPr>
            <p:ph idx="1"/>
          </p:nvPr>
        </p:nvGraphicFramePr>
        <p:xfrm>
          <a:off x="611188" y="2781300"/>
          <a:ext cx="8075612" cy="3344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ar-DZ" dirty="0" smtClean="0"/>
              <a:t>الإجابة </a:t>
            </a:r>
            <a:endParaRPr lang="fr-FR" dirty="0"/>
          </a:p>
        </p:txBody>
      </p:sp>
      <p:sp>
        <p:nvSpPr>
          <p:cNvPr id="3" name="Espace réservé du contenu 2"/>
          <p:cNvSpPr>
            <a:spLocks noGrp="1"/>
          </p:cNvSpPr>
          <p:nvPr>
            <p:ph idx="1"/>
          </p:nvPr>
        </p:nvSpPr>
        <p:spPr/>
        <p:txBody>
          <a:bodyPr/>
          <a:lstStyle/>
          <a:p>
            <a:pPr lvl="0" algn="r" rtl="1"/>
            <a:r>
              <a:rPr lang="ar-DZ" dirty="0" smtClean="0"/>
              <a:t>خطأ،</a:t>
            </a:r>
          </a:p>
          <a:p>
            <a:pPr lvl="0" algn="r" rtl="1"/>
            <a:r>
              <a:rPr lang="ar-DZ" dirty="0" smtClean="0"/>
              <a:t>لابد من توفر الشروط الخمسة كلها.</a:t>
            </a:r>
            <a:endParaRPr lang="fr-FR" dirty="0" smtClean="0"/>
          </a:p>
          <a:p>
            <a:pPr algn="r" rtl="1"/>
            <a:endParaRPr lang="fr-FR" dirty="0"/>
          </a:p>
        </p:txBody>
      </p:sp>
    </p:spTree>
  </p:cSld>
  <p:clrMapOvr>
    <a:masterClrMapping/>
  </p:clrMapOvr>
  <p:transition>
    <p:wipe dir="u"/>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pPr algn="r" rtl="1"/>
            <a:r>
              <a:rPr lang="ar-DZ" dirty="0" smtClean="0"/>
              <a:t>6- ما هو التصريح الذي يسمح بتسجيل إيرادات الخدمات المقدمة حسب المعيار18؟.</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pPr algn="r" rtl="1"/>
            <a:r>
              <a:rPr lang="ar-DZ" dirty="0" smtClean="0"/>
              <a:t>الإجابة:</a:t>
            </a:r>
            <a:endParaRPr lang="fr-FR" dirty="0"/>
          </a:p>
        </p:txBody>
      </p:sp>
      <p:sp>
        <p:nvSpPr>
          <p:cNvPr id="3" name="Espace réservé du contenu 2"/>
          <p:cNvSpPr>
            <a:spLocks noGrp="1"/>
          </p:cNvSpPr>
          <p:nvPr>
            <p:ph idx="1"/>
          </p:nvPr>
        </p:nvSpPr>
        <p:spPr/>
        <p:txBody>
          <a:bodyPr/>
          <a:lstStyle/>
          <a:p>
            <a:pPr lvl="0" algn="r" rtl="1"/>
            <a:r>
              <a:rPr lang="ar-DZ" dirty="0" smtClean="0"/>
              <a:t>توفر كل هذه الشروط.</a:t>
            </a:r>
            <a:endParaRPr lang="fr-FR" dirty="0" smtClean="0"/>
          </a:p>
          <a:p>
            <a:pPr algn="r" rtl="1"/>
            <a:endParaRPr lang="fr-FR" dirty="0"/>
          </a:p>
        </p:txBody>
      </p:sp>
    </p:spTree>
  </p:cSld>
  <p:clrMapOvr>
    <a:masterClrMapping/>
  </p:clrMapOvr>
  <p:transition>
    <p:wipe dir="u"/>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descr="s10_img08.jpg"/>
          <p:cNvPicPr>
            <a:picLocks noGrp="1" noChangeAspect="1"/>
          </p:cNvPicPr>
          <p:nvPr>
            <p:ph idx="1"/>
          </p:nvPr>
        </p:nvPicPr>
        <p:blipFill>
          <a:blip r:embed="rId2" cstate="print"/>
          <a:stretch>
            <a:fillRect/>
          </a:stretch>
        </p:blipFill>
        <p:spPr>
          <a:xfrm>
            <a:off x="1619672" y="3140968"/>
            <a:ext cx="4824536" cy="3217700"/>
          </a:xfrm>
        </p:spPr>
      </p:pic>
      <p:sp>
        <p:nvSpPr>
          <p:cNvPr id="8" name="Bulle ronde 7"/>
          <p:cNvSpPr/>
          <p:nvPr/>
        </p:nvSpPr>
        <p:spPr>
          <a:xfrm>
            <a:off x="899592" y="620688"/>
            <a:ext cx="7200800" cy="3816424"/>
          </a:xfrm>
          <a:prstGeom prst="wedgeEllipse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ar-DZ" sz="3600" dirty="0" smtClean="0"/>
              <a:t>شكرا على حسن الإصغاء والمتابعة</a:t>
            </a:r>
            <a:endParaRPr lang="fr-FR"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grpId="1" nodeType="clickEffect">
                                  <p:stCondLst>
                                    <p:cond delay="0"/>
                                  </p:stCondLst>
                                  <p:childTnLst>
                                    <p:animScale>
                                      <p:cBhvr>
                                        <p:cTn id="10" dur="2000" fill="hold"/>
                                        <p:tgtEl>
                                          <p:spTgt spid="8"/>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rmAutofit fontScale="90000"/>
          </a:bodyPr>
          <a:lstStyle/>
          <a:p>
            <a:pPr rtl="1"/>
            <a:r>
              <a:rPr lang="ar-DZ" b="1" dirty="0" err="1" smtClean="0"/>
              <a:t>ماهي</a:t>
            </a:r>
            <a:r>
              <a:rPr lang="ar-DZ" b="1" dirty="0" smtClean="0"/>
              <a:t> أسباب </a:t>
            </a:r>
            <a:r>
              <a:rPr lang="ar-DZ" b="1" dirty="0"/>
              <a:t>تطبيق المعايير المحاسبية </a:t>
            </a:r>
            <a:r>
              <a:rPr lang="ar-DZ" b="1" dirty="0" smtClean="0"/>
              <a:t>الدولية؟</a:t>
            </a:r>
            <a:endParaRPr lang="fr-FR" dirty="0"/>
          </a:p>
        </p:txBody>
      </p:sp>
      <p:graphicFrame>
        <p:nvGraphicFramePr>
          <p:cNvPr id="4" name="Espace réservé du contenu 3"/>
          <p:cNvGraphicFramePr>
            <a:graphicFrameLocks noGrp="1"/>
          </p:cNvGraphicFramePr>
          <p:nvPr>
            <p:ph idx="1"/>
          </p:nvPr>
        </p:nvGraphicFramePr>
        <p:xfrm>
          <a:off x="457200" y="1268760"/>
          <a:ext cx="8291264" cy="48574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4" grpId="1">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normAutofit/>
          </a:bodyPr>
          <a:lstStyle/>
          <a:p>
            <a:pPr rtl="1"/>
            <a:r>
              <a:rPr lang="ar-DZ" dirty="0" smtClean="0"/>
              <a:t>ما هي المعايير المحاسبية الدولية؟ </a:t>
            </a:r>
            <a:endParaRPr lang="fr-FR" dirty="0"/>
          </a:p>
        </p:txBody>
      </p:sp>
      <p:sp>
        <p:nvSpPr>
          <p:cNvPr id="3" name="Espace réservé du contenu 2"/>
          <p:cNvSpPr>
            <a:spLocks noGrp="1"/>
          </p:cNvSpPr>
          <p:nvPr>
            <p:ph idx="1"/>
          </p:nvPr>
        </p:nvSpPr>
        <p:spPr/>
        <p:style>
          <a:lnRef idx="0">
            <a:scrgbClr r="0" g="0" b="0"/>
          </a:lnRef>
          <a:fillRef idx="1002">
            <a:schemeClr val="dk2"/>
          </a:fillRef>
          <a:effectRef idx="0">
            <a:scrgbClr r="0" g="0" b="0"/>
          </a:effectRef>
          <a:fontRef idx="major"/>
        </p:style>
        <p:txBody>
          <a:bodyPr/>
          <a:lstStyle/>
          <a:p>
            <a:pPr algn="just" rtl="1"/>
            <a:r>
              <a:rPr lang="ar-DZ" b="1" dirty="0">
                <a:solidFill>
                  <a:schemeClr val="bg1"/>
                </a:solidFill>
              </a:rPr>
              <a:t>المعايير المحاسبية الدولية هي معايير صادرة عن لجنة معايير المحاسبة الدولية من أجل توحيد المحاسبة على المستوى الدولي بهدف ضمان التجانس في المعلومات المحاسبية </a:t>
            </a:r>
            <a:r>
              <a:rPr lang="ar-DZ" b="1" dirty="0" err="1">
                <a:solidFill>
                  <a:schemeClr val="bg1"/>
                </a:solidFill>
              </a:rPr>
              <a:t>و</a:t>
            </a:r>
            <a:r>
              <a:rPr lang="ar-DZ" b="1" dirty="0">
                <a:solidFill>
                  <a:schemeClr val="bg1"/>
                </a:solidFill>
              </a:rPr>
              <a:t> المالية لأجل تسهيل قراءتها </a:t>
            </a:r>
            <a:r>
              <a:rPr lang="ar-DZ" b="1" dirty="0" err="1">
                <a:solidFill>
                  <a:schemeClr val="bg1"/>
                </a:solidFill>
              </a:rPr>
              <a:t>و</a:t>
            </a:r>
            <a:r>
              <a:rPr lang="ar-DZ" b="1" dirty="0">
                <a:solidFill>
                  <a:schemeClr val="bg1"/>
                </a:solidFill>
              </a:rPr>
              <a:t> إجراء المقارنات بين الوضعيات المالية لمختلف المؤسسات </a:t>
            </a:r>
            <a:r>
              <a:rPr lang="ar-DZ" b="1" dirty="0" err="1">
                <a:solidFill>
                  <a:schemeClr val="bg1"/>
                </a:solidFill>
              </a:rPr>
              <a:t>و</a:t>
            </a:r>
            <a:r>
              <a:rPr lang="ar-DZ" b="1" dirty="0">
                <a:solidFill>
                  <a:schemeClr val="bg1"/>
                </a:solidFill>
              </a:rPr>
              <a:t> كذلك النتائج المحققة.</a:t>
            </a:r>
            <a:endParaRPr lang="fr-FR" b="1" dirty="0">
              <a:solidFill>
                <a:schemeClr val="bg1"/>
              </a:solidFill>
            </a:endParaRP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Plaque 4"/>
          <p:cNvSpPr/>
          <p:nvPr/>
        </p:nvSpPr>
        <p:spPr>
          <a:xfrm>
            <a:off x="1043608" y="332656"/>
            <a:ext cx="7128792" cy="936104"/>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fontAlgn="base">
              <a:spcBef>
                <a:spcPct val="0"/>
              </a:spcBef>
              <a:spcAft>
                <a:spcPct val="0"/>
              </a:spcAft>
            </a:pPr>
            <a:r>
              <a:rPr kumimoji="0" lang="ar-DZ" altLang="zh-CN" sz="3200" b="0" i="0" u="none" strike="noStrike" cap="none" normalizeH="0" baseline="0" dirty="0" smtClean="0">
                <a:ln>
                  <a:noFill/>
                </a:ln>
                <a:solidFill>
                  <a:schemeClr val="tx1"/>
                </a:solidFill>
                <a:effectLst/>
                <a:latin typeface="Simplified Arabic" pitchFamily="18" charset="-78"/>
                <a:ea typeface="SimSun" pitchFamily="2" charset="-122"/>
                <a:cs typeface="Simplified Arabic" pitchFamily="18" charset="-78"/>
              </a:rPr>
              <a:t>هي الضوابط لإنتاج معلومات شفافة وكاملة حول</a:t>
            </a:r>
            <a:endParaRPr kumimoji="0" lang="ar-DZ" altLang="zh-CN"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496</TotalTime>
  <Words>1963</Words>
  <Application>Microsoft Office PowerPoint</Application>
  <PresentationFormat>Affichage à l'écran (4:3)</PresentationFormat>
  <Paragraphs>422</Paragraphs>
  <Slides>64</Slides>
  <Notes>0</Notes>
  <HiddenSlides>0</HiddenSlides>
  <MMClips>0</MMClips>
  <ScaleCrop>false</ScaleCrop>
  <HeadingPairs>
    <vt:vector size="4" baseType="variant">
      <vt:variant>
        <vt:lpstr>Thème</vt:lpstr>
      </vt:variant>
      <vt:variant>
        <vt:i4>1</vt:i4>
      </vt:variant>
      <vt:variant>
        <vt:lpstr>Titres des diapositives</vt:lpstr>
      </vt:variant>
      <vt:variant>
        <vt:i4>64</vt:i4>
      </vt:variant>
    </vt:vector>
  </HeadingPairs>
  <TitlesOfParts>
    <vt:vector size="65" baseType="lpstr">
      <vt:lpstr>Thème Office</vt:lpstr>
      <vt:lpstr>المعيار الدولي المحاسبي رقم 18</vt:lpstr>
      <vt:lpstr>Diapositive 2</vt:lpstr>
      <vt:lpstr>مـــــــــقـــــــدمــــة</vt:lpstr>
      <vt:lpstr>Diapositive 4</vt:lpstr>
      <vt:lpstr>Diapositive 5</vt:lpstr>
      <vt:lpstr>وللإجابة عن هذا السؤال الرئيسي تستوقفنا الإجابة على التساؤلات الفرعية التالية:</vt:lpstr>
      <vt:lpstr>ماهي أسباب تطبيق المعايير المحاسبية الدولية؟</vt:lpstr>
      <vt:lpstr>ما هي المعايير المحاسبية الدولية؟ </vt:lpstr>
      <vt:lpstr>Diapositive 9</vt:lpstr>
      <vt:lpstr>عرض عام للمعايير</vt:lpstr>
      <vt:lpstr>Diapositive 11</vt:lpstr>
      <vt:lpstr>Diapositive 12</vt:lpstr>
      <vt:lpstr>من أهم المتطلبات و الترتيبات الواجب مراعاتها عند تطبيق المعايير المحاسبية الدولية نذر ما يلي :</vt:lpstr>
      <vt:lpstr>أهم العناصر التي سندرها </vt:lpstr>
      <vt:lpstr>تطورات في تطبيق المعيار الدولي</vt:lpstr>
      <vt:lpstr>حسب المعيار المحاسبي الدولي 18ISA</vt:lpstr>
      <vt:lpstr>Diapositive 17</vt:lpstr>
      <vt:lpstr>Diapositive 18</vt:lpstr>
      <vt:lpstr>Diapositive 19</vt:lpstr>
      <vt:lpstr>يعرف الإيراد حسب إستمراريته</vt:lpstr>
      <vt:lpstr>نطاق المعيار</vt:lpstr>
      <vt:lpstr>يترتب على استخدام الغير لموجودات  المنشأة الأشكال التالية للإيرادات : </vt:lpstr>
      <vt:lpstr>إستثناءات من المعيار ISA18</vt:lpstr>
      <vt:lpstr>Diapositive 24</vt:lpstr>
      <vt:lpstr>تعريف المصطلحات الخاصة بالإيراد. حسب18ISA</vt:lpstr>
      <vt:lpstr>تعريف المصطلحات الخاصة بالإيراد. حسب18ISA</vt:lpstr>
      <vt:lpstr>تعريف المصطلحات الخاصة بالإيراد. حسب18ISA</vt:lpstr>
      <vt:lpstr>قياس الايراد</vt:lpstr>
      <vt:lpstr>قياس الإيراد</vt:lpstr>
      <vt:lpstr>Diapositive 30</vt:lpstr>
      <vt:lpstr>تحديد معاملات الإيراد</vt:lpstr>
      <vt:lpstr>قاعدة</vt:lpstr>
      <vt:lpstr>متي يتم الاعتراف بالإيراد؟</vt:lpstr>
      <vt:lpstr>يتم الاعتراف بالإيراد حسب مصدره.</vt:lpstr>
      <vt:lpstr>Diapositive 35</vt:lpstr>
      <vt:lpstr>ملاحظة</vt:lpstr>
      <vt:lpstr>Diapositive 37</vt:lpstr>
      <vt:lpstr>كاليف </vt:lpstr>
      <vt:lpstr>Diapositive 39</vt:lpstr>
      <vt:lpstr>الشروط الخاصة </vt:lpstr>
      <vt:lpstr>Diapositive 41</vt:lpstr>
      <vt:lpstr>مثال تطبيقي</vt:lpstr>
      <vt:lpstr>المتحصلات النقدية :</vt:lpstr>
      <vt:lpstr>تحديد إجمالي الربح المحقق والمؤجل :</vt:lpstr>
      <vt:lpstr>سنة2001:</vt:lpstr>
      <vt:lpstr>سنة 2002 :</vt:lpstr>
      <vt:lpstr>الربح الإجمالي المؤجل      =   الربح الإجمالي المؤجل عن مبيعات 2001    + الربح الإجمالي المؤجل عن مبيعات2002</vt:lpstr>
      <vt:lpstr>الربح الإجمالي المحقق = الربح الإجمالي المحقق عن دفعات مبيعات                             ( 2001  ,  2002   ,  2003 )   الربح الإجمالي المحقق = (1000000 × 24% ) + (2400000 ×25%) + 1800000    ×30%)= 240000 + 600000 + 540000 = 1380000.</vt:lpstr>
      <vt:lpstr>إجراءات التسجيل المحاسبي :</vt:lpstr>
      <vt:lpstr>- الأثر على قائمة المركز المالي  الأصول المتداولة :</vt:lpstr>
      <vt:lpstr>Quiz </vt:lpstr>
      <vt:lpstr>1-من شروط التسجيل الإيرادات حسب المعيار 18 ،شرط إحتمال إنتقال المزايا الاقتصادية للمؤسسة :</vt:lpstr>
      <vt:lpstr>الإجابة:</vt:lpstr>
      <vt:lpstr>2-ما هو التصريح الصحيح حسب المعيار 18 فيما يلي:</vt:lpstr>
      <vt:lpstr>الإجابة</vt:lpstr>
      <vt:lpstr>3-في حالة الدفع المؤجل حسب المعيار 18 فإن الفرق بين القيمة الاسمية المقبوضة والقيمة المحدثة يسجل كإيراد مالي:</vt:lpstr>
      <vt:lpstr>الإجابة </vt:lpstr>
      <vt:lpstr>4- مبدئيا حسب المعيار 18 في حالة تبادل سلع وخدمات غير متشابهة:</vt:lpstr>
      <vt:lpstr>الإجابة </vt:lpstr>
      <vt:lpstr>5-حسب المعيار 18 تسجل الإيرادات الناتجة عن بيع السلع بمجرد أن المؤسسة قامت بتحويل الأخطار والمزايا المهمة المرتبطة بملكية السلعة ولم يصبح لها علاقة بتسيير أو رقابة فعلية لسلع مباعة.</vt:lpstr>
      <vt:lpstr>الإجابة </vt:lpstr>
      <vt:lpstr>6- ما هو التصريح الذي يسمح بتسجيل إيرادات الخدمات المقدمة حسب المعيار18؟.</vt:lpstr>
      <vt:lpstr>الإجابة:</vt:lpstr>
      <vt:lpstr>Diapositive 64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midou</dc:creator>
  <cp:lastModifiedBy>Core2Duo</cp:lastModifiedBy>
  <cp:revision>69</cp:revision>
  <dcterms:created xsi:type="dcterms:W3CDTF">2011-12-20T12:19:13Z</dcterms:created>
  <dcterms:modified xsi:type="dcterms:W3CDTF">2020-04-20T19:46:35Z</dcterms:modified>
</cp:coreProperties>
</file>