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8" r:id="rId3"/>
    <p:sldId id="259" r:id="rId4"/>
    <p:sldId id="260" r:id="rId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26" d="100"/>
          <a:sy n="26" d="100"/>
        </p:scale>
        <p:origin x="-1234"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6AD559-E7B7-4383-9284-0F8003275020}" type="datetimeFigureOut">
              <a:rPr lang="fr-FR" smtClean="0"/>
              <a:t>14/06/2020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5828C9-C436-4115-BA96-F4A2952C66B3}"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F5828C9-C436-4115-BA96-F4A2952C66B3}" type="slidenum">
              <a:rPr lang="fr-FR" smtClean="0"/>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D9561C39-999F-432B-B09C-78F7C9041137}" type="datetimeFigureOut">
              <a:rPr lang="fr-FR" smtClean="0"/>
              <a:t>13/06/2020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44325DC-728C-4569-BC44-C978DA36FDE2}"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9561C39-999F-432B-B09C-78F7C9041137}" type="datetimeFigureOut">
              <a:rPr lang="fr-FR" smtClean="0"/>
              <a:t>13/06/2020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44325DC-728C-4569-BC44-C978DA36FDE2}"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9561C39-999F-432B-B09C-78F7C9041137}" type="datetimeFigureOut">
              <a:rPr lang="fr-FR" smtClean="0"/>
              <a:t>13/06/2020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44325DC-728C-4569-BC44-C978DA36FDE2}"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9561C39-999F-432B-B09C-78F7C9041137}" type="datetimeFigureOut">
              <a:rPr lang="fr-FR" smtClean="0"/>
              <a:t>13/06/2020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44325DC-728C-4569-BC44-C978DA36FDE2}"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D9561C39-999F-432B-B09C-78F7C9041137}" type="datetimeFigureOut">
              <a:rPr lang="fr-FR" smtClean="0"/>
              <a:t>13/06/2020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44325DC-728C-4569-BC44-C978DA36FDE2}"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9561C39-999F-432B-B09C-78F7C9041137}" type="datetimeFigureOut">
              <a:rPr lang="fr-FR" smtClean="0"/>
              <a:t>13/06/2020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44325DC-728C-4569-BC44-C978DA36FDE2}"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9561C39-999F-432B-B09C-78F7C9041137}" type="datetimeFigureOut">
              <a:rPr lang="fr-FR" smtClean="0"/>
              <a:t>13/06/2020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44325DC-728C-4569-BC44-C978DA36FDE2}"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D9561C39-999F-432B-B09C-78F7C9041137}" type="datetimeFigureOut">
              <a:rPr lang="fr-FR" smtClean="0"/>
              <a:t>13/06/2020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44325DC-728C-4569-BC44-C978DA36FDE2}"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9561C39-999F-432B-B09C-78F7C9041137}" type="datetimeFigureOut">
              <a:rPr lang="fr-FR" smtClean="0"/>
              <a:t>13/06/2020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44325DC-728C-4569-BC44-C978DA36FDE2}"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9561C39-999F-432B-B09C-78F7C9041137}" type="datetimeFigureOut">
              <a:rPr lang="fr-FR" smtClean="0"/>
              <a:t>13/06/2020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44325DC-728C-4569-BC44-C978DA36FDE2}"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D9561C39-999F-432B-B09C-78F7C9041137}" type="datetimeFigureOut">
              <a:rPr lang="fr-FR" smtClean="0"/>
              <a:t>13/06/2020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44325DC-728C-4569-BC44-C978DA36FDE2}"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561C39-999F-432B-B09C-78F7C9041137}" type="datetimeFigureOut">
              <a:rPr lang="fr-FR" smtClean="0"/>
              <a:t>13/06/2020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4325DC-728C-4569-BC44-C978DA36FDE2}"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ar-SA" b="1" dirty="0" smtClean="0"/>
              <a:t>الجدوى  الفنية للمشروع</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000108"/>
            <a:ext cx="4572000" cy="4524315"/>
          </a:xfrm>
          <a:prstGeom prst="rect">
            <a:avLst/>
          </a:prstGeom>
        </p:spPr>
        <p:txBody>
          <a:bodyPr wrap="square">
            <a:spAutoFit/>
          </a:bodyPr>
          <a:lstStyle/>
          <a:p>
            <a:pPr algn="just" rtl="1"/>
            <a:r>
              <a:rPr lang="ar-SA" sz="3200" dirty="0" smtClean="0"/>
              <a:t>وتعتمد الدراسة الفنية إلى حد كبير على البيانات والمعلومات </a:t>
            </a:r>
            <a:r>
              <a:rPr lang="ar-SA" sz="3200" dirty="0" err="1" smtClean="0"/>
              <a:t>التى</a:t>
            </a:r>
            <a:r>
              <a:rPr lang="ar-SA" sz="3200" dirty="0" smtClean="0"/>
              <a:t> تم الحصول عليها من الدراسة التسويقية . ويقوم بدراسة الجدوى الفنية فريق متخصص </a:t>
            </a:r>
            <a:r>
              <a:rPr lang="ar-SA" sz="3200" dirty="0" err="1" smtClean="0"/>
              <a:t>فى</a:t>
            </a:r>
            <a:r>
              <a:rPr lang="ar-SA" sz="3200" dirty="0" smtClean="0"/>
              <a:t> </a:t>
            </a:r>
            <a:r>
              <a:rPr lang="ar-SA" sz="3200" dirty="0" err="1" smtClean="0"/>
              <a:t>النواحى</a:t>
            </a:r>
            <a:r>
              <a:rPr lang="ar-SA" sz="3200" dirty="0" smtClean="0"/>
              <a:t> الفنية</a:t>
            </a:r>
            <a:r>
              <a:rPr lang="fr-FR" sz="3200" dirty="0" smtClean="0"/>
              <a:t> .</a:t>
            </a:r>
          </a:p>
          <a:p>
            <a:pPr algn="just" rtl="1"/>
            <a:r>
              <a:rPr lang="ar-SA" sz="3200" b="1" dirty="0" smtClean="0"/>
              <a:t>وتشمل الدراسة الفنية للمشروع كل أو بعض الأجزاء التالية طبقا للظروف</a:t>
            </a:r>
            <a:r>
              <a:rPr lang="fr-FR" sz="3200" b="1" dirty="0" smtClean="0"/>
              <a:t> :</a:t>
            </a:r>
            <a:endParaRPr lang="fr-FR" sz="32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43042" y="1000108"/>
            <a:ext cx="5214958" cy="5293757"/>
          </a:xfrm>
          <a:prstGeom prst="rect">
            <a:avLst/>
          </a:prstGeom>
        </p:spPr>
        <p:txBody>
          <a:bodyPr wrap="square">
            <a:spAutoFit/>
          </a:bodyPr>
          <a:lstStyle/>
          <a:p>
            <a:pPr algn="ctr"/>
            <a:r>
              <a:rPr lang="ar-SA" sz="3200" b="1" dirty="0"/>
              <a:t>عدم </a:t>
            </a:r>
            <a:r>
              <a:rPr lang="ar-SA" sz="3200" b="1" dirty="0" err="1"/>
              <a:t>اتباع</a:t>
            </a:r>
            <a:r>
              <a:rPr lang="ar-SA" sz="3200" b="1" dirty="0"/>
              <a:t> وتحليل الجوانب السابقة عند قيام المشروع، ستضعف من فرصة نجاحه، وبالتالي ضياع جزء كبير من مصادر الإنتاج عموماً ورأس المال تحديدا، كما أن الاعتماد على الطريقة التقليدية في تشييد المشاريع، سيجعل من المشروع عرضة للتطاير والتأثر في المحيط الخارجي من المنافسين والأسواق المختلفة، وبالتالي الخروج من الأسواق مبكراً</a:t>
            </a:r>
            <a:r>
              <a:rPr lang="fr-FR" sz="3200" b="1" dirty="0"/>
              <a:t>.</a:t>
            </a:r>
            <a:r>
              <a:rPr lang="fr-FR" dirty="0"/>
              <a:t/>
            </a:r>
            <a:br>
              <a:rPr lang="fr-FR" dirty="0"/>
            </a:b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57290" y="1000108"/>
            <a:ext cx="6357982" cy="4308872"/>
          </a:xfrm>
          <a:prstGeom prst="rect">
            <a:avLst/>
          </a:prstGeom>
        </p:spPr>
        <p:txBody>
          <a:bodyPr wrap="square">
            <a:spAutoFit/>
          </a:bodyPr>
          <a:lstStyle/>
          <a:p>
            <a:pPr algn="r" rtl="1"/>
            <a:r>
              <a:rPr lang="fr-FR" sz="3200" b="1" dirty="0" smtClean="0"/>
              <a:t>2- </a:t>
            </a:r>
            <a:r>
              <a:rPr lang="ar-SA" sz="3200" b="1" dirty="0" smtClean="0"/>
              <a:t>تحديد طريقة الإنتاج والوسائل التكنولوجية الملائمة </a:t>
            </a:r>
            <a:r>
              <a:rPr lang="fr-FR" sz="3200" b="1" dirty="0" smtClean="0"/>
              <a:t>:</a:t>
            </a:r>
          </a:p>
          <a:p>
            <a:pPr algn="r" rtl="1"/>
            <a:r>
              <a:rPr lang="fr-FR" sz="3200" b="1" dirty="0" smtClean="0"/>
              <a:t>3- </a:t>
            </a:r>
            <a:r>
              <a:rPr lang="ar-SA" sz="3200" b="1" dirty="0" smtClean="0"/>
              <a:t>تحديد الآلات والمعدات الفنية</a:t>
            </a:r>
            <a:r>
              <a:rPr lang="fr-FR" sz="3200" b="1" dirty="0" smtClean="0"/>
              <a:t> :</a:t>
            </a:r>
          </a:p>
          <a:p>
            <a:pPr algn="r" rtl="1"/>
            <a:endParaRPr lang="fr-FR" sz="3200" dirty="0" smtClean="0"/>
          </a:p>
          <a:p>
            <a:pPr algn="r" rtl="1"/>
            <a:r>
              <a:rPr lang="fr-FR" sz="3200" b="1" dirty="0" smtClean="0"/>
              <a:t>4- </a:t>
            </a:r>
            <a:r>
              <a:rPr lang="ar-SA" sz="3200" b="1" dirty="0" smtClean="0"/>
              <a:t>التخطيط </a:t>
            </a:r>
            <a:r>
              <a:rPr lang="ar-SA" sz="3200" b="1" dirty="0" err="1" smtClean="0"/>
              <a:t>الداخلى</a:t>
            </a:r>
            <a:r>
              <a:rPr lang="ar-SA" sz="3200" b="1" dirty="0" smtClean="0"/>
              <a:t> للمشروع</a:t>
            </a:r>
            <a:r>
              <a:rPr lang="fr-FR" sz="3200" b="1" dirty="0" smtClean="0"/>
              <a:t> :</a:t>
            </a:r>
          </a:p>
          <a:p>
            <a:pPr algn="r" rtl="1"/>
            <a:r>
              <a:rPr lang="fr-FR" sz="3200" b="1" dirty="0" smtClean="0"/>
              <a:t>5- </a:t>
            </a:r>
            <a:r>
              <a:rPr lang="ar-SA" sz="3200" b="1" dirty="0" smtClean="0"/>
              <a:t>تحديد كميات عوامل الإنتاج المطلوبة</a:t>
            </a:r>
            <a:r>
              <a:rPr lang="fr-FR" sz="3200" b="1" dirty="0" smtClean="0"/>
              <a:t> :</a:t>
            </a:r>
          </a:p>
          <a:p>
            <a:pPr algn="r" rtl="1"/>
            <a:r>
              <a:rPr lang="fr-FR" sz="3200" dirty="0" smtClean="0"/>
              <a:t>.</a:t>
            </a:r>
          </a:p>
          <a:p>
            <a:pPr algn="r" rtl="1"/>
            <a:r>
              <a:rPr lang="fr-FR" sz="3200" b="1" dirty="0" smtClean="0"/>
              <a:t>6- </a:t>
            </a:r>
            <a:r>
              <a:rPr lang="ar-SA" sz="3200" b="1" dirty="0" smtClean="0"/>
              <a:t>تحديد العمالة المطلوبة وأفراد الإدارة</a:t>
            </a:r>
            <a:r>
              <a:rPr lang="fr-FR" sz="3200" b="1" dirty="0" smtClean="0"/>
              <a:t> :</a:t>
            </a:r>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667</TotalTime>
  <Words>133</Words>
  <Application>Microsoft Office PowerPoint</Application>
  <PresentationFormat>Affichage à l'écran (4:3)</PresentationFormat>
  <Paragraphs>12</Paragraphs>
  <Slides>4</Slides>
  <Notes>1</Notes>
  <HiddenSlides>0</HiddenSlides>
  <MMClips>0</MMClips>
  <ScaleCrop>false</ScaleCrop>
  <HeadingPairs>
    <vt:vector size="4" baseType="variant">
      <vt:variant>
        <vt:lpstr>Thème</vt:lpstr>
      </vt:variant>
      <vt:variant>
        <vt:i4>1</vt:i4>
      </vt:variant>
      <vt:variant>
        <vt:lpstr>Titres des diapositives</vt:lpstr>
      </vt:variant>
      <vt:variant>
        <vt:i4>4</vt:i4>
      </vt:variant>
    </vt:vector>
  </HeadingPairs>
  <TitlesOfParts>
    <vt:vector size="5" baseType="lpstr">
      <vt:lpstr>Thème Office</vt:lpstr>
      <vt:lpstr>الجدوى  الفنية للمشروع</vt:lpstr>
      <vt:lpstr>Diapositive 2</vt:lpstr>
      <vt:lpstr>Diapositive 3</vt:lpstr>
      <vt:lpstr>Diapositive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MICRO-TECH</dc:creator>
  <cp:lastModifiedBy>MICRO-TECH</cp:lastModifiedBy>
  <cp:revision>18</cp:revision>
  <dcterms:created xsi:type="dcterms:W3CDTF">2020-06-13T19:14:09Z</dcterms:created>
  <dcterms:modified xsi:type="dcterms:W3CDTF">2020-06-14T06:21:37Z</dcterms:modified>
</cp:coreProperties>
</file>