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8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80"/>
  </p:normalViewPr>
  <p:slideViewPr>
    <p:cSldViewPr snapToGrid="0" snapToObjects="1">
      <p:cViewPr varScale="1">
        <p:scale>
          <a:sx n="91" d="100"/>
          <a:sy n="91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831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69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4263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4774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148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954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3019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628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721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596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17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6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86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95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35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62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592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B439194-1442-DC43-8BB5-AF276BC4A756}" type="datetimeFigureOut">
              <a:rPr lang="fr-FR" smtClean="0"/>
              <a:t>17/02/2020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E5F844-C2E4-5B47-9D44-2D1A4442D2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51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  <p:sldLayoutId id="2147484090" r:id="rId2"/>
    <p:sldLayoutId id="2147484091" r:id="rId3"/>
    <p:sldLayoutId id="2147484092" r:id="rId4"/>
    <p:sldLayoutId id="2147484093" r:id="rId5"/>
    <p:sldLayoutId id="2147484094" r:id="rId6"/>
    <p:sldLayoutId id="2147484095" r:id="rId7"/>
    <p:sldLayoutId id="2147484096" r:id="rId8"/>
    <p:sldLayoutId id="2147484097" r:id="rId9"/>
    <p:sldLayoutId id="2147484098" r:id="rId10"/>
    <p:sldLayoutId id="2147484099" r:id="rId11"/>
    <p:sldLayoutId id="2147484100" r:id="rId12"/>
    <p:sldLayoutId id="2147484101" r:id="rId13"/>
    <p:sldLayoutId id="2147484102" r:id="rId14"/>
    <p:sldLayoutId id="2147484103" r:id="rId15"/>
    <p:sldLayoutId id="2147484104" r:id="rId16"/>
    <p:sldLayoutId id="214748410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86771-BA8E-404E-98F1-58D91065F8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finance</a:t>
            </a:r>
            <a:r>
              <a:rPr lang="fr-FR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64ADB0-5C79-6A4E-95AC-13685E60A8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Guechari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yasmina</a:t>
            </a:r>
            <a:endParaRPr lang="fr-F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guechariuniv2016@gmail.com</a:t>
            </a:r>
          </a:p>
        </p:txBody>
      </p:sp>
    </p:spTree>
    <p:extLst>
      <p:ext uri="{BB962C8B-B14F-4D97-AF65-F5344CB8AC3E}">
        <p14:creationId xmlns:p14="http://schemas.microsoft.com/office/powerpoint/2010/main" val="2888034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016914-5CC1-5B41-9066-F774694B8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3212"/>
            <a:ext cx="10515600" cy="5093751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businesses need finance. There are several funding sources used by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organisations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Finance refers to sources of money for a business. Firms need finance to: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up a business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pay for new equipment and advertising….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 the business,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having enough cash to pay staff wages and suppliers on time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Expand the business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having funds to pay for a new branch in a different city or country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7009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0BE860-69D5-CF4F-96AC-DEE6CDAB9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6900"/>
          </a:xfrm>
        </p:spPr>
        <p:txBody>
          <a:bodyPr>
            <a:normAutofit fontScale="90000"/>
          </a:bodyPr>
          <a:lstStyle/>
          <a:p>
            <a:pPr algn="ctr"/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finance a business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307C6B-CEC6-0949-BD05-5C73CE0E8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2026"/>
            <a:ext cx="10515600" cy="4924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sources of finance are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 term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and must be paid back within a year. Other sources of finance are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term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and can be paid back over many years.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sources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finance are funds found inside the business. For example, profits can be kept back to finance expansion. Alternatively the business can sell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(items it owns) that are no longer really needed to free up cash.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External sources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 finance are found outside the business,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 creditors or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0443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6BACB6-FF06-224B-ADE2-2C3FDB270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917006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finance a business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D1F201-AA6F-B449-887F-B8D8B54A8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053883"/>
            <a:ext cx="9601196" cy="3821985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Short-term sources of external finance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external finance to cover the short term include: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overdraft facility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where a bank allows a firm to take out more money than it has in its bank account.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Trade credits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where suppliers deliver goods now and are willing to wait for a number of days before payment.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where firms sell their invoices to a factor such as a bank. 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69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283C82-4782-B44C-89A2-3924CA503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469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finance a business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C3EB6F-C237-A945-A8F5-73CCE4527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9823"/>
            <a:ext cx="10515600" cy="4923691"/>
          </a:xfrm>
        </p:spPr>
        <p:txBody>
          <a:bodyPr>
            <a:normAutofit fontScale="77500" lnSpcReduction="20000"/>
          </a:bodyPr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Long-term sources of external finance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external finance to cover the long term include: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who invest money in the business. For companies, the funding invested by shareholders is called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 capital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from a bank or from family and friends.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Debentures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are loans made to a company.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mortgage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a special type of loan for buying property where monthly payments are spread over a number of years.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Leasing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where monthly payments are made for use of equipment such as a car. Leased equipment is rented and not owned by the firm. Hired equipment is owned by the firm after the final payment.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from charities or the government to help businesses get started, especially in areas of high unemployment.</a:t>
            </a:r>
            <a:endParaRPr lang="fr-F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9964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C51249-FB62-2142-B369-EEC2FB833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Creditors and debtors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C7A941-068B-BE4A-A47B-DF7F14647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an individual or business that has lent funds to a business.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debtor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an individual or business who has borrowed funds.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cost in borrowing funds. Money borrowed from creditors is paid back over time, usually with an additional payment of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Interest is the cost of borrowing and the reward for lending.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Creditors often ask for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before lending funds. This means traders may have to offer their own house as a guarantee that monies will be repaid back. A company can offer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offices as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collateral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3972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que">
  <a:themeElements>
    <a:clrScheme name="Organique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que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qu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{13CF7B8F-DD8C-B141-BB9B-8C7C0D869439}tf10001064</Template>
  <TotalTime>1182</TotalTime>
  <Words>521</Words>
  <Application>Microsoft Macintosh PowerPoint</Application>
  <PresentationFormat>Grand écran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Garamond</vt:lpstr>
      <vt:lpstr>Times New Roman</vt:lpstr>
      <vt:lpstr>Organique</vt:lpstr>
      <vt:lpstr>Sources of finance </vt:lpstr>
      <vt:lpstr>Présentation PowerPoint</vt:lpstr>
      <vt:lpstr> Ways to finance a business </vt:lpstr>
      <vt:lpstr>Ways to finance a business</vt:lpstr>
      <vt:lpstr>Ways to finance a business</vt:lpstr>
      <vt:lpstr>Creditors and debtors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finance </dc:title>
  <dc:creator>Microsoft Office User</dc:creator>
  <cp:lastModifiedBy>Guechariuniv2016@gmail.com</cp:lastModifiedBy>
  <cp:revision>12</cp:revision>
  <dcterms:created xsi:type="dcterms:W3CDTF">2019-06-09T13:03:42Z</dcterms:created>
  <dcterms:modified xsi:type="dcterms:W3CDTF">2020-02-17T18:07:24Z</dcterms:modified>
</cp:coreProperties>
</file>