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9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E75B4-387C-4A8D-B656-65F5F880C5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F376B1-43BA-4D40-9BC5-F60A4E5D08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4B6FB3-49BE-4FF1-AEC7-702458C32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96CEC8-5968-4E02-A86C-6B7A50EB2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C016EF-6C33-4E9A-A5DE-A8C603F65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1560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EBB11-F029-42FA-BE93-476BF0129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4813C5-B080-4D33-97C8-CED8012B06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063B82-9819-4B2F-96BC-A0A60F095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41E3B2-C2A1-4807-A52E-79FE62048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9863EA-D8A2-48A0-8C13-7D80B5A3D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4281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512EECD-8FA1-4C73-8EE0-7CE0A023DC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DB3ED0-DB86-4467-ABBE-8AD5DE4B48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47D985-DD7C-43FE-81EF-1BFBC4DCE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BE2F53-A0CD-4622-A0B0-E32B96ED5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5B3185-2AD6-4881-867B-DBD11F5D5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0085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8FEB8-05AD-4EFE-8D18-A92F7AA12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3A4103-A7E5-4CF9-B892-BBC1FECBE0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FB35DA-2766-4728-BCEF-341E5DCB1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7F37B8-6F7A-4FDD-9CB9-30AB8AE6E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92D5EB-8C20-43BA-BA84-F0EF424C6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8273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A7F9A-1A07-46AA-AB65-3D92887D5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FAC037-00A6-406D-943E-5EBCFA6DF0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B69948-4B1F-4591-868A-E9243281F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051EE0-3483-4C65-B353-332B8A578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B5FA60-D843-4C7F-A901-C9DD4C181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5530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E4961-CD36-49E2-AB42-46AF03FB6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56E535-DDDC-47F2-895D-1060ABCD55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5870C6-E538-4891-8EDB-E74B2E622A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57A5CB-1441-488B-AA17-E66E206E8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426589-2FF7-448A-8C78-A5F51AB21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5046AA-A368-424D-A772-1C48176BF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8766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04B2C8-EFD9-41A6-BB97-C2C1F6EB9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59B498-DC99-4157-A780-CF50E14ED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2C17F8-AC49-42AA-8C0D-8E541E75C3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22CEFB-4D82-42B5-874A-F2832E5895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AD3027-388A-45F4-AF6D-6D904ED89A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154CAA5-F0BA-41C7-A2CB-DE28E32FC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F01BAD3-EBB4-4861-9476-C3BF19020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CCC86D-D040-402C-8D96-F25DA5DA8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1186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925E8-49EE-4648-845A-2B8576A99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0B31EF-C195-49FA-BC86-A8BD0B505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89A25C-C835-4BC1-88E8-AE53E0711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14F0B3-8A81-43B0-ACF8-F77F764A7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595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E030E9-10C0-498D-A8AA-EB5442226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8FFDCB-2AF9-4455-813A-2B145EF2D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B90550-E5B0-4F1C-A2B4-455FEB57A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4688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E753C-8EA0-46BD-A938-DA1E429A0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5D25FF-7BBA-4381-89F1-65FB3556FE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B27C12-C084-4469-92CA-63441A1D6B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01E509-2853-4D2D-B58C-32443A356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5F458E-8085-422B-A66F-61715160F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D882CB-1CD2-4E05-9214-5BAD789FA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7912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83D23-936B-4B4B-83F3-14FCD17E1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28A4A1-BB42-4252-8DE4-9EF24AF3FC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9AF05A-C727-4FFD-85BB-5D837D2C6D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AD784F-A827-40FD-B587-12C39B562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C9B2C3-9E23-4FFD-8FBE-4115B2C44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BFBBE8-FED3-4AB4-9616-294B9A50E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6750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13E3FB-1AA7-4ADE-B763-27F18F259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6AA996-1EE3-42B0-9556-AC8C18C16E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670578-21A7-47AE-813B-D514CE9ED6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4CC7C6-358F-441C-8A20-A83F07116E5E}" type="datetimeFigureOut">
              <a:rPr lang="en-GB" smtClean="0"/>
              <a:t>09/06/2020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D31FAE-B0CF-4D64-8CE2-8F4BB48C30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B635E8-71CE-4786-8C4F-99A1C852D7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2095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2CF09A-AE78-4853-A576-263ABDDEB0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64176" y="1906185"/>
            <a:ext cx="9144000" cy="3045629"/>
          </a:xfrm>
        </p:spPr>
        <p:txBody>
          <a:bodyPr>
            <a:normAutofit fontScale="90000"/>
          </a:bodyPr>
          <a:lstStyle/>
          <a:p>
            <a:r>
              <a:rPr lang="ar-DZ" dirty="0">
                <a:solidFill>
                  <a:srgbClr val="C00000"/>
                </a:solidFill>
              </a:rPr>
              <a:t>المحاضرة الاولى</a:t>
            </a:r>
            <a:br>
              <a:rPr lang="ar-DZ" dirty="0">
                <a:solidFill>
                  <a:srgbClr val="C00000"/>
                </a:solidFill>
              </a:rPr>
            </a:br>
            <a:r>
              <a:rPr lang="ar-DZ" dirty="0">
                <a:solidFill>
                  <a:srgbClr val="C00000"/>
                </a:solidFill>
              </a:rPr>
              <a:t>محاضرة تمهيدية</a:t>
            </a:r>
            <a:br>
              <a:rPr lang="ar-DZ" dirty="0">
                <a:solidFill>
                  <a:srgbClr val="C00000"/>
                </a:solidFill>
              </a:rPr>
            </a:br>
            <a:br>
              <a:rPr lang="ar-DZ" dirty="0">
                <a:solidFill>
                  <a:srgbClr val="C00000"/>
                </a:solidFill>
              </a:rPr>
            </a:br>
            <a:r>
              <a:rPr lang="ar-DZ" sz="4000" dirty="0">
                <a:solidFill>
                  <a:srgbClr val="C00000"/>
                </a:solidFill>
                <a:highlight>
                  <a:srgbClr val="FFFF00"/>
                </a:highlight>
              </a:rPr>
              <a:t>تم تناولها بالمدرج قبل جائحة المرض كوفيد </a:t>
            </a:r>
            <a:r>
              <a:rPr lang="ar-DZ" sz="4400" dirty="0">
                <a:solidFill>
                  <a:srgbClr val="C00000"/>
                </a:solidFill>
                <a:highlight>
                  <a:srgbClr val="FFFF00"/>
                </a:highlight>
              </a:rPr>
              <a:t>19</a:t>
            </a:r>
            <a:br>
              <a:rPr lang="ar-DZ" dirty="0">
                <a:solidFill>
                  <a:srgbClr val="C00000"/>
                </a:solidFill>
              </a:rPr>
            </a:b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59B98A-A138-40EB-A4D9-21974498BC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64176" y="5028542"/>
            <a:ext cx="9144000" cy="416762"/>
          </a:xfrm>
        </p:spPr>
        <p:txBody>
          <a:bodyPr>
            <a:normAutofit lnSpcReduction="10000"/>
          </a:bodyPr>
          <a:lstStyle/>
          <a:p>
            <a:r>
              <a:rPr lang="ar-DZ" b="1" dirty="0">
                <a:solidFill>
                  <a:srgbClr val="0070C0"/>
                </a:solidFill>
              </a:rPr>
              <a:t>د. فاتح دبلة </a:t>
            </a:r>
          </a:p>
        </p:txBody>
      </p:sp>
    </p:spTree>
    <p:extLst>
      <p:ext uri="{BB962C8B-B14F-4D97-AF65-F5344CB8AC3E}">
        <p14:creationId xmlns:p14="http://schemas.microsoft.com/office/powerpoint/2010/main" val="775238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FAAB6-938B-4A4D-89FE-8D0CAD7198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36015" y="816568"/>
            <a:ext cx="6518144" cy="655637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r"/>
            <a:r>
              <a:rPr lang="ar-DZ" sz="4400" dirty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العناصر التي تم تناولها في المحاضرة</a:t>
            </a:r>
            <a:endParaRPr lang="en-GB" sz="440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9E25EE-D676-480A-958E-7DD57C2482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3947" y="2680748"/>
            <a:ext cx="9702800" cy="128507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r" rtl="1"/>
            <a:r>
              <a:rPr lang="ar-DZ" b="1" dirty="0"/>
              <a:t>1-الأزمات والفضائح المالية والاخلاقية التي مست قطاع الأعمال</a:t>
            </a:r>
            <a:endParaRPr lang="en-GB" dirty="0"/>
          </a:p>
          <a:p>
            <a:pPr algn="r"/>
            <a:r>
              <a:rPr lang="ar-DZ" b="1" dirty="0"/>
              <a:t>2-ضرورة القيام باصلاحات سلوكية واخلاقية</a:t>
            </a:r>
            <a:endParaRPr lang="en-GB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8131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25</Words>
  <Application>Microsoft Office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المحاضرة الاولى محاضرة تمهيدية  تم تناولها بالمدرج قبل جائحة المرض كوفيد 19 </vt:lpstr>
      <vt:lpstr>العناصر التي تم تناولها في المحاضرة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الثقافة التنظيمية وأخلاقيات العمل</dc:title>
  <dc:creator>Nawel Debla</dc:creator>
  <cp:lastModifiedBy>Nawel Debla</cp:lastModifiedBy>
  <cp:revision>17</cp:revision>
  <dcterms:created xsi:type="dcterms:W3CDTF">2020-04-15T12:27:46Z</dcterms:created>
  <dcterms:modified xsi:type="dcterms:W3CDTF">2020-06-09T15:55:24Z</dcterms:modified>
  <cp:contentStatus/>
</cp:coreProperties>
</file>