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95AC-E825-47CC-B1D7-1D1894D9F163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8D65-D6CC-447E-AF61-28E0BA5398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95AC-E825-47CC-B1D7-1D1894D9F163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8D65-D6CC-447E-AF61-28E0BA5398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95AC-E825-47CC-B1D7-1D1894D9F163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8D65-D6CC-447E-AF61-28E0BA5398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95AC-E825-47CC-B1D7-1D1894D9F163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8D65-D6CC-447E-AF61-28E0BA5398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95AC-E825-47CC-B1D7-1D1894D9F163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8D65-D6CC-447E-AF61-28E0BA5398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95AC-E825-47CC-B1D7-1D1894D9F163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8D65-D6CC-447E-AF61-28E0BA5398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95AC-E825-47CC-B1D7-1D1894D9F163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8D65-D6CC-447E-AF61-28E0BA5398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95AC-E825-47CC-B1D7-1D1894D9F163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8D65-D6CC-447E-AF61-28E0BA5398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95AC-E825-47CC-B1D7-1D1894D9F163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8D65-D6CC-447E-AF61-28E0BA5398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95AC-E825-47CC-B1D7-1D1894D9F163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8D65-D6CC-447E-AF61-28E0BA5398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95AC-E825-47CC-B1D7-1D1894D9F163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8D65-D6CC-447E-AF61-28E0BA5398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495AC-E825-47CC-B1D7-1D1894D9F163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8D65-D6CC-447E-AF61-28E0BA53986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fr-FR" b="1" u="sng" dirty="0" smtClean="0"/>
              <a:t>Les chenaux</a:t>
            </a:r>
            <a:endParaRPr lang="fr-FR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1752600"/>
          </a:xfrm>
        </p:spPr>
        <p:txBody>
          <a:bodyPr>
            <a:normAutofit/>
          </a:bodyPr>
          <a:lstStyle/>
          <a:p>
            <a:r>
              <a:rPr lang="fr-FR" b="1" dirty="0" smtClean="0"/>
              <a:t>Les chéneaux sont des dispositifs d’évacuation des eaux pluviales, utilisés dans les toitures inclinées</a:t>
            </a:r>
            <a:endParaRPr lang="fr-F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Insertion d’un chéneau entre deux IPE</a:t>
            </a:r>
            <a:endParaRPr lang="fr-FR" sz="3200" dirty="0"/>
          </a:p>
        </p:txBody>
      </p:sp>
      <p:pic>
        <p:nvPicPr>
          <p:cNvPr id="4" name="Espace réservé du contenu 3" descr="G12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Revêtement d’un chéneau en bitume</a:t>
            </a:r>
            <a:endParaRPr lang="fr-FR" sz="3200" b="1" dirty="0"/>
          </a:p>
        </p:txBody>
      </p:sp>
      <p:pic>
        <p:nvPicPr>
          <p:cNvPr id="4" name="Espace réservé du contenu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702942"/>
            <a:ext cx="4248471" cy="424847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Chéneau central entre deux pentes</a:t>
            </a:r>
            <a:endParaRPr lang="fr-FR" sz="3200" b="1" dirty="0"/>
          </a:p>
        </p:txBody>
      </p:sp>
      <p:pic>
        <p:nvPicPr>
          <p:cNvPr id="4" name="Espace réservé du contenu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204864"/>
            <a:ext cx="6120995" cy="40217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Réalisation d’un chéneau entre deux bâtiments à structures différentes</a:t>
            </a:r>
            <a:endParaRPr lang="fr-FR" sz="3200" b="1" dirty="0"/>
          </a:p>
        </p:txBody>
      </p:sp>
      <p:pic>
        <p:nvPicPr>
          <p:cNvPr id="4" name="Espace réservé du contenu 3" descr="IMAG0385jpg_597f46295081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00200"/>
            <a:ext cx="4896544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664580"/>
            <a:ext cx="4672214" cy="546158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Voici différents détails de fixation de chéneaux</a:t>
            </a:r>
            <a:endParaRPr lang="fr-FR" b="1" dirty="0"/>
          </a:p>
        </p:txBody>
      </p:sp>
      <p:pic>
        <p:nvPicPr>
          <p:cNvPr id="4" name="Espace réservé du contenu 3" descr="Visuel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383" y="2060848"/>
            <a:ext cx="6742103" cy="338437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5e84515c31de0111e5ed39757208a0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1727" y="466362"/>
            <a:ext cx="7296657" cy="548291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6232" y="1052737"/>
            <a:ext cx="6086391" cy="511256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802842"/>
            <a:ext cx="6768752" cy="564062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vis-cheneau-622608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17763" cy="525658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Chéneau </a:t>
            </a:r>
            <a:r>
              <a:rPr lang="fr-FR" sz="2800" b="1" dirty="0" smtClean="0"/>
              <a:t>confectionné</a:t>
            </a:r>
            <a:r>
              <a:rPr lang="fr-FR" sz="2800" b="1" dirty="0"/>
              <a:t> </a:t>
            </a:r>
            <a:r>
              <a:rPr lang="fr-FR" sz="2800" b="1" dirty="0" smtClean="0"/>
              <a:t>en tôle avant usage</a:t>
            </a:r>
            <a:endParaRPr lang="fr-FR" sz="2800" b="1" dirty="0"/>
          </a:p>
        </p:txBody>
      </p:sp>
      <p:pic>
        <p:nvPicPr>
          <p:cNvPr id="4" name="Espace réservé du contenu 3" descr="cheneau-a-emboiter-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7818135" cy="41764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971012" cy="396044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anneaux-toitures-cheneaux-gouttieres-isolants-kingspan-154295_1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7919926" cy="473047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ex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764704"/>
            <a:ext cx="7508696" cy="518457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schema-toit-maisons-solc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367127" cy="475252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éléchargem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7421176" cy="395153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Visuel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396498" cy="372013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Visuel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746244" cy="388843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fr-FR" b="1" dirty="0" smtClean="0"/>
              <a:t>Merci pour votre attention</a:t>
            </a:r>
            <a:endParaRPr lang="fr-F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Vue  sur un chéneau en tôle</a:t>
            </a:r>
            <a:endParaRPr lang="fr-FR" sz="3600" b="1" dirty="0"/>
          </a:p>
        </p:txBody>
      </p:sp>
      <p:pic>
        <p:nvPicPr>
          <p:cNvPr id="4" name="Espace réservé du contenu 3" descr="5e3549837d8ce5015542920573b9b4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/>
              <a:t>Confection d’un chéneau sur </a:t>
            </a:r>
            <a:br>
              <a:rPr lang="fr-FR" sz="3600" b="1" dirty="0" smtClean="0"/>
            </a:br>
            <a:r>
              <a:rPr lang="fr-FR" sz="3600" b="1" dirty="0" smtClean="0"/>
              <a:t>une toiture inclinée</a:t>
            </a:r>
            <a:endParaRPr lang="fr-FR" sz="3600" b="1" dirty="0"/>
          </a:p>
        </p:txBody>
      </p:sp>
      <p:pic>
        <p:nvPicPr>
          <p:cNvPr id="4" name="Espace réservé du contenu 3" descr="a4a26aba7d69717157f17cc3a5f647a5e5c1735d_comment-poser-du-cheneau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720056"/>
            <a:ext cx="6477000" cy="42862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Confection d’un chéneau sur </a:t>
            </a:r>
            <a:br>
              <a:rPr lang="fr-FR" b="1" dirty="0" smtClean="0"/>
            </a:br>
            <a:r>
              <a:rPr lang="fr-FR" b="1" dirty="0" smtClean="0"/>
              <a:t>une toiture inclinée</a:t>
            </a:r>
            <a:endParaRPr lang="fr-FR" dirty="0"/>
          </a:p>
        </p:txBody>
      </p:sp>
      <p:pic>
        <p:nvPicPr>
          <p:cNvPr id="4" name="Espace réservé du contenu 3" descr="3263610530_1_5_YvIOs6i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612068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Apparence extérieure d’un chéneau</a:t>
            </a:r>
            <a:endParaRPr lang="fr-FR" b="1" dirty="0"/>
          </a:p>
        </p:txBody>
      </p:sp>
      <p:pic>
        <p:nvPicPr>
          <p:cNvPr id="4" name="Espace réservé du contenu 3" descr="1200px-Dakgoot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Apparence extérieure d’un chéneau</a:t>
            </a:r>
            <a:endParaRPr lang="fr-FR" dirty="0"/>
          </a:p>
        </p:txBody>
      </p:sp>
      <p:pic>
        <p:nvPicPr>
          <p:cNvPr id="4" name="Espace réservé du contenu 3" descr="concept_alu_-_chenelat_-_detail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4242" y="1958180"/>
            <a:ext cx="6385758" cy="39910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éléchargement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6768752" cy="505053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Évacuation des eaux à partir d’un chéneau</a:t>
            </a:r>
            <a:endParaRPr lang="fr-FR" sz="3600" b="1" dirty="0"/>
          </a:p>
        </p:txBody>
      </p:sp>
      <p:pic>
        <p:nvPicPr>
          <p:cNvPr id="4" name="Espace réservé du contenu 3" descr="CHxMXV3XAAAFdg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88</Words>
  <Application>Microsoft Office PowerPoint</Application>
  <PresentationFormat>Affichage à l'écran (4:3)</PresentationFormat>
  <Paragraphs>15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Les chenaux</vt:lpstr>
      <vt:lpstr>Chéneau confectionné en tôle avant usage</vt:lpstr>
      <vt:lpstr>Vue  sur un chéneau en tôle</vt:lpstr>
      <vt:lpstr>Confection d’un chéneau sur  une toiture inclinée</vt:lpstr>
      <vt:lpstr>Confection d’un chéneau sur  une toiture inclinée</vt:lpstr>
      <vt:lpstr>Apparence extérieure d’un chéneau</vt:lpstr>
      <vt:lpstr>Apparence extérieure d’un chéneau</vt:lpstr>
      <vt:lpstr>Diapositive 8</vt:lpstr>
      <vt:lpstr>Évacuation des eaux à partir d’un chéneau</vt:lpstr>
      <vt:lpstr>Insertion d’un chéneau entre deux IPE</vt:lpstr>
      <vt:lpstr>Revêtement d’un chéneau en bitume</vt:lpstr>
      <vt:lpstr>Chéneau central entre deux pentes</vt:lpstr>
      <vt:lpstr>Réalisation d’un chéneau entre deux bâtiments à structures différentes</vt:lpstr>
      <vt:lpstr>Diapositive 14</vt:lpstr>
      <vt:lpstr>Voici différents détails de fixation de chéneaux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chénaux</dc:title>
  <dc:creator>MSI MICRO</dc:creator>
  <cp:lastModifiedBy>MSI MICRO</cp:lastModifiedBy>
  <cp:revision>4</cp:revision>
  <dcterms:created xsi:type="dcterms:W3CDTF">2020-04-10T10:42:51Z</dcterms:created>
  <dcterms:modified xsi:type="dcterms:W3CDTF">2020-04-10T13:46:57Z</dcterms:modified>
</cp:coreProperties>
</file>