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p:scale>
          <a:sx n="76" d="100"/>
          <a:sy n="76" d="100"/>
        </p:scale>
        <p:origin x="-480" y="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r">
              <a:defRPr sz="4800"/>
            </a:lvl1pPr>
          </a:lstStyle>
          <a:p>
            <a:r>
              <a:rPr lang="ar-SA" dirty="0"/>
              <a:t>انقر لتحرير نمط عنوان الشكل الرئيسي</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r">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dirty="0"/>
              <a:t>انقر لتحرير نمط العنوان الفرعي للشكل الرئيسي</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4/18/2020</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‹N°›</a:t>
            </a:fld>
            <a:endParaRPr lang="en-US" dirty="0"/>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صورة بانورامي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ar-SA" dirty="0"/>
              <a:t>انقر لتحرير نمط عنوان الشكل الرئيسي</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ar-SA" dirty="0"/>
              <a:t>انقر فوق الأيقونة لإضافة صورة</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dirty="0"/>
              <a:t>انقر لتحرير أنماط نص الشكل الرئيسي</a:t>
            </a:r>
          </a:p>
        </p:txBody>
      </p:sp>
      <p:sp>
        <p:nvSpPr>
          <p:cNvPr id="5" name="Date Placeholder 4"/>
          <p:cNvSpPr>
            <a:spLocks noGrp="1"/>
          </p:cNvSpPr>
          <p:nvPr>
            <p:ph type="dt" sz="half" idx="10"/>
          </p:nvPr>
        </p:nvSpPr>
        <p:spPr/>
        <p:txBody>
          <a:bodyPr/>
          <a:lstStyle/>
          <a:p>
            <a:fld id="{48A87A34-81AB-432B-8DAE-1953F412C126}" type="datetimeFigureOut">
              <a:rPr lang="en-US" dirty="0"/>
              <a:t>4/18/2020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العنوان والتسمية ال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ar-SA" dirty="0"/>
              <a:t>انقر لتحرير نمط عنوان الشكل الرئيسي</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dirty="0"/>
              <a:t>انقر لتحرير أنماط نص الشكل الرئيسي</a:t>
            </a:r>
          </a:p>
        </p:txBody>
      </p:sp>
      <p:sp>
        <p:nvSpPr>
          <p:cNvPr id="5" name="Date Placeholder 4"/>
          <p:cNvSpPr>
            <a:spLocks noGrp="1"/>
          </p:cNvSpPr>
          <p:nvPr>
            <p:ph type="dt" sz="half" idx="10"/>
          </p:nvPr>
        </p:nvSpPr>
        <p:spPr/>
        <p:txBody>
          <a:bodyPr/>
          <a:lstStyle/>
          <a:p>
            <a:fld id="{48A87A34-81AB-432B-8DAE-1953F412C126}" type="datetimeFigureOut">
              <a:rPr lang="en-US" dirty="0"/>
              <a:t>4/18/2020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اقتباس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ar-SA" dirty="0"/>
              <a:t>انقر لتحرير نمط عنوان الشكل الرئيسي</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dirty="0"/>
              <a:t>انقر لتحرير أنماط نص الشكل الرئيسي</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dirty="0"/>
              <a:t>انقر لتحرير أنماط نص الشكل الرئيسي</a:t>
            </a:r>
          </a:p>
        </p:txBody>
      </p:sp>
      <p:sp>
        <p:nvSpPr>
          <p:cNvPr id="5" name="Date Placeholder 4"/>
          <p:cNvSpPr>
            <a:spLocks noGrp="1"/>
          </p:cNvSpPr>
          <p:nvPr>
            <p:ph type="dt" sz="half" idx="10"/>
          </p:nvPr>
        </p:nvSpPr>
        <p:spPr/>
        <p:txBody>
          <a:bodyPr/>
          <a:lstStyle/>
          <a:p>
            <a:fld id="{48A87A34-81AB-432B-8DAE-1953F412C126}" type="datetimeFigureOut">
              <a:rPr lang="en-US" dirty="0"/>
              <a:t>4/18/2020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بطاقة اسم">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ar-SA" dirty="0"/>
              <a:t>انقر لتحرير نمط عنوان الشكل الرئيسي</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dirty="0"/>
              <a:t>انقر لتحرير أنماط نص الشكل الرئيسي</a:t>
            </a:r>
          </a:p>
        </p:txBody>
      </p:sp>
      <p:sp>
        <p:nvSpPr>
          <p:cNvPr id="5" name="Date Placeholder 4"/>
          <p:cNvSpPr>
            <a:spLocks noGrp="1"/>
          </p:cNvSpPr>
          <p:nvPr>
            <p:ph type="dt" sz="half" idx="10"/>
          </p:nvPr>
        </p:nvSpPr>
        <p:spPr/>
        <p:txBody>
          <a:bodyPr/>
          <a:lstStyle/>
          <a:p>
            <a:fld id="{48A87A34-81AB-432B-8DAE-1953F412C126}" type="datetimeFigureOut">
              <a:rPr lang="en-US" dirty="0"/>
              <a:t>4/18/2020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أعمدة">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ar-SA" dirty="0"/>
              <a:t>انقر لتحرير نمط عنوان الشكل الرئيسي</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dirty="0"/>
              <a:t>انقر لتحرير أنماط نص الشكل الرئيسي</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dirty="0"/>
              <a:t>انقر لتحرير أنماط نص الشكل الرئيسي</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dirty="0"/>
              <a:t>انقر لتحرير أنماط نص الشكل الرئيسي</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dirty="0"/>
              <a:t>انقر لتحرير أنماط نص الشكل الرئيسي</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dirty="0"/>
              <a:t>انقر لتحرير أنماط نص الشكل الرئيسي</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dirty="0"/>
              <a:t>انقر لتحرير أنماط نص الشكل الرئيسي</a:t>
            </a:r>
          </a:p>
        </p:txBody>
      </p:sp>
      <p:sp>
        <p:nvSpPr>
          <p:cNvPr id="3" name="Date Placeholder 2"/>
          <p:cNvSpPr>
            <a:spLocks noGrp="1"/>
          </p:cNvSpPr>
          <p:nvPr>
            <p:ph type="dt" sz="half" idx="10"/>
          </p:nvPr>
        </p:nvSpPr>
        <p:spPr/>
        <p:txBody>
          <a:bodyPr/>
          <a:lstStyle/>
          <a:p>
            <a:fld id="{48A87A34-81AB-432B-8DAE-1953F412C126}" type="datetimeFigureOut">
              <a:rPr lang="en-US" dirty="0"/>
              <a:t>4/18/2020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أعمدة صور">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ar-SA" dirty="0"/>
              <a:t>انقر لتحرير نمط عنوان الشكل الرئيسي</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dirty="0"/>
              <a:t>انقر لتحرير أنماط نص الشكل الرئيسي</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ar-SA" dirty="0"/>
              <a:t>انقر فوق الأيقونة لإضافة صورة</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dirty="0"/>
              <a:t>انقر لتحرير أنماط نص الشكل الرئيسي</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dirty="0"/>
              <a:t>انقر لتحرير أنماط نص الشكل الرئيسي</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ar-SA" dirty="0"/>
              <a:t>انقر فوق الأيقونة لإضافة صورة</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dirty="0"/>
              <a:t>انقر لتحرير أنماط نص الشكل الرئيسي</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dirty="0"/>
              <a:t>انقر لتحرير أنماط نص الشكل الرئيسي</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ar-SA" dirty="0"/>
              <a:t>انقر فوق الأيقونة لإضافة صورة</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dirty="0"/>
              <a:t>انقر لتحرير أنماط نص الشكل الرئيسي</a:t>
            </a:r>
          </a:p>
        </p:txBody>
      </p:sp>
      <p:sp>
        <p:nvSpPr>
          <p:cNvPr id="3" name="Date Placeholder 2"/>
          <p:cNvSpPr>
            <a:spLocks noGrp="1"/>
          </p:cNvSpPr>
          <p:nvPr>
            <p:ph type="dt" sz="half" idx="10"/>
          </p:nvPr>
        </p:nvSpPr>
        <p:spPr/>
        <p:txBody>
          <a:bodyPr/>
          <a:lstStyle/>
          <a:p>
            <a:fld id="{48A87A34-81AB-432B-8DAE-1953F412C126}" type="datetimeFigureOut">
              <a:rPr lang="en-US" dirty="0"/>
              <a:t>4/18/2020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dirty="0"/>
              <a:t>انقر لتحرير نمط عنوان الشكل الرئيسي</a:t>
            </a:r>
            <a:endParaRPr lang="en-US" dirty="0"/>
          </a:p>
        </p:txBody>
      </p:sp>
      <p:sp>
        <p:nvSpPr>
          <p:cNvPr id="3" name="Vertical Text Placeholder 2"/>
          <p:cNvSpPr>
            <a:spLocks noGrp="1"/>
          </p:cNvSpPr>
          <p:nvPr>
            <p:ph type="body" orient="vert" idx="1"/>
          </p:nvPr>
        </p:nvSpPr>
        <p:spPr/>
        <p:txBody>
          <a:bodyPr vert="eaVert" anchor="t"/>
          <a:lstStyle/>
          <a:p>
            <a:pPr lvl="0"/>
            <a:r>
              <a:rPr lang="ar-SA" dirty="0"/>
              <a:t>انقر لتحرير أنماط نص الشكل الرئيسي</a:t>
            </a:r>
          </a:p>
          <a:p>
            <a:pPr lvl="1"/>
            <a:r>
              <a:rPr lang="ar-SA" dirty="0"/>
              <a:t>المستوى الثاني</a:t>
            </a:r>
          </a:p>
          <a:p>
            <a:pPr lvl="2"/>
            <a:r>
              <a:rPr lang="ar-SA" dirty="0"/>
              <a:t>المستوى الثالث</a:t>
            </a:r>
          </a:p>
          <a:p>
            <a:pPr lvl="3"/>
            <a:r>
              <a:rPr lang="ar-SA" dirty="0"/>
              <a:t>المستوى الرابع</a:t>
            </a:r>
          </a:p>
          <a:p>
            <a:pPr lvl="4"/>
            <a:r>
              <a:rPr lang="ar-SA" dirty="0"/>
              <a:t>المستوى الخامس</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ar-SA" dirty="0"/>
              <a:t>انقر لتحرير نمط عنوان الشكل الرئيسي</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ar-SA" dirty="0"/>
              <a:t>انقر لتحرير أنماط نص الشكل الرئيسي</a:t>
            </a:r>
          </a:p>
          <a:p>
            <a:pPr lvl="1"/>
            <a:r>
              <a:rPr lang="ar-SA" dirty="0"/>
              <a:t>المستوى الثاني</a:t>
            </a:r>
          </a:p>
          <a:p>
            <a:pPr lvl="2"/>
            <a:r>
              <a:rPr lang="ar-SA" dirty="0"/>
              <a:t>المستوى الثالث</a:t>
            </a:r>
          </a:p>
          <a:p>
            <a:pPr lvl="3"/>
            <a:r>
              <a:rPr lang="ar-SA" dirty="0"/>
              <a:t>المستوى الرابع</a:t>
            </a:r>
          </a:p>
          <a:p>
            <a:pPr lvl="4"/>
            <a:r>
              <a:rPr lang="ar-SA" dirty="0"/>
              <a:t>المستوى الخامس</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dirty="0"/>
              <a:t>انقر لتحرير نمط عنوان الشكل الرئيسي</a:t>
            </a:r>
            <a:endParaRPr lang="en-US" dirty="0"/>
          </a:p>
        </p:txBody>
      </p:sp>
      <p:sp>
        <p:nvSpPr>
          <p:cNvPr id="3" name="Content Placeholder 2"/>
          <p:cNvSpPr>
            <a:spLocks noGrp="1"/>
          </p:cNvSpPr>
          <p:nvPr>
            <p:ph idx="1"/>
          </p:nvPr>
        </p:nvSpPr>
        <p:spPr/>
        <p:txBody>
          <a:bodyPr/>
          <a:lstStyle/>
          <a:p>
            <a:pPr lvl="0"/>
            <a:r>
              <a:rPr lang="ar-SA" dirty="0"/>
              <a:t>انقر لتحرير أنماط نص الشكل الرئيسي</a:t>
            </a:r>
          </a:p>
          <a:p>
            <a:pPr lvl="1"/>
            <a:r>
              <a:rPr lang="ar-SA" dirty="0"/>
              <a:t>المستوى الثاني</a:t>
            </a:r>
          </a:p>
          <a:p>
            <a:pPr lvl="2"/>
            <a:r>
              <a:rPr lang="ar-SA" dirty="0"/>
              <a:t>المستوى الثالث</a:t>
            </a:r>
          </a:p>
          <a:p>
            <a:pPr lvl="3"/>
            <a:r>
              <a:rPr lang="ar-SA" dirty="0"/>
              <a:t>المستوى الرابع</a:t>
            </a:r>
          </a:p>
          <a:p>
            <a:pPr lvl="4"/>
            <a:r>
              <a:rPr lang="ar-SA" dirty="0"/>
              <a:t>المستوى الخامس</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ar-SA" dirty="0"/>
              <a:t>انقر لتحرير نمط عنوان الشكل الرئيسي</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dirty="0"/>
              <a:t>انقر لتحرير أنماط نص الشكل الرئيسي</a:t>
            </a:r>
          </a:p>
        </p:txBody>
      </p:sp>
      <p:sp>
        <p:nvSpPr>
          <p:cNvPr id="4" name="Date Placeholder 3"/>
          <p:cNvSpPr>
            <a:spLocks noGrp="1"/>
          </p:cNvSpPr>
          <p:nvPr>
            <p:ph type="dt" sz="half" idx="10"/>
          </p:nvPr>
        </p:nvSpPr>
        <p:spPr/>
        <p:txBody>
          <a:bodyPr/>
          <a:lstStyle/>
          <a:p>
            <a:fld id="{48A87A34-81AB-432B-8DAE-1953F412C126}" type="datetimeFigureOut">
              <a:rPr lang="en-US" dirty="0"/>
              <a:t>4/18/2020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dirty="0"/>
              <a:t>انقر لتحرير نمط عنوان الشكل الرئيسي</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ar-SA" dirty="0"/>
              <a:t>انقر لتحرير أنماط نص الشكل الرئيسي</a:t>
            </a:r>
          </a:p>
          <a:p>
            <a:pPr lvl="1"/>
            <a:r>
              <a:rPr lang="ar-SA" dirty="0"/>
              <a:t>المستوى الثاني</a:t>
            </a:r>
          </a:p>
          <a:p>
            <a:pPr lvl="2"/>
            <a:r>
              <a:rPr lang="ar-SA" dirty="0"/>
              <a:t>المستوى الثالث</a:t>
            </a:r>
          </a:p>
          <a:p>
            <a:pPr lvl="3"/>
            <a:r>
              <a:rPr lang="ar-SA" dirty="0"/>
              <a:t>المستوى الرابع</a:t>
            </a:r>
          </a:p>
          <a:p>
            <a:pPr lvl="4"/>
            <a:r>
              <a:rPr lang="ar-SA" dirty="0"/>
              <a:t>المستوى الخامس</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ar-SA" dirty="0"/>
              <a:t>انقر لتحرير أنماط نص الشكل الرئيسي</a:t>
            </a:r>
          </a:p>
          <a:p>
            <a:pPr lvl="1"/>
            <a:r>
              <a:rPr lang="ar-SA" dirty="0"/>
              <a:t>المستوى الثاني</a:t>
            </a:r>
          </a:p>
          <a:p>
            <a:pPr lvl="2"/>
            <a:r>
              <a:rPr lang="ar-SA" dirty="0"/>
              <a:t>المستوى الثالث</a:t>
            </a:r>
          </a:p>
          <a:p>
            <a:pPr lvl="3"/>
            <a:r>
              <a:rPr lang="ar-SA" dirty="0"/>
              <a:t>المستوى الرابع</a:t>
            </a:r>
          </a:p>
          <a:p>
            <a:pPr lvl="4"/>
            <a:r>
              <a:rPr lang="ar-SA" dirty="0"/>
              <a:t>المستوى الخامس</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4/18/2020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ar-SA" dirty="0"/>
              <a:t>انقر لتحرير نمط عنوان الشكل الرئيسي</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dirty="0"/>
              <a:t>انقر لتحرير أنماط نص الشكل الرئيسي</a:t>
            </a:r>
          </a:p>
        </p:txBody>
      </p:sp>
      <p:sp>
        <p:nvSpPr>
          <p:cNvPr id="4" name="Content Placeholder 3"/>
          <p:cNvSpPr>
            <a:spLocks noGrp="1"/>
          </p:cNvSpPr>
          <p:nvPr>
            <p:ph sz="half" idx="2"/>
          </p:nvPr>
        </p:nvSpPr>
        <p:spPr>
          <a:xfrm>
            <a:off x="1141410" y="3073397"/>
            <a:ext cx="4878391" cy="2717801"/>
          </a:xfrm>
        </p:spPr>
        <p:txBody>
          <a:bodyPr/>
          <a:lstStyle/>
          <a:p>
            <a:pPr lvl="0"/>
            <a:r>
              <a:rPr lang="ar-SA" dirty="0"/>
              <a:t>انقر لتحرير أنماط نص الشكل الرئيسي</a:t>
            </a:r>
          </a:p>
          <a:p>
            <a:pPr lvl="1"/>
            <a:r>
              <a:rPr lang="ar-SA" dirty="0"/>
              <a:t>المستوى الثاني</a:t>
            </a:r>
          </a:p>
          <a:p>
            <a:pPr lvl="2"/>
            <a:r>
              <a:rPr lang="ar-SA" dirty="0"/>
              <a:t>المستوى الثالث</a:t>
            </a:r>
          </a:p>
          <a:p>
            <a:pPr lvl="3"/>
            <a:r>
              <a:rPr lang="ar-SA" dirty="0"/>
              <a:t>المستوى الرابع</a:t>
            </a:r>
          </a:p>
          <a:p>
            <a:pPr lvl="4"/>
            <a:r>
              <a:rPr lang="ar-SA" dirty="0"/>
              <a:t>المستوى الخامس</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dirty="0"/>
              <a:t>انقر لتحرير أنماط نص الشكل الرئيسي</a:t>
            </a:r>
          </a:p>
        </p:txBody>
      </p:sp>
      <p:sp>
        <p:nvSpPr>
          <p:cNvPr id="6" name="Content Placeholder 5"/>
          <p:cNvSpPr>
            <a:spLocks noGrp="1"/>
          </p:cNvSpPr>
          <p:nvPr>
            <p:ph sz="quarter" idx="4"/>
          </p:nvPr>
        </p:nvSpPr>
        <p:spPr>
          <a:xfrm>
            <a:off x="6172200" y="3073397"/>
            <a:ext cx="4875210" cy="2717801"/>
          </a:xfrm>
        </p:spPr>
        <p:txBody>
          <a:bodyPr/>
          <a:lstStyle/>
          <a:p>
            <a:pPr lvl="0"/>
            <a:r>
              <a:rPr lang="ar-SA" dirty="0"/>
              <a:t>انقر لتحرير أنماط نص الشكل الرئيسي</a:t>
            </a:r>
          </a:p>
          <a:p>
            <a:pPr lvl="1"/>
            <a:r>
              <a:rPr lang="ar-SA" dirty="0"/>
              <a:t>المستوى الثاني</a:t>
            </a:r>
          </a:p>
          <a:p>
            <a:pPr lvl="2"/>
            <a:r>
              <a:rPr lang="ar-SA" dirty="0"/>
              <a:t>المستوى الثالث</a:t>
            </a:r>
          </a:p>
          <a:p>
            <a:pPr lvl="3"/>
            <a:r>
              <a:rPr lang="ar-SA" dirty="0"/>
              <a:t>المستوى الرابع</a:t>
            </a:r>
          </a:p>
          <a:p>
            <a:pPr lvl="4"/>
            <a:r>
              <a:rPr lang="ar-SA" dirty="0"/>
              <a:t>المستوى الخامس</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4/18/2020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dirty="0"/>
              <a:t>انقر لتحرير نمط عنوان الشكل الرئيسي</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4/18/2020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4/18/2020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ar-SA" dirty="0"/>
              <a:t>انقر لتحرير نمط عنوان الشكل الرئيسي</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ar-SA" dirty="0"/>
              <a:t>انقر لتحرير أنماط نص الشكل الرئيسي</a:t>
            </a:r>
          </a:p>
          <a:p>
            <a:pPr lvl="1"/>
            <a:r>
              <a:rPr lang="ar-SA" dirty="0"/>
              <a:t>المستوى الثاني</a:t>
            </a:r>
          </a:p>
          <a:p>
            <a:pPr lvl="2"/>
            <a:r>
              <a:rPr lang="ar-SA" dirty="0"/>
              <a:t>المستوى الثالث</a:t>
            </a:r>
          </a:p>
          <a:p>
            <a:pPr lvl="3"/>
            <a:r>
              <a:rPr lang="ar-SA" dirty="0"/>
              <a:t>المستوى الرابع</a:t>
            </a:r>
          </a:p>
          <a:p>
            <a:pPr lvl="4"/>
            <a:r>
              <a:rPr lang="ar-SA" dirty="0"/>
              <a:t>المستوى الخامس</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dirty="0"/>
              <a:t>انقر لتحرير أنماط نص الشكل الرئيسي</a:t>
            </a:r>
          </a:p>
        </p:txBody>
      </p:sp>
      <p:sp>
        <p:nvSpPr>
          <p:cNvPr id="5" name="Date Placeholder 4"/>
          <p:cNvSpPr>
            <a:spLocks noGrp="1"/>
          </p:cNvSpPr>
          <p:nvPr>
            <p:ph type="dt" sz="half" idx="10"/>
          </p:nvPr>
        </p:nvSpPr>
        <p:spPr/>
        <p:txBody>
          <a:bodyPr/>
          <a:lstStyle/>
          <a:p>
            <a:fld id="{48A87A34-81AB-432B-8DAE-1953F412C126}" type="datetimeFigureOut">
              <a:rPr lang="en-US" dirty="0"/>
              <a:t>4/18/2020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ar-SA" dirty="0"/>
              <a:t>انقر لتحرير نمط عنوان الشكل الرئيسي</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dirty="0"/>
              <a:t>انقر فوق الأيقونة لإضافة صورة</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dirty="0"/>
              <a:t>انقر لتحرير أنماط نص الشكل الرئيسي</a:t>
            </a:r>
          </a:p>
        </p:txBody>
      </p:sp>
      <p:sp>
        <p:nvSpPr>
          <p:cNvPr id="5" name="Date Placeholder 4"/>
          <p:cNvSpPr>
            <a:spLocks noGrp="1"/>
          </p:cNvSpPr>
          <p:nvPr>
            <p:ph type="dt" sz="half" idx="10"/>
          </p:nvPr>
        </p:nvSpPr>
        <p:spPr/>
        <p:txBody>
          <a:bodyPr/>
          <a:lstStyle/>
          <a:p>
            <a:fld id="{48A87A34-81AB-432B-8DAE-1953F412C126}" type="datetimeFigureOut">
              <a:rPr lang="en-US" dirty="0"/>
              <a:t>4/18/2020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ar-SA" dirty="0"/>
              <a:t>انقر لتحرير أنماط نص الشكل الرئيسي</a:t>
            </a:r>
          </a:p>
          <a:p>
            <a:pPr lvl="1"/>
            <a:r>
              <a:rPr lang="ar-SA" dirty="0"/>
              <a:t>المستوى الثاني</a:t>
            </a:r>
          </a:p>
          <a:p>
            <a:pPr lvl="2"/>
            <a:r>
              <a:rPr lang="ar-SA" dirty="0"/>
              <a:t>المستوى الثالث</a:t>
            </a:r>
          </a:p>
          <a:p>
            <a:pPr lvl="3"/>
            <a:r>
              <a:rPr lang="ar-SA" dirty="0"/>
              <a:t>المستوى الرابع</a:t>
            </a:r>
          </a:p>
          <a:p>
            <a:pPr lvl="4"/>
            <a:r>
              <a:rPr lang="ar-SA" dirty="0"/>
              <a:t>المستوى الخامس</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4/18/2020</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r">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ransition spd="slow">
    <p:fade/>
  </p:transition>
  <p:txStyles>
    <p:titleStyle>
      <a:lvl1pPr algn="r" defTabSz="914400" rtl="1"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r" defTabSz="914400" rtl="1"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r" defTabSz="914400" rtl="1"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r" defTabSz="914400" rtl="1"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r" defTabSz="914400" rtl="1"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r" defTabSz="914400" rtl="1"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r" defTabSz="914400" rtl="1"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r" defTabSz="914400" rtl="1"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r" defTabSz="914400" rtl="1"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r" defTabSz="914400" rtl="1"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1AA87060-DB4E-C042-A17D-9E510410C263}"/>
              </a:ext>
            </a:extLst>
          </p:cNvPr>
          <p:cNvSpPr>
            <a:spLocks noGrp="1"/>
          </p:cNvSpPr>
          <p:nvPr>
            <p:ph type="ctrTitle"/>
          </p:nvPr>
        </p:nvSpPr>
        <p:spPr>
          <a:xfrm>
            <a:off x="1501361" y="230438"/>
            <a:ext cx="8791575" cy="1655762"/>
          </a:xfrm>
        </p:spPr>
        <p:txBody>
          <a:bodyPr>
            <a:normAutofit/>
          </a:bodyPr>
          <a:lstStyle/>
          <a:p>
            <a:pPr algn="ctr"/>
            <a:r>
              <a:rPr lang="ar-DZ" sz="2400" b="1" i="1" u="sng">
                <a:solidFill>
                  <a:schemeClr val="bg1"/>
                </a:solidFill>
              </a:rPr>
              <a:t>République Algérienne Démocratique et populaire</a:t>
            </a:r>
            <a:br>
              <a:rPr lang="ar-DZ" sz="2400" b="1" i="1" u="sng">
                <a:solidFill>
                  <a:schemeClr val="bg1"/>
                </a:solidFill>
              </a:rPr>
            </a:br>
            <a:r>
              <a:rPr lang="ar-DZ" sz="2000" b="1" i="1" u="sng">
                <a:solidFill>
                  <a:schemeClr val="bg1"/>
                </a:solidFill>
              </a:rPr>
              <a:t>Ministere de l’enseignement supérieur et de la recherche scientifique</a:t>
            </a:r>
            <a:br>
              <a:rPr lang="ar-DZ" sz="2000" b="1" i="1" u="sng">
                <a:solidFill>
                  <a:schemeClr val="bg1"/>
                </a:solidFill>
              </a:rPr>
            </a:br>
            <a:r>
              <a:rPr lang="ar-DZ" sz="2400" b="1" i="1" u="sng">
                <a:solidFill>
                  <a:schemeClr val="bg1"/>
                </a:solidFill>
              </a:rPr>
              <a:t>université Mohamed khider .Biskra
Faculté de sciences exactes et de la nature et de la vie</a:t>
            </a:r>
            <a:br>
              <a:rPr lang="ar-DZ" sz="2400" b="1" i="1" u="sng">
                <a:solidFill>
                  <a:schemeClr val="bg1"/>
                </a:solidFill>
              </a:rPr>
            </a:br>
            <a:r>
              <a:rPr lang="ar-DZ" sz="2000" b="1" i="1" u="sng">
                <a:solidFill>
                  <a:schemeClr val="bg1"/>
                </a:solidFill>
              </a:rPr>
              <a:t>département des sciences de la nature et de la vie </a:t>
            </a:r>
            <a:endParaRPr lang="ar-DZ" sz="2400" b="1" i="1" u="sng">
              <a:solidFill>
                <a:schemeClr val="bg1"/>
              </a:solidFill>
            </a:endParaRPr>
          </a:p>
        </p:txBody>
      </p:sp>
      <p:sp>
        <p:nvSpPr>
          <p:cNvPr id="3" name="عنوان فرعي 2">
            <a:extLst>
              <a:ext uri="{FF2B5EF4-FFF2-40B4-BE49-F238E27FC236}">
                <a16:creationId xmlns:a16="http://schemas.microsoft.com/office/drawing/2014/main" xmlns="" id="{AB420EC7-3BC5-5245-B5A9-6B531FBACC57}"/>
              </a:ext>
            </a:extLst>
          </p:cNvPr>
          <p:cNvSpPr>
            <a:spLocks noGrp="1"/>
          </p:cNvSpPr>
          <p:nvPr>
            <p:ph type="subTitle" idx="1"/>
          </p:nvPr>
        </p:nvSpPr>
        <p:spPr>
          <a:xfrm rot="10800000" flipH="1" flipV="1">
            <a:off x="2555375" y="2648250"/>
            <a:ext cx="1306440" cy="913216"/>
          </a:xfrm>
        </p:spPr>
        <p:txBody>
          <a:bodyPr anchor="ctr">
            <a:noAutofit/>
          </a:bodyPr>
          <a:lstStyle/>
          <a:p>
            <a:pPr algn="ctr"/>
            <a:r>
              <a:rPr lang="ar-DZ" sz="2800" b="1" i="1" u="sng">
                <a:solidFill>
                  <a:schemeClr val="accent3">
                    <a:lumMod val="75000"/>
                  </a:schemeClr>
                </a:solidFill>
                <a:cs typeface="+mj-cs"/>
              </a:rPr>
              <a:t>ThèmE</a:t>
            </a:r>
          </a:p>
        </p:txBody>
      </p:sp>
      <p:pic>
        <p:nvPicPr>
          <p:cNvPr id="4" name="صورة 4">
            <a:extLst>
              <a:ext uri="{FF2B5EF4-FFF2-40B4-BE49-F238E27FC236}">
                <a16:creationId xmlns:a16="http://schemas.microsoft.com/office/drawing/2014/main" xmlns="" id="{0F1B27B3-DB9E-9B40-9F28-2F7E987982A2}"/>
              </a:ext>
            </a:extLst>
          </p:cNvPr>
          <p:cNvPicPr>
            <a:picLocks noChangeAspect="1"/>
          </p:cNvPicPr>
          <p:nvPr/>
        </p:nvPicPr>
        <p:blipFill>
          <a:blip r:embed="rId2"/>
          <a:stretch>
            <a:fillRect/>
          </a:stretch>
        </p:blipFill>
        <p:spPr>
          <a:xfrm rot="10800000" flipH="1" flipV="1">
            <a:off x="5276804" y="2235167"/>
            <a:ext cx="1524309" cy="569288"/>
          </a:xfrm>
          <a:prstGeom prst="rect">
            <a:avLst/>
          </a:prstGeom>
        </p:spPr>
      </p:pic>
      <p:sp>
        <p:nvSpPr>
          <p:cNvPr id="6" name="إطار 5">
            <a:extLst>
              <a:ext uri="{FF2B5EF4-FFF2-40B4-BE49-F238E27FC236}">
                <a16:creationId xmlns:a16="http://schemas.microsoft.com/office/drawing/2014/main" xmlns="" id="{4EDE4EE7-3D66-4445-9ED0-1D2AFB8ED107}"/>
              </a:ext>
            </a:extLst>
          </p:cNvPr>
          <p:cNvSpPr/>
          <p:nvPr/>
        </p:nvSpPr>
        <p:spPr>
          <a:xfrm>
            <a:off x="3861815" y="3195970"/>
            <a:ext cx="4354286" cy="1127545"/>
          </a:xfrm>
          <a:prstGeom prst="frame">
            <a:avLst>
              <a:gd name="adj1" fmla="val 0"/>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ar-DZ" sz="6000" b="1" i="1" u="sng" baseline="30000">
                <a:solidFill>
                  <a:schemeClr val="bg2">
                    <a:lumMod val="50000"/>
                  </a:schemeClr>
                </a:solidFill>
                <a:cs typeface="+mj-cs"/>
              </a:rPr>
              <a:t>Plantes Exotiques</a:t>
            </a:r>
            <a:r>
              <a:rPr lang="ar-DZ" sz="5400" b="1" i="1" u="sng" baseline="30000">
                <a:solidFill>
                  <a:srgbClr val="FF0000"/>
                </a:solidFill>
                <a:cs typeface="+mj-cs"/>
              </a:rPr>
              <a:t> </a:t>
            </a:r>
          </a:p>
        </p:txBody>
      </p:sp>
      <p:sp>
        <p:nvSpPr>
          <p:cNvPr id="9" name="مربع نص 8">
            <a:extLst>
              <a:ext uri="{FF2B5EF4-FFF2-40B4-BE49-F238E27FC236}">
                <a16:creationId xmlns:a16="http://schemas.microsoft.com/office/drawing/2014/main" xmlns="" id="{9269D43F-25CA-D444-BD15-324A2FB9341E}"/>
              </a:ext>
            </a:extLst>
          </p:cNvPr>
          <p:cNvSpPr txBox="1"/>
          <p:nvPr/>
        </p:nvSpPr>
        <p:spPr>
          <a:xfrm rot="10800000" flipV="1">
            <a:off x="948074" y="4871236"/>
            <a:ext cx="3782716" cy="954107"/>
          </a:xfrm>
          <a:prstGeom prst="rect">
            <a:avLst/>
          </a:prstGeom>
          <a:noFill/>
        </p:spPr>
        <p:txBody>
          <a:bodyPr wrap="square" rtlCol="1">
            <a:spAutoFit/>
          </a:bodyPr>
          <a:lstStyle/>
          <a:p>
            <a:r>
              <a:rPr lang="ar-DZ" sz="2400" b="1" i="1" u="sng">
                <a:solidFill>
                  <a:srgbClr val="C00000"/>
                </a:solidFill>
                <a:latin typeface="+mj-lt"/>
              </a:rPr>
              <a:t>Sous la  Supervision du Dr :</a:t>
            </a:r>
          </a:p>
          <a:p>
            <a:r>
              <a:rPr lang="ar-DZ" sz="3200" b="1" i="1">
                <a:solidFill>
                  <a:srgbClr val="C00000"/>
                </a:solidFill>
                <a:latin typeface="+mj-lt"/>
              </a:rPr>
              <a:t>                   </a:t>
            </a:r>
            <a:r>
              <a:rPr lang="ar-DZ" sz="3200" b="1" i="1">
                <a:solidFill>
                  <a:schemeClr val="bg1"/>
                </a:solidFill>
                <a:latin typeface="+mj-lt"/>
              </a:rPr>
              <a:t>S.Kriker</a:t>
            </a:r>
          </a:p>
        </p:txBody>
      </p:sp>
      <p:sp>
        <p:nvSpPr>
          <p:cNvPr id="5" name="مربع نص 4">
            <a:extLst>
              <a:ext uri="{FF2B5EF4-FFF2-40B4-BE49-F238E27FC236}">
                <a16:creationId xmlns:a16="http://schemas.microsoft.com/office/drawing/2014/main" xmlns="" id="{2EF6CA23-21E1-6045-90E7-EC716D83FA5D}"/>
              </a:ext>
            </a:extLst>
          </p:cNvPr>
          <p:cNvSpPr txBox="1"/>
          <p:nvPr/>
        </p:nvSpPr>
        <p:spPr>
          <a:xfrm flipH="1">
            <a:off x="3861815" y="6284893"/>
            <a:ext cx="5092301" cy="523220"/>
          </a:xfrm>
          <a:prstGeom prst="rect">
            <a:avLst/>
          </a:prstGeom>
          <a:noFill/>
        </p:spPr>
        <p:txBody>
          <a:bodyPr wrap="square" rtlCol="1">
            <a:spAutoFit/>
          </a:bodyPr>
          <a:lstStyle/>
          <a:p>
            <a:r>
              <a:rPr lang="ar-DZ" sz="2800" b="1" i="1" u="sng">
                <a:solidFill>
                  <a:schemeClr val="bg1"/>
                </a:solidFill>
                <a:latin typeface="+mj-lt"/>
              </a:rPr>
              <a:t>Année Universitaire : 2019/2020</a:t>
            </a:r>
          </a:p>
        </p:txBody>
      </p:sp>
      <p:sp>
        <p:nvSpPr>
          <p:cNvPr id="7" name="مربع نص 6">
            <a:extLst>
              <a:ext uri="{FF2B5EF4-FFF2-40B4-BE49-F238E27FC236}">
                <a16:creationId xmlns:a16="http://schemas.microsoft.com/office/drawing/2014/main" xmlns="" id="{BFEB061E-FD48-1A45-923A-E08DA870FD81}"/>
              </a:ext>
            </a:extLst>
          </p:cNvPr>
          <p:cNvSpPr txBox="1"/>
          <p:nvPr/>
        </p:nvSpPr>
        <p:spPr>
          <a:xfrm>
            <a:off x="7867120" y="4323515"/>
            <a:ext cx="4012953" cy="1384995"/>
          </a:xfrm>
          <a:prstGeom prst="rect">
            <a:avLst/>
          </a:prstGeom>
          <a:noFill/>
        </p:spPr>
        <p:txBody>
          <a:bodyPr wrap="square" rtlCol="1">
            <a:spAutoFit/>
          </a:bodyPr>
          <a:lstStyle/>
          <a:p>
            <a:r>
              <a:rPr lang="af-ZA" sz="2800" b="1" i="1" u="sng">
                <a:solidFill>
                  <a:srgbClr val="C00000"/>
                </a:solidFill>
              </a:rPr>
              <a:t>P</a:t>
            </a:r>
            <a:r>
              <a:rPr lang="ar-DZ" sz="2800" b="1" i="1" u="sng">
                <a:solidFill>
                  <a:srgbClr val="C00000"/>
                </a:solidFill>
              </a:rPr>
              <a:t>réparé par :</a:t>
            </a:r>
          </a:p>
          <a:p>
            <a:pPr marL="457200" indent="-457200">
              <a:buFont typeface="Arial" panose="020B0604020202020204" pitchFamily="34" charset="0"/>
              <a:buChar char="•"/>
            </a:pPr>
            <a:r>
              <a:rPr lang="ar-DZ" sz="2800" b="1" i="1">
                <a:solidFill>
                  <a:schemeClr val="bg1"/>
                </a:solidFill>
                <a:latin typeface="+mj-lt"/>
              </a:rPr>
              <a:t>Merazega khouloud</a:t>
            </a:r>
          </a:p>
          <a:p>
            <a:pPr marL="457200" indent="-457200">
              <a:buFont typeface="Arial" panose="020B0604020202020204" pitchFamily="34" charset="0"/>
              <a:buChar char="•"/>
            </a:pPr>
            <a:r>
              <a:rPr lang="ar-DZ" sz="2800" b="1" i="1">
                <a:solidFill>
                  <a:schemeClr val="bg1"/>
                </a:solidFill>
                <a:latin typeface="+mj-lt"/>
              </a:rPr>
              <a:t>Loucif Assia</a:t>
            </a:r>
          </a:p>
        </p:txBody>
      </p:sp>
    </p:spTree>
    <p:extLst>
      <p:ext uri="{BB962C8B-B14F-4D97-AF65-F5344CB8AC3E}">
        <p14:creationId xmlns:p14="http://schemas.microsoft.com/office/powerpoint/2010/main" val="7433723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mph" presetSubtype="0" fill="hold" grpId="1" nodeType="clickEffect">
                                  <p:stCondLst>
                                    <p:cond delay="0"/>
                                  </p:stCondLst>
                                  <p:childTnLst>
                                    <p:anim calcmode="discrete" valueType="str">
                                      <p:cBhvr override="childStyle">
                                        <p:cTn id="14" dur="2000" fill="hold"/>
                                        <p:tgtEl>
                                          <p:spTgt spid="6"/>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grpId="0" nodeType="clickEffect">
                                  <p:stCondLst>
                                    <p:cond delay="0"/>
                                  </p:stCondLst>
                                  <p:iterate type="lt">
                                    <p:tmPct val="0"/>
                                  </p:iterate>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anim calcmode="lin" valueType="num">
                                      <p:cBhvr>
                                        <p:cTn id="20" dur="2000" fill="hold"/>
                                        <p:tgtEl>
                                          <p:spTgt spid="7"/>
                                        </p:tgtEl>
                                        <p:attrNameLst>
                                          <p:attrName>ppt_w</p:attrName>
                                        </p:attrNameLst>
                                      </p:cBhvr>
                                      <p:tavLst>
                                        <p:tav tm="0" fmla="#ppt_w*sin(2.5*pi*$)">
                                          <p:val>
                                            <p:fltVal val="0"/>
                                          </p:val>
                                        </p:tav>
                                        <p:tav tm="100000">
                                          <p:val>
                                            <p:fltVal val="1"/>
                                          </p:val>
                                        </p:tav>
                                      </p:tavLst>
                                    </p:anim>
                                    <p:anim calcmode="lin" valueType="num">
                                      <p:cBhvr>
                                        <p:cTn id="21"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mph" presetSubtype="0" fill="hold" grpId="1" nodeType="clickEffect">
                                  <p:stCondLst>
                                    <p:cond delay="0"/>
                                  </p:stCondLst>
                                  <p:iterate type="lt">
                                    <p:tmPct val="4000"/>
                                  </p:iterate>
                                  <p:childTnLst>
                                    <p:set>
                                      <p:cBhvr override="childStyle">
                                        <p:cTn id="25" dur="500" fill="hold"/>
                                        <p:tgtEl>
                                          <p:spTgt spid="7"/>
                                        </p:tgtEl>
                                        <p:attrNameLst>
                                          <p:attrName>style.color</p:attrName>
                                        </p:attrNameLst>
                                      </p:cBhvr>
                                      <p:to>
                                        <p:clrVal>
                                          <a:schemeClr val="accent2"/>
                                        </p:clrVal>
                                      </p:to>
                                    </p:set>
                                    <p:set>
                                      <p:cBhvr>
                                        <p:cTn id="26" dur="500" fill="hold"/>
                                        <p:tgtEl>
                                          <p:spTgt spid="7"/>
                                        </p:tgtEl>
                                        <p:attrNameLst>
                                          <p:attrName>fillcolor</p:attrName>
                                        </p:attrNameLst>
                                      </p:cBhvr>
                                      <p:to>
                                        <p:clrVal>
                                          <a:schemeClr val="accent2"/>
                                        </p:clrVal>
                                      </p:to>
                                    </p:set>
                                    <p:set>
                                      <p:cBhvr>
                                        <p:cTn id="27" dur="500" fill="hold"/>
                                        <p:tgtEl>
                                          <p:spTgt spid="7"/>
                                        </p:tgtEl>
                                        <p:attrNameLst>
                                          <p:attrName>fill.type</p:attrName>
                                        </p:attrNameLst>
                                      </p:cBhvr>
                                      <p:to>
                                        <p:strVal val="solid"/>
                                      </p:to>
                                    </p:se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1000" fill="hold"/>
                                        <p:tgtEl>
                                          <p:spTgt spid="9"/>
                                        </p:tgtEl>
                                        <p:attrNameLst>
                                          <p:attrName>ppt_w</p:attrName>
                                        </p:attrNameLst>
                                      </p:cBhvr>
                                      <p:tavLst>
                                        <p:tav tm="0">
                                          <p:val>
                                            <p:fltVal val="0"/>
                                          </p:val>
                                        </p:tav>
                                        <p:tav tm="100000">
                                          <p:val>
                                            <p:strVal val="#ppt_w"/>
                                          </p:val>
                                        </p:tav>
                                      </p:tavLst>
                                    </p:anim>
                                    <p:anim calcmode="lin" valueType="num">
                                      <p:cBhvr>
                                        <p:cTn id="33" dur="1000" fill="hold"/>
                                        <p:tgtEl>
                                          <p:spTgt spid="9"/>
                                        </p:tgtEl>
                                        <p:attrNameLst>
                                          <p:attrName>ppt_h</p:attrName>
                                        </p:attrNameLst>
                                      </p:cBhvr>
                                      <p:tavLst>
                                        <p:tav tm="0">
                                          <p:val>
                                            <p:fltVal val="0"/>
                                          </p:val>
                                        </p:tav>
                                        <p:tav tm="100000">
                                          <p:val>
                                            <p:strVal val="#ppt_h"/>
                                          </p:val>
                                        </p:tav>
                                      </p:tavLst>
                                    </p:anim>
                                    <p:anim calcmode="lin" valueType="num">
                                      <p:cBhvr>
                                        <p:cTn id="34" dur="1000" fill="hold"/>
                                        <p:tgtEl>
                                          <p:spTgt spid="9"/>
                                        </p:tgtEl>
                                        <p:attrNameLst>
                                          <p:attrName>style.rotation</p:attrName>
                                        </p:attrNameLst>
                                      </p:cBhvr>
                                      <p:tavLst>
                                        <p:tav tm="0">
                                          <p:val>
                                            <p:fltVal val="90"/>
                                          </p:val>
                                        </p:tav>
                                        <p:tav tm="100000">
                                          <p:val>
                                            <p:fltVal val="0"/>
                                          </p:val>
                                        </p:tav>
                                      </p:tavLst>
                                    </p:anim>
                                    <p:animEffect transition="in" filter="fade">
                                      <p:cBhvr>
                                        <p:cTn id="35" dur="10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6" presetClass="emph" presetSubtype="0" fill="hold" grpId="1" nodeType="clickEffect">
                                  <p:stCondLst>
                                    <p:cond delay="0"/>
                                  </p:stCondLst>
                                  <p:childTnLst>
                                    <p:animEffect transition="out" filter="fade">
                                      <p:cBhvr>
                                        <p:cTn id="39" dur="500" tmFilter="0, 0; .2, .5; .8, .5; 1, 0"/>
                                        <p:tgtEl>
                                          <p:spTgt spid="9"/>
                                        </p:tgtEl>
                                      </p:cBhvr>
                                    </p:animEffect>
                                    <p:animScale>
                                      <p:cBhvr>
                                        <p:cTn id="40"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p:bldP spid="9" grpId="1"/>
      <p:bldP spid="7" grpId="0"/>
      <p:bldP spid="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0503D0B1-F5B5-3442-982D-E8A39683DFA7}"/>
              </a:ext>
            </a:extLst>
          </p:cNvPr>
          <p:cNvSpPr>
            <a:spLocks noGrp="1"/>
          </p:cNvSpPr>
          <p:nvPr>
            <p:ph type="title"/>
          </p:nvPr>
        </p:nvSpPr>
        <p:spPr>
          <a:xfrm>
            <a:off x="920008" y="327514"/>
            <a:ext cx="5445367" cy="558103"/>
          </a:xfrm>
        </p:spPr>
        <p:txBody>
          <a:bodyPr anchor="t">
            <a:normAutofit/>
          </a:bodyPr>
          <a:lstStyle/>
          <a:p>
            <a:pPr algn="l"/>
            <a:r>
              <a:rPr lang="ar-DZ" sz="2800" b="1" i="1" u="sng">
                <a:solidFill>
                  <a:srgbClr val="C00000"/>
                </a:solidFill>
                <a:latin typeface="Arial Black" panose="020B0604020202020204" pitchFamily="34" charset="0"/>
                <a:cs typeface="Arial Black" panose="020B0604020202020204" pitchFamily="34" charset="0"/>
              </a:rPr>
              <a:t> E –Dionaca muscipula</a:t>
            </a:r>
            <a:endParaRPr lang="ar-DZ" sz="2800" u="sng">
              <a:solidFill>
                <a:srgbClr val="C00000"/>
              </a:solidFill>
              <a:latin typeface="Arial Black" panose="020B0604020202020204" pitchFamily="34" charset="0"/>
              <a:cs typeface="Arial Black" panose="020B0604020202020204" pitchFamily="34" charset="0"/>
            </a:endParaRPr>
          </a:p>
        </p:txBody>
      </p:sp>
      <p:sp>
        <p:nvSpPr>
          <p:cNvPr id="3" name="عنصر نائب للمحتوى 2">
            <a:extLst>
              <a:ext uri="{FF2B5EF4-FFF2-40B4-BE49-F238E27FC236}">
                <a16:creationId xmlns:a16="http://schemas.microsoft.com/office/drawing/2014/main" xmlns="" id="{C975A962-2F13-9849-8B26-38CB0F87942C}"/>
              </a:ext>
            </a:extLst>
          </p:cNvPr>
          <p:cNvSpPr>
            <a:spLocks noGrp="1"/>
          </p:cNvSpPr>
          <p:nvPr>
            <p:ph idx="1"/>
          </p:nvPr>
        </p:nvSpPr>
        <p:spPr>
          <a:xfrm>
            <a:off x="701114" y="885616"/>
            <a:ext cx="10830363" cy="5644869"/>
          </a:xfrm>
        </p:spPr>
        <p:txBody>
          <a:bodyPr>
            <a:normAutofit/>
          </a:bodyPr>
          <a:lstStyle/>
          <a:p>
            <a:pPr algn="l"/>
            <a:r>
              <a:rPr lang="af-ZA" b="1" i="1">
                <a:solidFill>
                  <a:schemeClr val="bg1"/>
                </a:solidFill>
              </a:rPr>
              <a:t>Cette plante est une plante prédatrice contenant des poils sensibles à l'intérieur, et une fois qu'un insecte touche ces poils, la plante s'applique à eux en quelques secondes pour sécréter des enzymes incendiaires qui tuent l'insecte, l'analysent et le transforment en matériaux dont la plante se nourrit! Mais que se passe-t-il si l'insecte auquel j'ai appliqué était gros?</a:t>
            </a:r>
            <a:endParaRPr lang="ar-DZ" b="1" i="1">
              <a:solidFill>
                <a:schemeClr val="bg1"/>
              </a:solidFill>
            </a:endParaRPr>
          </a:p>
          <a:p>
            <a:pPr algn="l"/>
            <a:endParaRPr lang="ar-DZ" b="1" i="1">
              <a:solidFill>
                <a:schemeClr val="bg1"/>
              </a:solidFill>
            </a:endParaRPr>
          </a:p>
          <a:p>
            <a:pPr algn="l"/>
            <a:endParaRPr lang="ar-DZ" b="1" i="1">
              <a:solidFill>
                <a:schemeClr val="bg1"/>
              </a:solidFill>
            </a:endParaRPr>
          </a:p>
        </p:txBody>
      </p:sp>
      <p:pic>
        <p:nvPicPr>
          <p:cNvPr id="4" name="صورة 4">
            <a:extLst>
              <a:ext uri="{FF2B5EF4-FFF2-40B4-BE49-F238E27FC236}">
                <a16:creationId xmlns:a16="http://schemas.microsoft.com/office/drawing/2014/main" xmlns="" id="{CEFA948F-051D-8F4D-A9A6-FC2FB9DFE792}"/>
              </a:ext>
            </a:extLst>
          </p:cNvPr>
          <p:cNvPicPr>
            <a:picLocks noChangeAspect="1"/>
          </p:cNvPicPr>
          <p:nvPr/>
        </p:nvPicPr>
        <p:blipFill>
          <a:blip r:embed="rId2"/>
          <a:stretch>
            <a:fillRect/>
          </a:stretch>
        </p:blipFill>
        <p:spPr>
          <a:xfrm>
            <a:off x="2555375" y="989181"/>
            <a:ext cx="7620000" cy="4983203"/>
          </a:xfrm>
          <a:prstGeom prst="rect">
            <a:avLst/>
          </a:prstGeom>
        </p:spPr>
      </p:pic>
      <p:sp>
        <p:nvSpPr>
          <p:cNvPr id="7" name="مربع نص 6">
            <a:extLst>
              <a:ext uri="{FF2B5EF4-FFF2-40B4-BE49-F238E27FC236}">
                <a16:creationId xmlns:a16="http://schemas.microsoft.com/office/drawing/2014/main" xmlns="" id="{70264B10-3129-FC4D-8C33-EDEF4807B8A8}"/>
              </a:ext>
            </a:extLst>
          </p:cNvPr>
          <p:cNvSpPr txBox="1"/>
          <p:nvPr/>
        </p:nvSpPr>
        <p:spPr>
          <a:xfrm>
            <a:off x="1174623" y="3428998"/>
            <a:ext cx="10316263" cy="2739211"/>
          </a:xfrm>
          <a:prstGeom prst="rect">
            <a:avLst/>
          </a:prstGeom>
          <a:noFill/>
        </p:spPr>
        <p:txBody>
          <a:bodyPr wrap="square">
            <a:spAutoFit/>
          </a:bodyPr>
          <a:lstStyle/>
          <a:p>
            <a:r>
              <a:rPr lang="af-ZA" sz="2800" b="1" i="1">
                <a:solidFill>
                  <a:schemeClr val="bg1"/>
                </a:solidFill>
              </a:rPr>
              <a:t>Ici</a:t>
            </a:r>
            <a:r>
              <a:rPr lang="af-ZA" sz="2400" b="1" i="1">
                <a:solidFill>
                  <a:schemeClr val="bg1"/>
                </a:solidFill>
              </a:rPr>
              <a:t>, l'avantage des dents pointues qui se trouvent sur les bords de la fleur apparaît, dès qu'elle est appliquée au pauvre insecte qui trébuche en elle jusqu'à ce que ces dents s'entrelacent pour empêcher même les gros insectes d'essayer d'échapper à leur destin inévitable, et une fois qu'ils ont fini leur repas d'appétit, ils s'ouvrent à nouveau comme si de rien n'était.  Pour se préparer à une nouvelle proie! Cette plante sauvage se trouve aux États-Unis d'Amérique, en particulier en Caroline du Nord et en Caroline du Sud.</a:t>
            </a:r>
            <a:endParaRPr lang="ar-DZ" sz="2400" b="1" i="1">
              <a:solidFill>
                <a:schemeClr val="bg1"/>
              </a:solidFill>
            </a:endParaRPr>
          </a:p>
        </p:txBody>
      </p:sp>
      <p:pic>
        <p:nvPicPr>
          <p:cNvPr id="8" name="صورة 8">
            <a:extLst>
              <a:ext uri="{FF2B5EF4-FFF2-40B4-BE49-F238E27FC236}">
                <a16:creationId xmlns:a16="http://schemas.microsoft.com/office/drawing/2014/main" xmlns="" id="{17A6CF84-117A-EF4A-8F2C-4A230DFA7E26}"/>
              </a:ext>
            </a:extLst>
          </p:cNvPr>
          <p:cNvPicPr>
            <a:picLocks noChangeAspect="1"/>
          </p:cNvPicPr>
          <p:nvPr/>
        </p:nvPicPr>
        <p:blipFill>
          <a:blip r:embed="rId3"/>
          <a:stretch>
            <a:fillRect/>
          </a:stretch>
        </p:blipFill>
        <p:spPr>
          <a:xfrm>
            <a:off x="3994504" y="2505073"/>
            <a:ext cx="4987155" cy="3952553"/>
          </a:xfrm>
          <a:prstGeom prst="rect">
            <a:avLst/>
          </a:prstGeom>
        </p:spPr>
      </p:pic>
      <p:pic>
        <p:nvPicPr>
          <p:cNvPr id="10" name="صورة 10">
            <a:extLst>
              <a:ext uri="{FF2B5EF4-FFF2-40B4-BE49-F238E27FC236}">
                <a16:creationId xmlns:a16="http://schemas.microsoft.com/office/drawing/2014/main" xmlns="" id="{D72E59E3-B7C0-D048-BEAC-749A26CDB7B9}"/>
              </a:ext>
            </a:extLst>
          </p:cNvPr>
          <p:cNvPicPr>
            <a:picLocks noChangeAspect="1"/>
          </p:cNvPicPr>
          <p:nvPr/>
        </p:nvPicPr>
        <p:blipFill>
          <a:blip r:embed="rId4"/>
          <a:stretch>
            <a:fillRect/>
          </a:stretch>
        </p:blipFill>
        <p:spPr>
          <a:xfrm>
            <a:off x="4059080" y="1809542"/>
            <a:ext cx="4542166" cy="3501175"/>
          </a:xfrm>
          <a:prstGeom prst="rect">
            <a:avLst/>
          </a:prstGeom>
        </p:spPr>
      </p:pic>
      <p:pic>
        <p:nvPicPr>
          <p:cNvPr id="12" name="صورة 12">
            <a:extLst>
              <a:ext uri="{FF2B5EF4-FFF2-40B4-BE49-F238E27FC236}">
                <a16:creationId xmlns:a16="http://schemas.microsoft.com/office/drawing/2014/main" xmlns="" id="{4878F3BF-8DC2-4C43-BE51-DA5ADE4C1C50}"/>
              </a:ext>
            </a:extLst>
          </p:cNvPr>
          <p:cNvPicPr>
            <a:picLocks noChangeAspect="1"/>
          </p:cNvPicPr>
          <p:nvPr/>
        </p:nvPicPr>
        <p:blipFill>
          <a:blip r:embed="rId5"/>
          <a:stretch>
            <a:fillRect/>
          </a:stretch>
        </p:blipFill>
        <p:spPr>
          <a:xfrm>
            <a:off x="3238500" y="1543049"/>
            <a:ext cx="5715000" cy="3771900"/>
          </a:xfrm>
          <a:prstGeom prst="rect">
            <a:avLst/>
          </a:prstGeom>
        </p:spPr>
      </p:pic>
    </p:spTree>
    <p:extLst>
      <p:ext uri="{BB962C8B-B14F-4D97-AF65-F5344CB8AC3E}">
        <p14:creationId xmlns:p14="http://schemas.microsoft.com/office/powerpoint/2010/main" val="2072421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7" presetClass="exit" presetSubtype="10" fill="hold" grpId="1" nodeType="clickEffect">
                                  <p:stCondLst>
                                    <p:cond delay="0"/>
                                  </p:stCondLst>
                                  <p:childTnLst>
                                    <p:anim calcmode="lin" valueType="num">
                                      <p:cBhvr>
                                        <p:cTn id="12" dur="500"/>
                                        <p:tgtEl>
                                          <p:spTgt spid="3">
                                            <p:txEl>
                                              <p:pRg st="0" end="0"/>
                                            </p:txEl>
                                          </p:spTgt>
                                        </p:tgtEl>
                                        <p:attrNameLst>
                                          <p:attrName>ppt_w</p:attrName>
                                        </p:attrNameLst>
                                      </p:cBhvr>
                                      <p:tavLst>
                                        <p:tav tm="0">
                                          <p:val>
                                            <p:strVal val="ppt_w"/>
                                          </p:val>
                                        </p:tav>
                                        <p:tav tm="100000">
                                          <p:val>
                                            <p:fltVal val="0"/>
                                          </p:val>
                                        </p:tav>
                                      </p:tavLst>
                                    </p:anim>
                                    <p:anim calcmode="lin" valueType="num">
                                      <p:cBhvr>
                                        <p:cTn id="13" dur="500"/>
                                        <p:tgtEl>
                                          <p:spTgt spid="3">
                                            <p:txEl>
                                              <p:pRg st="0" end="0"/>
                                            </p:txEl>
                                          </p:spTgt>
                                        </p:tgtEl>
                                        <p:attrNameLst>
                                          <p:attrName>ppt_h</p:attrName>
                                        </p:attrNameLst>
                                      </p:cBhvr>
                                      <p:tavLst>
                                        <p:tav tm="0">
                                          <p:val>
                                            <p:strVal val="ppt_h"/>
                                          </p:val>
                                        </p:tav>
                                        <p:tav tm="100000">
                                          <p:val>
                                            <p:strVal val="ppt_h"/>
                                          </p:val>
                                        </p:tav>
                                      </p:tavLst>
                                    </p:anim>
                                    <p:set>
                                      <p:cBhvr>
                                        <p:cTn id="14"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xit" presetSubtype="10" fill="hold" nodeType="clickEffect">
                                  <p:stCondLst>
                                    <p:cond delay="0"/>
                                  </p:stCondLst>
                                  <p:childTnLst>
                                    <p:anim calcmode="lin" valueType="num">
                                      <p:cBhvr>
                                        <p:cTn id="24" dur="500"/>
                                        <p:tgtEl>
                                          <p:spTgt spid="4"/>
                                        </p:tgtEl>
                                        <p:attrNameLst>
                                          <p:attrName>ppt_w</p:attrName>
                                        </p:attrNameLst>
                                      </p:cBhvr>
                                      <p:tavLst>
                                        <p:tav tm="0">
                                          <p:val>
                                            <p:strVal val="ppt_w"/>
                                          </p:val>
                                        </p:tav>
                                        <p:tav tm="100000">
                                          <p:val>
                                            <p:fltVal val="0"/>
                                          </p:val>
                                        </p:tav>
                                      </p:tavLst>
                                    </p:anim>
                                    <p:anim calcmode="lin" valueType="num">
                                      <p:cBhvr>
                                        <p:cTn id="25" dur="500"/>
                                        <p:tgtEl>
                                          <p:spTgt spid="4"/>
                                        </p:tgtEl>
                                        <p:attrNameLst>
                                          <p:attrName>ppt_h</p:attrName>
                                        </p:attrNameLst>
                                      </p:cBhvr>
                                      <p:tavLst>
                                        <p:tav tm="0">
                                          <p:val>
                                            <p:strVal val="ppt_h"/>
                                          </p:val>
                                        </p:tav>
                                        <p:tav tm="100000">
                                          <p:val>
                                            <p:strVal val="ppt_h"/>
                                          </p:val>
                                        </p:tav>
                                      </p:tavLst>
                                    </p:anim>
                                    <p:set>
                                      <p:cBhvr>
                                        <p:cTn id="26" dur="1" fill="hold">
                                          <p:stCondLst>
                                            <p:cond delay="499"/>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xit" presetSubtype="10" fill="hold" nodeType="clickEffect">
                                  <p:stCondLst>
                                    <p:cond delay="0"/>
                                  </p:stCondLst>
                                  <p:childTnLst>
                                    <p:anim calcmode="lin" valueType="num">
                                      <p:cBhvr>
                                        <p:cTn id="42" dur="500"/>
                                        <p:tgtEl>
                                          <p:spTgt spid="8"/>
                                        </p:tgtEl>
                                        <p:attrNameLst>
                                          <p:attrName>ppt_w</p:attrName>
                                        </p:attrNameLst>
                                      </p:cBhvr>
                                      <p:tavLst>
                                        <p:tav tm="0">
                                          <p:val>
                                            <p:strVal val="ppt_w"/>
                                          </p:val>
                                        </p:tav>
                                        <p:tav tm="100000">
                                          <p:val>
                                            <p:fltVal val="0"/>
                                          </p:val>
                                        </p:tav>
                                      </p:tavLst>
                                    </p:anim>
                                    <p:anim calcmode="lin" valueType="num">
                                      <p:cBhvr>
                                        <p:cTn id="43" dur="500"/>
                                        <p:tgtEl>
                                          <p:spTgt spid="8"/>
                                        </p:tgtEl>
                                        <p:attrNameLst>
                                          <p:attrName>ppt_h</p:attrName>
                                        </p:attrNameLst>
                                      </p:cBhvr>
                                      <p:tavLst>
                                        <p:tav tm="0">
                                          <p:val>
                                            <p:strVal val="ppt_h"/>
                                          </p:val>
                                        </p:tav>
                                        <p:tav tm="100000">
                                          <p:val>
                                            <p:strVal val="ppt_h"/>
                                          </p:val>
                                        </p:tav>
                                      </p:tavLst>
                                    </p:anim>
                                    <p:set>
                                      <p:cBhvr>
                                        <p:cTn id="44" dur="1" fill="hold">
                                          <p:stCondLst>
                                            <p:cond delay="499"/>
                                          </p:stCondLst>
                                        </p:cTn>
                                        <p:tgtEl>
                                          <p:spTgt spid="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7" presetClass="exit" presetSubtype="10" fill="hold" nodeType="clickEffect">
                                  <p:stCondLst>
                                    <p:cond delay="0"/>
                                  </p:stCondLst>
                                  <p:childTnLst>
                                    <p:anim calcmode="lin" valueType="num">
                                      <p:cBhvr>
                                        <p:cTn id="54" dur="500"/>
                                        <p:tgtEl>
                                          <p:spTgt spid="10"/>
                                        </p:tgtEl>
                                        <p:attrNameLst>
                                          <p:attrName>ppt_w</p:attrName>
                                        </p:attrNameLst>
                                      </p:cBhvr>
                                      <p:tavLst>
                                        <p:tav tm="0">
                                          <p:val>
                                            <p:strVal val="ppt_w"/>
                                          </p:val>
                                        </p:tav>
                                        <p:tav tm="100000">
                                          <p:val>
                                            <p:fltVal val="0"/>
                                          </p:val>
                                        </p:tav>
                                      </p:tavLst>
                                    </p:anim>
                                    <p:anim calcmode="lin" valueType="num">
                                      <p:cBhvr>
                                        <p:cTn id="55" dur="500"/>
                                        <p:tgtEl>
                                          <p:spTgt spid="10"/>
                                        </p:tgtEl>
                                        <p:attrNameLst>
                                          <p:attrName>ppt_h</p:attrName>
                                        </p:attrNameLst>
                                      </p:cBhvr>
                                      <p:tavLst>
                                        <p:tav tm="0">
                                          <p:val>
                                            <p:strVal val="ppt_h"/>
                                          </p:val>
                                        </p:tav>
                                        <p:tav tm="100000">
                                          <p:val>
                                            <p:strVal val="ppt_h"/>
                                          </p:val>
                                        </p:tav>
                                      </p:tavLst>
                                    </p:anim>
                                    <p:set>
                                      <p:cBhvr>
                                        <p:cTn id="56" dur="1" fill="hold">
                                          <p:stCondLst>
                                            <p:cond delay="499"/>
                                          </p:stCondLst>
                                        </p:cTn>
                                        <p:tgtEl>
                                          <p:spTgt spid="10"/>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fill="hold"/>
                                        <p:tgtEl>
                                          <p:spTgt spid="12"/>
                                        </p:tgtEl>
                                        <p:attrNameLst>
                                          <p:attrName>ppt_x</p:attrName>
                                        </p:attrNameLst>
                                      </p:cBhvr>
                                      <p:tavLst>
                                        <p:tav tm="0">
                                          <p:val>
                                            <p:strVal val="#ppt_x"/>
                                          </p:val>
                                        </p:tav>
                                        <p:tav tm="100000">
                                          <p:val>
                                            <p:strVal val="#ppt_x"/>
                                          </p:val>
                                        </p:tav>
                                      </p:tavLst>
                                    </p:anim>
                                    <p:anim calcmode="lin" valueType="num">
                                      <p:cBhvr additive="base">
                                        <p:cTn id="6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7" presetClass="exit" presetSubtype="10" fill="hold" nodeType="clickEffect">
                                  <p:stCondLst>
                                    <p:cond delay="0"/>
                                  </p:stCondLst>
                                  <p:childTnLst>
                                    <p:anim calcmode="lin" valueType="num">
                                      <p:cBhvr>
                                        <p:cTn id="66" dur="500"/>
                                        <p:tgtEl>
                                          <p:spTgt spid="12"/>
                                        </p:tgtEl>
                                        <p:attrNameLst>
                                          <p:attrName>ppt_w</p:attrName>
                                        </p:attrNameLst>
                                      </p:cBhvr>
                                      <p:tavLst>
                                        <p:tav tm="0">
                                          <p:val>
                                            <p:strVal val="ppt_w"/>
                                          </p:val>
                                        </p:tav>
                                        <p:tav tm="100000">
                                          <p:val>
                                            <p:fltVal val="0"/>
                                          </p:val>
                                        </p:tav>
                                      </p:tavLst>
                                    </p:anim>
                                    <p:anim calcmode="lin" valueType="num">
                                      <p:cBhvr>
                                        <p:cTn id="67" dur="500"/>
                                        <p:tgtEl>
                                          <p:spTgt spid="12"/>
                                        </p:tgtEl>
                                        <p:attrNameLst>
                                          <p:attrName>ppt_h</p:attrName>
                                        </p:attrNameLst>
                                      </p:cBhvr>
                                      <p:tavLst>
                                        <p:tav tm="0">
                                          <p:val>
                                            <p:strVal val="ppt_h"/>
                                          </p:val>
                                        </p:tav>
                                        <p:tav tm="100000">
                                          <p:val>
                                            <p:strVal val="ppt_h"/>
                                          </p:val>
                                        </p:tav>
                                      </p:tavLst>
                                    </p:anim>
                                    <p:set>
                                      <p:cBhvr>
                                        <p:cTn id="68"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848C16DF-9998-DC4A-B5CD-2ABD240F07B0}"/>
              </a:ext>
            </a:extLst>
          </p:cNvPr>
          <p:cNvSpPr>
            <a:spLocks noGrp="1"/>
          </p:cNvSpPr>
          <p:nvPr>
            <p:ph type="title"/>
          </p:nvPr>
        </p:nvSpPr>
        <p:spPr>
          <a:xfrm>
            <a:off x="1383778" y="608861"/>
            <a:ext cx="2509250" cy="636539"/>
          </a:xfrm>
        </p:spPr>
        <p:txBody>
          <a:bodyPr anchor="t">
            <a:normAutofit/>
          </a:bodyPr>
          <a:lstStyle/>
          <a:p>
            <a:pPr algn="l"/>
            <a:r>
              <a:rPr lang="ar-DZ" sz="2800" b="1" i="1" u="sng">
                <a:solidFill>
                  <a:srgbClr val="C00000"/>
                </a:solidFill>
                <a:latin typeface="Arial Black" panose="020B0604020202020204" pitchFamily="34" charset="0"/>
                <a:cs typeface="Arial Black" panose="020B0604020202020204" pitchFamily="34" charset="0"/>
              </a:rPr>
              <a:t> F –Baobab</a:t>
            </a:r>
            <a:endParaRPr lang="ar-DZ" sz="2800" u="sng">
              <a:solidFill>
                <a:srgbClr val="C00000"/>
              </a:solidFill>
              <a:latin typeface="Arial Black" panose="020B0604020202020204" pitchFamily="34" charset="0"/>
              <a:cs typeface="Arial Black" panose="020B0604020202020204" pitchFamily="34" charset="0"/>
            </a:endParaRPr>
          </a:p>
        </p:txBody>
      </p:sp>
      <p:sp>
        <p:nvSpPr>
          <p:cNvPr id="3" name="عنصر نائب للمحتوى 2">
            <a:extLst>
              <a:ext uri="{FF2B5EF4-FFF2-40B4-BE49-F238E27FC236}">
                <a16:creationId xmlns:a16="http://schemas.microsoft.com/office/drawing/2014/main" xmlns="" id="{A00DC23C-F443-644C-956B-571FBCDD54DF}"/>
              </a:ext>
            </a:extLst>
          </p:cNvPr>
          <p:cNvSpPr>
            <a:spLocks noGrp="1"/>
          </p:cNvSpPr>
          <p:nvPr>
            <p:ph idx="1"/>
          </p:nvPr>
        </p:nvSpPr>
        <p:spPr>
          <a:xfrm>
            <a:off x="433916" y="1245400"/>
            <a:ext cx="11324167" cy="2610726"/>
          </a:xfrm>
        </p:spPr>
        <p:txBody>
          <a:bodyPr/>
          <a:lstStyle/>
          <a:p>
            <a:pPr algn="l"/>
            <a:r>
              <a:rPr lang="af-ZA" b="1" i="1">
                <a:solidFill>
                  <a:schemeClr val="bg1"/>
                </a:solidFill>
              </a:rPr>
              <a:t>Imaginez que cet étrange arbre ait une longueur de 30 mètres, avec une circonférence racinaire de 12 mètres! Et la taille de cet arbre ne va pas en vain, car il peut y stocker 120 000 litres d'eau!  Il est donc également connu sous le nom d'arbre à bouteilles, car le fruit de cet arbre est célèbre pour ses nombreuses céréales qui sont consommées et utilisées pour faire de l'huile. Elle a 4000 ans!</a:t>
            </a:r>
            <a:endParaRPr lang="ar-DZ" b="1" i="1">
              <a:solidFill>
                <a:schemeClr val="bg1"/>
              </a:solidFill>
            </a:endParaRPr>
          </a:p>
        </p:txBody>
      </p:sp>
      <p:pic>
        <p:nvPicPr>
          <p:cNvPr id="4" name="صورة 4">
            <a:extLst>
              <a:ext uri="{FF2B5EF4-FFF2-40B4-BE49-F238E27FC236}">
                <a16:creationId xmlns:a16="http://schemas.microsoft.com/office/drawing/2014/main" xmlns="" id="{314FE888-3C5C-F147-B7FE-DECA65955407}"/>
              </a:ext>
            </a:extLst>
          </p:cNvPr>
          <p:cNvPicPr>
            <a:picLocks noChangeAspect="1"/>
          </p:cNvPicPr>
          <p:nvPr/>
        </p:nvPicPr>
        <p:blipFill>
          <a:blip r:embed="rId2"/>
          <a:stretch>
            <a:fillRect/>
          </a:stretch>
        </p:blipFill>
        <p:spPr>
          <a:xfrm>
            <a:off x="2536009" y="981561"/>
            <a:ext cx="7119982" cy="5267578"/>
          </a:xfrm>
          <a:prstGeom prst="rect">
            <a:avLst/>
          </a:prstGeom>
        </p:spPr>
      </p:pic>
      <p:sp>
        <p:nvSpPr>
          <p:cNvPr id="6" name="مربع نص 5">
            <a:extLst>
              <a:ext uri="{FF2B5EF4-FFF2-40B4-BE49-F238E27FC236}">
                <a16:creationId xmlns:a16="http://schemas.microsoft.com/office/drawing/2014/main" xmlns="" id="{1E1A1793-2A0F-DC47-A528-501ADE5B3801}"/>
              </a:ext>
            </a:extLst>
          </p:cNvPr>
          <p:cNvSpPr txBox="1"/>
          <p:nvPr/>
        </p:nvSpPr>
        <p:spPr>
          <a:xfrm>
            <a:off x="683329" y="3879189"/>
            <a:ext cx="9519722" cy="1569660"/>
          </a:xfrm>
          <a:prstGeom prst="rect">
            <a:avLst/>
          </a:prstGeom>
          <a:noFill/>
        </p:spPr>
        <p:txBody>
          <a:bodyPr wrap="square">
            <a:spAutoFit/>
          </a:bodyPr>
          <a:lstStyle/>
          <a:p>
            <a:r>
              <a:rPr lang="af-ZA" sz="2400" b="1" i="1">
                <a:solidFill>
                  <a:schemeClr val="bg1"/>
                </a:solidFill>
              </a:rPr>
              <a:t>L'une des utilisations étranges de cet arbre est que certaines tribus africaines l'ont creusé à l'intérieur et en ont fait une prison!  Et certains en font des bureaux et des salles de bain! Il est étonnant dans ses fruits qu'il soit riche en calcium en quantités égales au double de son homologue en lait naturel!</a:t>
            </a:r>
            <a:endParaRPr lang="ar-DZ" sz="2400" b="1" i="1">
              <a:solidFill>
                <a:schemeClr val="bg1"/>
              </a:solidFill>
            </a:endParaRPr>
          </a:p>
        </p:txBody>
      </p:sp>
      <p:pic>
        <p:nvPicPr>
          <p:cNvPr id="7" name="صورة 7">
            <a:extLst>
              <a:ext uri="{FF2B5EF4-FFF2-40B4-BE49-F238E27FC236}">
                <a16:creationId xmlns:a16="http://schemas.microsoft.com/office/drawing/2014/main" xmlns="" id="{85465900-685A-0D42-9CD9-CFDD8D86B077}"/>
              </a:ext>
            </a:extLst>
          </p:cNvPr>
          <p:cNvPicPr>
            <a:picLocks noChangeAspect="1"/>
          </p:cNvPicPr>
          <p:nvPr/>
        </p:nvPicPr>
        <p:blipFill>
          <a:blip r:embed="rId3"/>
          <a:stretch>
            <a:fillRect/>
          </a:stretch>
        </p:blipFill>
        <p:spPr>
          <a:xfrm>
            <a:off x="2998184" y="1568281"/>
            <a:ext cx="5996367" cy="3880568"/>
          </a:xfrm>
          <a:prstGeom prst="rect">
            <a:avLst/>
          </a:prstGeom>
        </p:spPr>
      </p:pic>
      <p:pic>
        <p:nvPicPr>
          <p:cNvPr id="9" name="صورة 9">
            <a:extLst>
              <a:ext uri="{FF2B5EF4-FFF2-40B4-BE49-F238E27FC236}">
                <a16:creationId xmlns:a16="http://schemas.microsoft.com/office/drawing/2014/main" xmlns="" id="{9019DD1D-7329-B84D-B825-DCD36D66A528}"/>
              </a:ext>
            </a:extLst>
          </p:cNvPr>
          <p:cNvPicPr>
            <a:picLocks noChangeAspect="1"/>
          </p:cNvPicPr>
          <p:nvPr/>
        </p:nvPicPr>
        <p:blipFill>
          <a:blip r:embed="rId4"/>
          <a:stretch>
            <a:fillRect/>
          </a:stretch>
        </p:blipFill>
        <p:spPr>
          <a:xfrm>
            <a:off x="2638403" y="1723453"/>
            <a:ext cx="5802638" cy="3783794"/>
          </a:xfrm>
          <a:prstGeom prst="rect">
            <a:avLst/>
          </a:prstGeom>
        </p:spPr>
      </p:pic>
      <p:pic>
        <p:nvPicPr>
          <p:cNvPr id="11" name="صورة 11">
            <a:extLst>
              <a:ext uri="{FF2B5EF4-FFF2-40B4-BE49-F238E27FC236}">
                <a16:creationId xmlns:a16="http://schemas.microsoft.com/office/drawing/2014/main" xmlns="" id="{68AA6C30-2559-224F-91FA-188BD23ABE08}"/>
              </a:ext>
            </a:extLst>
          </p:cNvPr>
          <p:cNvPicPr>
            <a:picLocks noChangeAspect="1"/>
          </p:cNvPicPr>
          <p:nvPr/>
        </p:nvPicPr>
        <p:blipFill>
          <a:blip r:embed="rId5"/>
          <a:stretch>
            <a:fillRect/>
          </a:stretch>
        </p:blipFill>
        <p:spPr>
          <a:xfrm>
            <a:off x="3946993" y="608861"/>
            <a:ext cx="6586778" cy="5529472"/>
          </a:xfrm>
          <a:prstGeom prst="rect">
            <a:avLst/>
          </a:prstGeom>
        </p:spPr>
      </p:pic>
    </p:spTree>
    <p:extLst>
      <p:ext uri="{BB962C8B-B14F-4D97-AF65-F5344CB8AC3E}">
        <p14:creationId xmlns:p14="http://schemas.microsoft.com/office/powerpoint/2010/main" val="34439817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7" presetClass="exit" presetSubtype="10" fill="hold" grpId="1" nodeType="clickEffect">
                                  <p:stCondLst>
                                    <p:cond delay="0"/>
                                  </p:stCondLst>
                                  <p:childTnLst>
                                    <p:anim calcmode="lin" valueType="num">
                                      <p:cBhvr>
                                        <p:cTn id="12" dur="500"/>
                                        <p:tgtEl>
                                          <p:spTgt spid="3">
                                            <p:txEl>
                                              <p:pRg st="0" end="0"/>
                                            </p:txEl>
                                          </p:spTgt>
                                        </p:tgtEl>
                                        <p:attrNameLst>
                                          <p:attrName>ppt_w</p:attrName>
                                        </p:attrNameLst>
                                      </p:cBhvr>
                                      <p:tavLst>
                                        <p:tav tm="0">
                                          <p:val>
                                            <p:strVal val="ppt_w"/>
                                          </p:val>
                                        </p:tav>
                                        <p:tav tm="100000">
                                          <p:val>
                                            <p:fltVal val="0"/>
                                          </p:val>
                                        </p:tav>
                                      </p:tavLst>
                                    </p:anim>
                                    <p:anim calcmode="lin" valueType="num">
                                      <p:cBhvr>
                                        <p:cTn id="13" dur="500"/>
                                        <p:tgtEl>
                                          <p:spTgt spid="3">
                                            <p:txEl>
                                              <p:pRg st="0" end="0"/>
                                            </p:txEl>
                                          </p:spTgt>
                                        </p:tgtEl>
                                        <p:attrNameLst>
                                          <p:attrName>ppt_h</p:attrName>
                                        </p:attrNameLst>
                                      </p:cBhvr>
                                      <p:tavLst>
                                        <p:tav tm="0">
                                          <p:val>
                                            <p:strVal val="ppt_h"/>
                                          </p:val>
                                        </p:tav>
                                        <p:tav tm="100000">
                                          <p:val>
                                            <p:strVal val="ppt_h"/>
                                          </p:val>
                                        </p:tav>
                                      </p:tavLst>
                                    </p:anim>
                                    <p:set>
                                      <p:cBhvr>
                                        <p:cTn id="14"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1" presetClass="exit" presetSubtype="0" fill="hold" nodeType="clickEffect">
                                  <p:stCondLst>
                                    <p:cond delay="0"/>
                                  </p:stCondLst>
                                  <p:childTnLst>
                                    <p:anim calcmode="lin" valueType="num">
                                      <p:cBhvr>
                                        <p:cTn id="24" dur="1000"/>
                                        <p:tgtEl>
                                          <p:spTgt spid="4"/>
                                        </p:tgtEl>
                                        <p:attrNameLst>
                                          <p:attrName>ppt_w</p:attrName>
                                        </p:attrNameLst>
                                      </p:cBhvr>
                                      <p:tavLst>
                                        <p:tav tm="0">
                                          <p:val>
                                            <p:strVal val="ppt_w"/>
                                          </p:val>
                                        </p:tav>
                                        <p:tav tm="100000">
                                          <p:val>
                                            <p:fltVal val="0"/>
                                          </p:val>
                                        </p:tav>
                                      </p:tavLst>
                                    </p:anim>
                                    <p:anim calcmode="lin" valueType="num">
                                      <p:cBhvr>
                                        <p:cTn id="25" dur="1000"/>
                                        <p:tgtEl>
                                          <p:spTgt spid="4"/>
                                        </p:tgtEl>
                                        <p:attrNameLst>
                                          <p:attrName>ppt_h</p:attrName>
                                        </p:attrNameLst>
                                      </p:cBhvr>
                                      <p:tavLst>
                                        <p:tav tm="0">
                                          <p:val>
                                            <p:strVal val="ppt_h"/>
                                          </p:val>
                                        </p:tav>
                                        <p:tav tm="100000">
                                          <p:val>
                                            <p:fltVal val="0"/>
                                          </p:val>
                                        </p:tav>
                                      </p:tavLst>
                                    </p:anim>
                                    <p:anim calcmode="lin" valueType="num">
                                      <p:cBhvr>
                                        <p:cTn id="26" dur="1000"/>
                                        <p:tgtEl>
                                          <p:spTgt spid="4"/>
                                        </p:tgtEl>
                                        <p:attrNameLst>
                                          <p:attrName>style.rotation</p:attrName>
                                        </p:attrNameLst>
                                      </p:cBhvr>
                                      <p:tavLst>
                                        <p:tav tm="0">
                                          <p:val>
                                            <p:fltVal val="0"/>
                                          </p:val>
                                        </p:tav>
                                        <p:tav tm="100000">
                                          <p:val>
                                            <p:fltVal val="90"/>
                                          </p:val>
                                        </p:tav>
                                      </p:tavLst>
                                    </p:anim>
                                    <p:animEffect transition="out" filter="fade">
                                      <p:cBhvr>
                                        <p:cTn id="27" dur="1000"/>
                                        <p:tgtEl>
                                          <p:spTgt spid="4"/>
                                        </p:tgtEl>
                                      </p:cBhvr>
                                    </p:animEffect>
                                    <p:set>
                                      <p:cBhvr>
                                        <p:cTn id="28" dur="1" fill="hold">
                                          <p:stCondLst>
                                            <p:cond delay="999"/>
                                          </p:stCondLst>
                                        </p:cTn>
                                        <p:tgtEl>
                                          <p:spTgt spid="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xit" presetSubtype="0" fill="hold" grpId="1" nodeType="clickEffect">
                                  <p:stCondLst>
                                    <p:cond delay="0"/>
                                  </p:stCondLst>
                                  <p:childTnLst>
                                    <p:animEffect transition="out" filter="fade">
                                      <p:cBhvr>
                                        <p:cTn id="38" dur="1000"/>
                                        <p:tgtEl>
                                          <p:spTgt spid="6"/>
                                        </p:tgtEl>
                                      </p:cBhvr>
                                    </p:animEffect>
                                    <p:anim calcmode="lin" valueType="num">
                                      <p:cBhvr>
                                        <p:cTn id="39" dur="1000"/>
                                        <p:tgtEl>
                                          <p:spTgt spid="6"/>
                                        </p:tgtEl>
                                        <p:attrNameLst>
                                          <p:attrName>ppt_x</p:attrName>
                                        </p:attrNameLst>
                                      </p:cBhvr>
                                      <p:tavLst>
                                        <p:tav tm="0">
                                          <p:val>
                                            <p:strVal val="ppt_x"/>
                                          </p:val>
                                        </p:tav>
                                        <p:tav tm="100000">
                                          <p:val>
                                            <p:strVal val="ppt_x"/>
                                          </p:val>
                                        </p:tav>
                                      </p:tavLst>
                                    </p:anim>
                                    <p:anim calcmode="lin" valueType="num">
                                      <p:cBhvr>
                                        <p:cTn id="40" dur="1000"/>
                                        <p:tgtEl>
                                          <p:spTgt spid="6"/>
                                        </p:tgtEl>
                                        <p:attrNameLst>
                                          <p:attrName>ppt_y</p:attrName>
                                        </p:attrNameLst>
                                      </p:cBhvr>
                                      <p:tavLst>
                                        <p:tav tm="0">
                                          <p:val>
                                            <p:strVal val="ppt_y"/>
                                          </p:val>
                                        </p:tav>
                                        <p:tav tm="100000">
                                          <p:val>
                                            <p:strVal val="ppt_y+.1"/>
                                          </p:val>
                                        </p:tav>
                                      </p:tavLst>
                                    </p:anim>
                                    <p:set>
                                      <p:cBhvr>
                                        <p:cTn id="41" dur="1" fill="hold">
                                          <p:stCondLst>
                                            <p:cond delay="999"/>
                                          </p:stCondLst>
                                        </p:cTn>
                                        <p:tgtEl>
                                          <p:spTgt spid="6"/>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barn(inVertical)">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26" presetClass="exit" presetSubtype="0" fill="hold" nodeType="clickEffect">
                                  <p:stCondLst>
                                    <p:cond delay="0"/>
                                  </p:stCondLst>
                                  <p:childTnLst>
                                    <p:animEffect transition="out" filter="wipe(down)">
                                      <p:cBhvr>
                                        <p:cTn id="50" dur="180" accel="50000">
                                          <p:stCondLst>
                                            <p:cond delay="1820"/>
                                          </p:stCondLst>
                                        </p:cTn>
                                        <p:tgtEl>
                                          <p:spTgt spid="7"/>
                                        </p:tgtEl>
                                      </p:cBhvr>
                                    </p:animEffect>
                                    <p:anim calcmode="lin" valueType="num">
                                      <p:cBhvr>
                                        <p:cTn id="51" dur="1822" tmFilter="0,0; 0.14,0.31; 0.43,0.73; 0.71,0.91; 1.0,1.0">
                                          <p:stCondLst>
                                            <p:cond delay="0"/>
                                          </p:stCondLst>
                                        </p:cTn>
                                        <p:tgtEl>
                                          <p:spTgt spid="7"/>
                                        </p:tgtEl>
                                        <p:attrNameLst>
                                          <p:attrName>ppt_x</p:attrName>
                                        </p:attrNameLst>
                                      </p:cBhvr>
                                      <p:tavLst>
                                        <p:tav tm="0">
                                          <p:val>
                                            <p:strVal val="ppt_x"/>
                                          </p:val>
                                        </p:tav>
                                        <p:tav tm="100000">
                                          <p:val>
                                            <p:strVal val="#ppt_x+0.25"/>
                                          </p:val>
                                        </p:tav>
                                      </p:tavLst>
                                    </p:anim>
                                    <p:anim calcmode="lin" valueType="num">
                                      <p:cBhvr>
                                        <p:cTn id="52" dur="178">
                                          <p:stCondLst>
                                            <p:cond delay="1822"/>
                                          </p:stCondLst>
                                        </p:cTn>
                                        <p:tgtEl>
                                          <p:spTgt spid="7"/>
                                        </p:tgtEl>
                                        <p:attrNameLst>
                                          <p:attrName>ppt_x</p:attrName>
                                        </p:attrNameLst>
                                      </p:cBhvr>
                                      <p:tavLst>
                                        <p:tav tm="0">
                                          <p:val>
                                            <p:strVal val="ppt_x"/>
                                          </p:val>
                                        </p:tav>
                                        <p:tav tm="100000">
                                          <p:val>
                                            <p:strVal val="ppt_x"/>
                                          </p:val>
                                        </p:tav>
                                      </p:tavLst>
                                    </p:anim>
                                    <p:anim calcmode="lin" valueType="num">
                                      <p:cBhvr>
                                        <p:cTn id="53" dur="664" tmFilter="0.0,0.0;0.25,0.07;0.50,0.2;0.75,0.467;1.0,1.0">
                                          <p:stCondLst>
                                            <p:cond delay="0"/>
                                          </p:stCondLst>
                                        </p:cTn>
                                        <p:tgtEl>
                                          <p:spTgt spid="7"/>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54" dur="664" tmFilter="0, 0; 0.125,0.2665; 0.25,0.4; 0.375,0.465; 0.5,0.5;  0.625,0.535; 0.75,0.6; 0.875,0.7335; 1,1">
                                          <p:stCondLst>
                                            <p:cond delay="664"/>
                                          </p:stCondLst>
                                        </p:cTn>
                                        <p:tgtEl>
                                          <p:spTgt spid="7"/>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55" dur="332" tmFilter="0, 0; 0.125,0.2665; 0.25,0.4; 0.375,0.465; 0.5,0.5;  0.625,0.535; 0.75,0.6; 0.875,0.7335; 1,1">
                                          <p:stCondLst>
                                            <p:cond delay="1324"/>
                                          </p:stCondLst>
                                        </p:cTn>
                                        <p:tgtEl>
                                          <p:spTgt spid="7"/>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56" dur="164" tmFilter="0, 0; 0.125,0.2665; 0.25,0.4; 0.375,0.465; 0.5,0.5;  0.625,0.535; 0.75,0.6; 0.875,0.7335; 1,1">
                                          <p:stCondLst>
                                            <p:cond delay="1656"/>
                                          </p:stCondLst>
                                        </p:cTn>
                                        <p:tgtEl>
                                          <p:spTgt spid="7"/>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57" dur="180" accel="50000">
                                          <p:stCondLst>
                                            <p:cond delay="1820"/>
                                          </p:stCondLst>
                                        </p:cTn>
                                        <p:tgtEl>
                                          <p:spTgt spid="7"/>
                                        </p:tgtEl>
                                        <p:attrNameLst>
                                          <p:attrName>ppt_y</p:attrName>
                                        </p:attrNameLst>
                                      </p:cBhvr>
                                      <p:tavLst>
                                        <p:tav tm="0">
                                          <p:val>
                                            <p:strVal val="ppt_y"/>
                                          </p:val>
                                        </p:tav>
                                        <p:tav tm="100000">
                                          <p:val>
                                            <p:strVal val="ppt_y+ppt_h"/>
                                          </p:val>
                                        </p:tav>
                                      </p:tavLst>
                                    </p:anim>
                                    <p:animScale>
                                      <p:cBhvr>
                                        <p:cTn id="58" dur="26">
                                          <p:stCondLst>
                                            <p:cond delay="620"/>
                                          </p:stCondLst>
                                        </p:cTn>
                                        <p:tgtEl>
                                          <p:spTgt spid="7"/>
                                        </p:tgtEl>
                                      </p:cBhvr>
                                      <p:to x="100000" y="60000"/>
                                    </p:animScale>
                                    <p:animScale>
                                      <p:cBhvr>
                                        <p:cTn id="59" dur="166" decel="50000">
                                          <p:stCondLst>
                                            <p:cond delay="646"/>
                                          </p:stCondLst>
                                        </p:cTn>
                                        <p:tgtEl>
                                          <p:spTgt spid="7"/>
                                        </p:tgtEl>
                                      </p:cBhvr>
                                      <p:to x="100000" y="100000"/>
                                    </p:animScale>
                                    <p:animScale>
                                      <p:cBhvr>
                                        <p:cTn id="60" dur="26">
                                          <p:stCondLst>
                                            <p:cond delay="1312"/>
                                          </p:stCondLst>
                                        </p:cTn>
                                        <p:tgtEl>
                                          <p:spTgt spid="7"/>
                                        </p:tgtEl>
                                      </p:cBhvr>
                                      <p:to x="100000" y="80000"/>
                                    </p:animScale>
                                    <p:animScale>
                                      <p:cBhvr>
                                        <p:cTn id="61" dur="166" decel="50000">
                                          <p:stCondLst>
                                            <p:cond delay="1338"/>
                                          </p:stCondLst>
                                        </p:cTn>
                                        <p:tgtEl>
                                          <p:spTgt spid="7"/>
                                        </p:tgtEl>
                                      </p:cBhvr>
                                      <p:to x="100000" y="100000"/>
                                    </p:animScale>
                                    <p:animScale>
                                      <p:cBhvr>
                                        <p:cTn id="62" dur="26">
                                          <p:stCondLst>
                                            <p:cond delay="1642"/>
                                          </p:stCondLst>
                                        </p:cTn>
                                        <p:tgtEl>
                                          <p:spTgt spid="7"/>
                                        </p:tgtEl>
                                      </p:cBhvr>
                                      <p:to x="100000" y="90000"/>
                                    </p:animScale>
                                    <p:animScale>
                                      <p:cBhvr>
                                        <p:cTn id="63" dur="166" decel="50000">
                                          <p:stCondLst>
                                            <p:cond delay="1668"/>
                                          </p:stCondLst>
                                        </p:cTn>
                                        <p:tgtEl>
                                          <p:spTgt spid="7"/>
                                        </p:tgtEl>
                                      </p:cBhvr>
                                      <p:to x="100000" y="100000"/>
                                    </p:animScale>
                                    <p:animScale>
                                      <p:cBhvr>
                                        <p:cTn id="64" dur="26">
                                          <p:stCondLst>
                                            <p:cond delay="1808"/>
                                          </p:stCondLst>
                                        </p:cTn>
                                        <p:tgtEl>
                                          <p:spTgt spid="7"/>
                                        </p:tgtEl>
                                      </p:cBhvr>
                                      <p:to x="100000" y="95000"/>
                                    </p:animScale>
                                    <p:animScale>
                                      <p:cBhvr>
                                        <p:cTn id="65" dur="166" decel="50000">
                                          <p:stCondLst>
                                            <p:cond delay="1834"/>
                                          </p:stCondLst>
                                        </p:cTn>
                                        <p:tgtEl>
                                          <p:spTgt spid="7"/>
                                        </p:tgtEl>
                                      </p:cBhvr>
                                      <p:to x="100000" y="100000"/>
                                    </p:animScale>
                                    <p:set>
                                      <p:cBhvr>
                                        <p:cTn id="66" dur="1" fill="hold">
                                          <p:stCondLst>
                                            <p:cond delay="1999"/>
                                          </p:stCondLst>
                                        </p:cTn>
                                        <p:tgtEl>
                                          <p:spTgt spid="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1" presetClass="entr" presetSubtype="1" fill="hold" nodeType="click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wheel(1)">
                                      <p:cBhvr>
                                        <p:cTn id="71" dur="2000"/>
                                        <p:tgtEl>
                                          <p:spTgt spid="9"/>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9"/>
                                        </p:tgtEl>
                                      </p:cBhvr>
                                    </p:animEffect>
                                    <p:set>
                                      <p:cBhvr>
                                        <p:cTn id="76" dur="1" fill="hold">
                                          <p:stCondLst>
                                            <p:cond delay="499"/>
                                          </p:stCondLst>
                                        </p:cTn>
                                        <p:tgtEl>
                                          <p:spTgt spid="9"/>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31" presetClass="entr" presetSubtype="0" fill="hold" nodeType="clickEffect">
                                  <p:stCondLst>
                                    <p:cond delay="0"/>
                                  </p:stCondLst>
                                  <p:childTnLst>
                                    <p:set>
                                      <p:cBhvr>
                                        <p:cTn id="80" dur="1" fill="hold">
                                          <p:stCondLst>
                                            <p:cond delay="0"/>
                                          </p:stCondLst>
                                        </p:cTn>
                                        <p:tgtEl>
                                          <p:spTgt spid="11"/>
                                        </p:tgtEl>
                                        <p:attrNameLst>
                                          <p:attrName>style.visibility</p:attrName>
                                        </p:attrNameLst>
                                      </p:cBhvr>
                                      <p:to>
                                        <p:strVal val="visible"/>
                                      </p:to>
                                    </p:set>
                                    <p:anim calcmode="lin" valueType="num">
                                      <p:cBhvr>
                                        <p:cTn id="81" dur="1000" fill="hold"/>
                                        <p:tgtEl>
                                          <p:spTgt spid="11"/>
                                        </p:tgtEl>
                                        <p:attrNameLst>
                                          <p:attrName>ppt_w</p:attrName>
                                        </p:attrNameLst>
                                      </p:cBhvr>
                                      <p:tavLst>
                                        <p:tav tm="0">
                                          <p:val>
                                            <p:fltVal val="0"/>
                                          </p:val>
                                        </p:tav>
                                        <p:tav tm="100000">
                                          <p:val>
                                            <p:strVal val="#ppt_w"/>
                                          </p:val>
                                        </p:tav>
                                      </p:tavLst>
                                    </p:anim>
                                    <p:anim calcmode="lin" valueType="num">
                                      <p:cBhvr>
                                        <p:cTn id="82" dur="1000" fill="hold"/>
                                        <p:tgtEl>
                                          <p:spTgt spid="11"/>
                                        </p:tgtEl>
                                        <p:attrNameLst>
                                          <p:attrName>ppt_h</p:attrName>
                                        </p:attrNameLst>
                                      </p:cBhvr>
                                      <p:tavLst>
                                        <p:tav tm="0">
                                          <p:val>
                                            <p:fltVal val="0"/>
                                          </p:val>
                                        </p:tav>
                                        <p:tav tm="100000">
                                          <p:val>
                                            <p:strVal val="#ppt_h"/>
                                          </p:val>
                                        </p:tav>
                                      </p:tavLst>
                                    </p:anim>
                                    <p:anim calcmode="lin" valueType="num">
                                      <p:cBhvr>
                                        <p:cTn id="83" dur="1000" fill="hold"/>
                                        <p:tgtEl>
                                          <p:spTgt spid="11"/>
                                        </p:tgtEl>
                                        <p:attrNameLst>
                                          <p:attrName>style.rotation</p:attrName>
                                        </p:attrNameLst>
                                      </p:cBhvr>
                                      <p:tavLst>
                                        <p:tav tm="0">
                                          <p:val>
                                            <p:fltVal val="90"/>
                                          </p:val>
                                        </p:tav>
                                        <p:tav tm="100000">
                                          <p:val>
                                            <p:fltVal val="0"/>
                                          </p:val>
                                        </p:tav>
                                      </p:tavLst>
                                    </p:anim>
                                    <p:animEffect transition="in" filter="fade">
                                      <p:cBhvr>
                                        <p:cTn id="84" dur="1000"/>
                                        <p:tgtEl>
                                          <p:spTgt spid="11"/>
                                        </p:tgtEl>
                                      </p:cBhvr>
                                    </p:animEffect>
                                  </p:childTnLst>
                                </p:cTn>
                              </p:par>
                            </p:childTnLst>
                          </p:cTn>
                        </p:par>
                      </p:childTnLst>
                    </p:cTn>
                  </p:par>
                  <p:par>
                    <p:cTn id="85" fill="hold">
                      <p:stCondLst>
                        <p:cond delay="indefinite"/>
                      </p:stCondLst>
                      <p:childTnLst>
                        <p:par>
                          <p:cTn id="86" fill="hold">
                            <p:stCondLst>
                              <p:cond delay="0"/>
                            </p:stCondLst>
                            <p:childTnLst>
                              <p:par>
                                <p:cTn id="87" presetID="31" presetClass="exit" presetSubtype="0" fill="hold" nodeType="clickEffect">
                                  <p:stCondLst>
                                    <p:cond delay="0"/>
                                  </p:stCondLst>
                                  <p:childTnLst>
                                    <p:anim calcmode="lin" valueType="num">
                                      <p:cBhvr>
                                        <p:cTn id="88" dur="1000"/>
                                        <p:tgtEl>
                                          <p:spTgt spid="11"/>
                                        </p:tgtEl>
                                        <p:attrNameLst>
                                          <p:attrName>ppt_w</p:attrName>
                                        </p:attrNameLst>
                                      </p:cBhvr>
                                      <p:tavLst>
                                        <p:tav tm="0">
                                          <p:val>
                                            <p:strVal val="ppt_w"/>
                                          </p:val>
                                        </p:tav>
                                        <p:tav tm="100000">
                                          <p:val>
                                            <p:fltVal val="0"/>
                                          </p:val>
                                        </p:tav>
                                      </p:tavLst>
                                    </p:anim>
                                    <p:anim calcmode="lin" valueType="num">
                                      <p:cBhvr>
                                        <p:cTn id="89" dur="1000"/>
                                        <p:tgtEl>
                                          <p:spTgt spid="11"/>
                                        </p:tgtEl>
                                        <p:attrNameLst>
                                          <p:attrName>ppt_h</p:attrName>
                                        </p:attrNameLst>
                                      </p:cBhvr>
                                      <p:tavLst>
                                        <p:tav tm="0">
                                          <p:val>
                                            <p:strVal val="ppt_h"/>
                                          </p:val>
                                        </p:tav>
                                        <p:tav tm="100000">
                                          <p:val>
                                            <p:fltVal val="0"/>
                                          </p:val>
                                        </p:tav>
                                      </p:tavLst>
                                    </p:anim>
                                    <p:anim calcmode="lin" valueType="num">
                                      <p:cBhvr>
                                        <p:cTn id="90" dur="1000"/>
                                        <p:tgtEl>
                                          <p:spTgt spid="11"/>
                                        </p:tgtEl>
                                        <p:attrNameLst>
                                          <p:attrName>style.rotation</p:attrName>
                                        </p:attrNameLst>
                                      </p:cBhvr>
                                      <p:tavLst>
                                        <p:tav tm="0">
                                          <p:val>
                                            <p:fltVal val="0"/>
                                          </p:val>
                                        </p:tav>
                                        <p:tav tm="100000">
                                          <p:val>
                                            <p:fltVal val="90"/>
                                          </p:val>
                                        </p:tav>
                                      </p:tavLst>
                                    </p:anim>
                                    <p:animEffect transition="out" filter="fade">
                                      <p:cBhvr>
                                        <p:cTn id="91" dur="1000"/>
                                        <p:tgtEl>
                                          <p:spTgt spid="11"/>
                                        </p:tgtEl>
                                      </p:cBhvr>
                                    </p:animEffect>
                                    <p:set>
                                      <p:cBhvr>
                                        <p:cTn id="92"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6" grpId="0"/>
      <p:bldP spid="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5FB87244-B2A7-FC49-B2C9-00B984E1E54E}"/>
              </a:ext>
            </a:extLst>
          </p:cNvPr>
          <p:cNvSpPr>
            <a:spLocks noGrp="1"/>
          </p:cNvSpPr>
          <p:nvPr>
            <p:ph type="title"/>
          </p:nvPr>
        </p:nvSpPr>
        <p:spPr>
          <a:xfrm>
            <a:off x="1141413" y="618518"/>
            <a:ext cx="7179701" cy="700683"/>
          </a:xfrm>
        </p:spPr>
        <p:txBody>
          <a:bodyPr anchor="t"/>
          <a:lstStyle/>
          <a:p>
            <a:pPr algn="l"/>
            <a:r>
              <a:rPr lang="ar-DZ" sz="3600" b="1" i="1">
                <a:solidFill>
                  <a:schemeClr val="accent2">
                    <a:lumMod val="50000"/>
                  </a:schemeClr>
                </a:solidFill>
                <a:cs typeface="+mj-cs"/>
              </a:rPr>
              <a:t> </a:t>
            </a:r>
            <a:r>
              <a:rPr lang="ar-DZ" sz="2800" b="1" i="1" u="sng">
                <a:solidFill>
                  <a:srgbClr val="C00000"/>
                </a:solidFill>
                <a:latin typeface="Arial Black" panose="020B0604020202020204" pitchFamily="34" charset="0"/>
                <a:cs typeface="Arial Black" panose="020B0604020202020204" pitchFamily="34" charset="0"/>
              </a:rPr>
              <a:t>J –Selaginella lepidophylla</a:t>
            </a:r>
          </a:p>
        </p:txBody>
      </p:sp>
      <p:sp>
        <p:nvSpPr>
          <p:cNvPr id="3" name="عنصر نائب للمحتوى 2">
            <a:extLst>
              <a:ext uri="{FF2B5EF4-FFF2-40B4-BE49-F238E27FC236}">
                <a16:creationId xmlns:a16="http://schemas.microsoft.com/office/drawing/2014/main" xmlns="" id="{F34D1113-ED47-9643-B79E-8B2059A9323A}"/>
              </a:ext>
            </a:extLst>
          </p:cNvPr>
          <p:cNvSpPr>
            <a:spLocks noGrp="1"/>
          </p:cNvSpPr>
          <p:nvPr>
            <p:ph idx="1"/>
          </p:nvPr>
        </p:nvSpPr>
        <p:spPr>
          <a:xfrm>
            <a:off x="1141413" y="1319201"/>
            <a:ext cx="4338345" cy="5129199"/>
          </a:xfrm>
        </p:spPr>
        <p:txBody>
          <a:bodyPr>
            <a:normAutofit lnSpcReduction="10000"/>
          </a:bodyPr>
          <a:lstStyle/>
          <a:p>
            <a:pPr algn="l"/>
            <a:r>
              <a:rPr lang="af-ZA" sz="2800" b="1" i="1">
                <a:solidFill>
                  <a:schemeClr val="bg1"/>
                </a:solidFill>
              </a:rPr>
              <a:t>L'image ressemble à une plante ordinaire qui ne mérite pas d'être décrite comme étrange, mais ne vous laissez pas berner par les apparences.  Imaginez que lorsque cette belle plante se déshydrate, elle tourne comme ceci:</a:t>
            </a:r>
            <a:endParaRPr lang="ar-DZ" sz="2800" b="1" i="1">
              <a:solidFill>
                <a:schemeClr val="bg1"/>
              </a:solidFill>
            </a:endParaRPr>
          </a:p>
        </p:txBody>
      </p:sp>
      <p:pic>
        <p:nvPicPr>
          <p:cNvPr id="4" name="صورة 4">
            <a:extLst>
              <a:ext uri="{FF2B5EF4-FFF2-40B4-BE49-F238E27FC236}">
                <a16:creationId xmlns:a16="http://schemas.microsoft.com/office/drawing/2014/main" xmlns="" id="{40F1CC22-4741-C44F-90B2-59CCA7BA15E2}"/>
              </a:ext>
            </a:extLst>
          </p:cNvPr>
          <p:cNvPicPr>
            <a:picLocks noChangeAspect="1"/>
          </p:cNvPicPr>
          <p:nvPr/>
        </p:nvPicPr>
        <p:blipFill>
          <a:blip r:embed="rId2"/>
          <a:stretch>
            <a:fillRect/>
          </a:stretch>
        </p:blipFill>
        <p:spPr>
          <a:xfrm>
            <a:off x="5810608" y="1259322"/>
            <a:ext cx="6033269" cy="5189078"/>
          </a:xfrm>
          <a:prstGeom prst="rect">
            <a:avLst/>
          </a:prstGeom>
        </p:spPr>
      </p:pic>
      <p:pic>
        <p:nvPicPr>
          <p:cNvPr id="6" name="صورة 6">
            <a:extLst>
              <a:ext uri="{FF2B5EF4-FFF2-40B4-BE49-F238E27FC236}">
                <a16:creationId xmlns:a16="http://schemas.microsoft.com/office/drawing/2014/main" xmlns="" id="{55178CFA-B008-9449-8FF1-01D405FBD349}"/>
              </a:ext>
            </a:extLst>
          </p:cNvPr>
          <p:cNvPicPr>
            <a:picLocks noChangeAspect="1"/>
          </p:cNvPicPr>
          <p:nvPr/>
        </p:nvPicPr>
        <p:blipFill>
          <a:blip r:embed="rId3"/>
          <a:stretch>
            <a:fillRect/>
          </a:stretch>
        </p:blipFill>
        <p:spPr>
          <a:xfrm>
            <a:off x="5810608" y="1319202"/>
            <a:ext cx="5778884" cy="4920280"/>
          </a:xfrm>
          <a:prstGeom prst="rect">
            <a:avLst/>
          </a:prstGeom>
        </p:spPr>
      </p:pic>
      <p:sp>
        <p:nvSpPr>
          <p:cNvPr id="7" name="مربع نص 6">
            <a:extLst>
              <a:ext uri="{FF2B5EF4-FFF2-40B4-BE49-F238E27FC236}">
                <a16:creationId xmlns:a16="http://schemas.microsoft.com/office/drawing/2014/main" xmlns="" id="{EC446E6F-B4FD-2144-B5C2-2815E8B6B370}"/>
              </a:ext>
            </a:extLst>
          </p:cNvPr>
          <p:cNvSpPr txBox="1"/>
          <p:nvPr/>
        </p:nvSpPr>
        <p:spPr>
          <a:xfrm>
            <a:off x="929898" y="2653532"/>
            <a:ext cx="10332203" cy="1815882"/>
          </a:xfrm>
          <a:prstGeom prst="rect">
            <a:avLst/>
          </a:prstGeom>
          <a:noFill/>
        </p:spPr>
        <p:txBody>
          <a:bodyPr wrap="square">
            <a:spAutoFit/>
          </a:bodyPr>
          <a:lstStyle/>
          <a:p>
            <a:r>
              <a:rPr lang="af-ZA" sz="2800" b="1" i="1">
                <a:solidFill>
                  <a:schemeClr val="bg1"/>
                </a:solidFill>
              </a:rPr>
              <a:t>Une fois que la plante Baath est sèche, elle se rétrécit sur elle-même et semble morte!  Une fois que vous ressentez la présence d'humidité ou la présence d'eau, vous reviendrez à la vie comme vous le verrez dans cette vidéo:</a:t>
            </a:r>
            <a:endParaRPr lang="ar-DZ" sz="2800" b="1" i="1">
              <a:solidFill>
                <a:schemeClr val="bg1"/>
              </a:solidFill>
            </a:endParaRPr>
          </a:p>
        </p:txBody>
      </p:sp>
    </p:spTree>
    <p:extLst>
      <p:ext uri="{BB962C8B-B14F-4D97-AF65-F5344CB8AC3E}">
        <p14:creationId xmlns:p14="http://schemas.microsoft.com/office/powerpoint/2010/main" val="13281316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7" presetClass="exit" presetSubtype="10" fill="hold" nodeType="clickEffect">
                                  <p:stCondLst>
                                    <p:cond delay="0"/>
                                  </p:stCondLst>
                                  <p:childTnLst>
                                    <p:anim calcmode="lin" valueType="num">
                                      <p:cBhvr>
                                        <p:cTn id="26" dur="500"/>
                                        <p:tgtEl>
                                          <p:spTgt spid="6"/>
                                        </p:tgtEl>
                                        <p:attrNameLst>
                                          <p:attrName>ppt_w</p:attrName>
                                        </p:attrNameLst>
                                      </p:cBhvr>
                                      <p:tavLst>
                                        <p:tav tm="0">
                                          <p:val>
                                            <p:strVal val="ppt_w"/>
                                          </p:val>
                                        </p:tav>
                                        <p:tav tm="100000">
                                          <p:val>
                                            <p:fltVal val="0"/>
                                          </p:val>
                                        </p:tav>
                                      </p:tavLst>
                                    </p:anim>
                                    <p:anim calcmode="lin" valueType="num">
                                      <p:cBhvr>
                                        <p:cTn id="27" dur="500"/>
                                        <p:tgtEl>
                                          <p:spTgt spid="6"/>
                                        </p:tgtEl>
                                        <p:attrNameLst>
                                          <p:attrName>ppt_h</p:attrName>
                                        </p:attrNameLst>
                                      </p:cBhvr>
                                      <p:tavLst>
                                        <p:tav tm="0">
                                          <p:val>
                                            <p:strVal val="ppt_h"/>
                                          </p:val>
                                        </p:tav>
                                        <p:tav tm="100000">
                                          <p:val>
                                            <p:strVal val="ppt_h"/>
                                          </p:val>
                                        </p:tav>
                                      </p:tavLst>
                                    </p:anim>
                                    <p:set>
                                      <p:cBhvr>
                                        <p:cTn id="28" dur="1" fill="hold">
                                          <p:stCondLst>
                                            <p:cond delay="499"/>
                                          </p:stCondLst>
                                        </p:cTn>
                                        <p:tgtEl>
                                          <p:spTgt spid="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xit" presetSubtype="0" fill="hold" grpId="1" nodeType="clickEffect">
                                  <p:stCondLst>
                                    <p:cond delay="0"/>
                                  </p:stCondLst>
                                  <p:childTnLst>
                                    <p:animEffect transition="out" filter="fade">
                                      <p:cBhvr>
                                        <p:cTn id="32" dur="1000"/>
                                        <p:tgtEl>
                                          <p:spTgt spid="3">
                                            <p:txEl>
                                              <p:pRg st="0" end="0"/>
                                            </p:txEl>
                                          </p:spTgt>
                                        </p:tgtEl>
                                      </p:cBhvr>
                                    </p:animEffect>
                                    <p:anim calcmode="lin" valueType="num">
                                      <p:cBhvr>
                                        <p:cTn id="33" dur="1000"/>
                                        <p:tgtEl>
                                          <p:spTgt spid="3">
                                            <p:txEl>
                                              <p:pRg st="0" end="0"/>
                                            </p:txEl>
                                          </p:spTgt>
                                        </p:tgtEl>
                                        <p:attrNameLst>
                                          <p:attrName>ppt_x</p:attrName>
                                        </p:attrNameLst>
                                      </p:cBhvr>
                                      <p:tavLst>
                                        <p:tav tm="0">
                                          <p:val>
                                            <p:strVal val="ppt_x"/>
                                          </p:val>
                                        </p:tav>
                                        <p:tav tm="100000">
                                          <p:val>
                                            <p:strVal val="ppt_x"/>
                                          </p:val>
                                        </p:tav>
                                      </p:tavLst>
                                    </p:anim>
                                    <p:anim calcmode="lin" valueType="num">
                                      <p:cBhvr>
                                        <p:cTn id="34" dur="1000"/>
                                        <p:tgtEl>
                                          <p:spTgt spid="3">
                                            <p:txEl>
                                              <p:pRg st="0" end="0"/>
                                            </p:txEl>
                                          </p:spTgt>
                                        </p:tgtEl>
                                        <p:attrNameLst>
                                          <p:attrName>ppt_y</p:attrName>
                                        </p:attrNameLst>
                                      </p:cBhvr>
                                      <p:tavLst>
                                        <p:tav tm="0">
                                          <p:val>
                                            <p:strVal val="ppt_y"/>
                                          </p:val>
                                        </p:tav>
                                        <p:tav tm="100000">
                                          <p:val>
                                            <p:strVal val="ppt_y+.1"/>
                                          </p:val>
                                        </p:tav>
                                      </p:tavLst>
                                    </p:anim>
                                    <p:set>
                                      <p:cBhvr>
                                        <p:cTn id="35" dur="1" fill="hold">
                                          <p:stCondLst>
                                            <p:cond delay="999"/>
                                          </p:stCondLst>
                                        </p:cTn>
                                        <p:tgtEl>
                                          <p:spTgt spid="3">
                                            <p:txEl>
                                              <p:pRg st="0" end="0"/>
                                            </p:txEl>
                                          </p:spTgt>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ppt_x"/>
                                          </p:val>
                                        </p:tav>
                                        <p:tav tm="100000">
                                          <p:val>
                                            <p:strVal val="#ppt_x"/>
                                          </p:val>
                                        </p:tav>
                                      </p:tavLst>
                                    </p:anim>
                                    <p:anim calcmode="lin" valueType="num">
                                      <p:cBhvr additive="base">
                                        <p:cTn id="4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2E117636-94E4-124A-935C-E0337F81562B}"/>
              </a:ext>
            </a:extLst>
          </p:cNvPr>
          <p:cNvSpPr>
            <a:spLocks noGrp="1"/>
          </p:cNvSpPr>
          <p:nvPr>
            <p:ph type="title"/>
          </p:nvPr>
        </p:nvSpPr>
        <p:spPr/>
        <p:txBody>
          <a:bodyPr>
            <a:normAutofit/>
          </a:bodyPr>
          <a:lstStyle/>
          <a:p>
            <a:r>
              <a:rPr lang="ar-DZ" sz="800"/>
              <a:t>.</a:t>
            </a:r>
          </a:p>
        </p:txBody>
      </p:sp>
      <p:pic>
        <p:nvPicPr>
          <p:cNvPr id="4" name="Selaginella lepidophylla_ time lapse of the plant(240P).mp4">
            <a:hlinkClick r:id="" action="ppaction://media"/>
            <a:extLst>
              <a:ext uri="{FF2B5EF4-FFF2-40B4-BE49-F238E27FC236}">
                <a16:creationId xmlns:a16="http://schemas.microsoft.com/office/drawing/2014/main" xmlns="" id="{F23D7398-02B9-6542-BC19-33CF18EAC21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555118" y="168771"/>
            <a:ext cx="5185658" cy="6143613"/>
          </a:xfrm>
        </p:spPr>
      </p:pic>
      <p:sp>
        <p:nvSpPr>
          <p:cNvPr id="5" name="مربع نص 4">
            <a:extLst>
              <a:ext uri="{FF2B5EF4-FFF2-40B4-BE49-F238E27FC236}">
                <a16:creationId xmlns:a16="http://schemas.microsoft.com/office/drawing/2014/main" xmlns="" id="{054D9653-9FFF-F442-8761-466B470863D0}"/>
              </a:ext>
            </a:extLst>
          </p:cNvPr>
          <p:cNvSpPr txBox="1"/>
          <p:nvPr/>
        </p:nvSpPr>
        <p:spPr>
          <a:xfrm>
            <a:off x="448048" y="618518"/>
            <a:ext cx="6107070" cy="5693866"/>
          </a:xfrm>
          <a:prstGeom prst="rect">
            <a:avLst/>
          </a:prstGeom>
          <a:noFill/>
        </p:spPr>
        <p:txBody>
          <a:bodyPr wrap="square">
            <a:spAutoFit/>
          </a:bodyPr>
          <a:lstStyle/>
          <a:p>
            <a:r>
              <a:rPr lang="af-ZA" sz="2800" b="1" i="1">
                <a:solidFill>
                  <a:schemeClr val="bg1"/>
                </a:solidFill>
              </a:rPr>
              <a:t>Lorsque les scientifiques ont recherché le secret de ce comportement étrange, ils ont découvert que la cause était un type de sucre inhabituel qui empêche les cellules de mourir, alors les scientifiques l'ont utilisé pour encapsuler les cellules vulnérables telles que les bactéries et les virus tout en les transférant d'un pays à un autre! Cette plante étonnante est enracinée dans le désert mexicain de Chihuahuan, dont nous avions déjà parlé sur le thème "Un voyage vers les grottes les plus belles et les plus étranges du monde".</a:t>
            </a:r>
            <a:endParaRPr lang="ar-DZ" sz="2800" b="1" i="1">
              <a:solidFill>
                <a:schemeClr val="bg1"/>
              </a:solidFill>
            </a:endParaRPr>
          </a:p>
        </p:txBody>
      </p:sp>
    </p:spTree>
    <p:extLst>
      <p:ext uri="{BB962C8B-B14F-4D97-AF65-F5344CB8AC3E}">
        <p14:creationId xmlns:p14="http://schemas.microsoft.com/office/powerpoint/2010/main" val="4240347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xit" presetSubtype="0" fill="hold" nodeType="clickEffect">
                                  <p:stCondLst>
                                    <p:cond delay="0"/>
                                  </p:stCondLst>
                                  <p:childTnLst>
                                    <p:anim calcmode="lin" valueType="num">
                                      <p:cBhvr>
                                        <p:cTn id="12" dur="1000"/>
                                        <p:tgtEl>
                                          <p:spTgt spid="4"/>
                                        </p:tgtEl>
                                        <p:attrNameLst>
                                          <p:attrName>ppt_w</p:attrName>
                                        </p:attrNameLst>
                                      </p:cBhvr>
                                      <p:tavLst>
                                        <p:tav tm="0">
                                          <p:val>
                                            <p:strVal val="ppt_w"/>
                                          </p:val>
                                        </p:tav>
                                        <p:tav tm="100000">
                                          <p:val>
                                            <p:strVal val="ppt_w*0.70"/>
                                          </p:val>
                                        </p:tav>
                                      </p:tavLst>
                                    </p:anim>
                                    <p:anim calcmode="lin" valueType="num">
                                      <p:cBhvr>
                                        <p:cTn id="13" dur="1000"/>
                                        <p:tgtEl>
                                          <p:spTgt spid="4"/>
                                        </p:tgtEl>
                                        <p:attrNameLst>
                                          <p:attrName>ppt_h</p:attrName>
                                        </p:attrNameLst>
                                      </p:cBhvr>
                                      <p:tavLst>
                                        <p:tav tm="0">
                                          <p:val>
                                            <p:strVal val="ppt_h"/>
                                          </p:val>
                                        </p:tav>
                                        <p:tav tm="100000">
                                          <p:val>
                                            <p:strVal val="ppt_h"/>
                                          </p:val>
                                        </p:tav>
                                      </p:tavLst>
                                    </p:anim>
                                    <p:animEffect transition="out" filter="fade">
                                      <p:cBhvr>
                                        <p:cTn id="14" dur="1000"/>
                                        <p:tgtEl>
                                          <p:spTgt spid="4"/>
                                        </p:tgtEl>
                                      </p:cBhvr>
                                    </p:animEffect>
                                    <p:set>
                                      <p:cBhvr>
                                        <p:cTn id="15" dur="1" fill="hold">
                                          <p:stCondLst>
                                            <p:cond delay="999"/>
                                          </p:stCondLst>
                                        </p:cTn>
                                        <p:tgtEl>
                                          <p:spTgt spid="4"/>
                                        </p:tgtEl>
                                        <p:attrNameLst>
                                          <p:attrName>style.visibility</p:attrName>
                                        </p:attrNameLst>
                                      </p:cBhvr>
                                      <p:to>
                                        <p:strVal val="hidden"/>
                                      </p:to>
                                    </p:set>
                                    <p:cmd type="call" cmd="stop">
                                      <p:cBhvr>
                                        <p:cTn id="16" dur="1">
                                          <p:stCondLst>
                                            <p:cond delay="999"/>
                                          </p:stCondLst>
                                        </p:cTn>
                                        <p:tgtEl>
                                          <p:spTgt spid="4"/>
                                        </p:tgtEl>
                                      </p:cBhvr>
                                    </p:cmd>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24" fill="hold" display="0">
                  <p:stCondLst>
                    <p:cond delay="indefinite"/>
                  </p:stCondLst>
                </p:cTn>
                <p:tgtEl>
                  <p:spTgt spid="4"/>
                </p:tgtEl>
              </p:cMediaNode>
            </p:video>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32942DFD-B840-9348-9024-B1A5A6270679}"/>
              </a:ext>
            </a:extLst>
          </p:cNvPr>
          <p:cNvSpPr>
            <a:spLocks noGrp="1"/>
          </p:cNvSpPr>
          <p:nvPr>
            <p:ph type="title"/>
          </p:nvPr>
        </p:nvSpPr>
        <p:spPr>
          <a:xfrm>
            <a:off x="2896707" y="618518"/>
            <a:ext cx="5350605" cy="1189618"/>
          </a:xfrm>
        </p:spPr>
        <p:txBody>
          <a:bodyPr/>
          <a:lstStyle/>
          <a:p>
            <a:pPr algn="ctr"/>
            <a:r>
              <a:rPr lang="ar-DZ" b="1" i="1" u="sng">
                <a:solidFill>
                  <a:srgbClr val="C00000"/>
                </a:solidFill>
                <a:latin typeface="Arial Black" panose="020B0604020202020204" pitchFamily="34" charset="0"/>
                <a:cs typeface="Arial Black" panose="020B0604020202020204" pitchFamily="34" charset="0"/>
              </a:rPr>
              <a:t>Plant de travail</a:t>
            </a:r>
            <a:r>
              <a:rPr lang="ar-DZ" b="1" i="1" u="sng">
                <a:solidFill>
                  <a:srgbClr val="C00000"/>
                </a:solidFill>
              </a:rPr>
              <a:t> </a:t>
            </a:r>
          </a:p>
        </p:txBody>
      </p:sp>
      <p:sp>
        <p:nvSpPr>
          <p:cNvPr id="3" name="عنصر نائب للمحتوى 2">
            <a:extLst>
              <a:ext uri="{FF2B5EF4-FFF2-40B4-BE49-F238E27FC236}">
                <a16:creationId xmlns:a16="http://schemas.microsoft.com/office/drawing/2014/main" xmlns="" id="{5BDD8631-DA4B-C644-A735-0ACDAEF6CE95}"/>
              </a:ext>
            </a:extLst>
          </p:cNvPr>
          <p:cNvSpPr>
            <a:spLocks noGrp="1"/>
          </p:cNvSpPr>
          <p:nvPr>
            <p:ph idx="1"/>
          </p:nvPr>
        </p:nvSpPr>
        <p:spPr>
          <a:xfrm>
            <a:off x="1143000" y="1586731"/>
            <a:ext cx="9905999" cy="4870896"/>
          </a:xfrm>
        </p:spPr>
        <p:txBody>
          <a:bodyPr>
            <a:normAutofit lnSpcReduction="10000"/>
          </a:bodyPr>
          <a:lstStyle/>
          <a:p>
            <a:pPr algn="l" rtl="0"/>
            <a:r>
              <a:rPr lang="ar-DZ" sz="2800" b="1" i="1" u="sng">
                <a:solidFill>
                  <a:schemeClr val="bg1"/>
                </a:solidFill>
                <a:latin typeface="Arial Black" panose="020B0604020202020204" pitchFamily="34" charset="0"/>
                <a:cs typeface="Arial Black" panose="020B0604020202020204" pitchFamily="34" charset="0"/>
              </a:rPr>
              <a:t>Introduction</a:t>
            </a:r>
            <a:r>
              <a:rPr lang="ar-DZ" b="1" i="1" u="sng">
                <a:solidFill>
                  <a:schemeClr val="bg1"/>
                </a:solidFill>
                <a:cs typeface="+mj-cs"/>
              </a:rPr>
              <a:t> </a:t>
            </a:r>
          </a:p>
          <a:p>
            <a:pPr algn="l" rtl="0"/>
            <a:r>
              <a:rPr lang="ar-DZ" sz="2800" b="1" i="1" u="sng">
                <a:solidFill>
                  <a:schemeClr val="bg1"/>
                </a:solidFill>
                <a:latin typeface="Arial Black" panose="020B0604020202020204" pitchFamily="34" charset="0"/>
                <a:cs typeface="Arial Black" panose="020B0604020202020204" pitchFamily="34" charset="0"/>
              </a:rPr>
              <a:t>Les dix plantes Exotiques Sélectionné</a:t>
            </a:r>
          </a:p>
          <a:p>
            <a:pPr marL="0" indent="0" algn="l" rtl="0">
              <a:buNone/>
            </a:pPr>
            <a:r>
              <a:rPr lang="ar-DZ" b="1" i="1">
                <a:solidFill>
                  <a:schemeClr val="bg1"/>
                </a:solidFill>
                <a:cs typeface="+mj-cs"/>
              </a:rPr>
              <a:t>.      </a:t>
            </a:r>
            <a:r>
              <a:rPr lang="ar-DZ" sz="2800" b="1" i="1">
                <a:solidFill>
                  <a:schemeClr val="accent2">
                    <a:lumMod val="50000"/>
                  </a:schemeClr>
                </a:solidFill>
                <a:cs typeface="+mj-cs"/>
              </a:rPr>
              <a:t>A-Rafflésie d’Arnold                                 B – Hyndora Africana</a:t>
            </a:r>
          </a:p>
          <a:p>
            <a:pPr marL="0" indent="0" algn="l" rtl="0">
              <a:buNone/>
            </a:pPr>
            <a:r>
              <a:rPr lang="ar-DZ" sz="2800" b="1" i="1">
                <a:solidFill>
                  <a:schemeClr val="accent2">
                    <a:lumMod val="50000"/>
                  </a:schemeClr>
                </a:solidFill>
                <a:cs typeface="+mj-cs"/>
              </a:rPr>
              <a:t>     c –Dracunculs vulgaris                              D –welwitschia Mirabilis</a:t>
            </a:r>
          </a:p>
          <a:p>
            <a:pPr marL="0" indent="0" algn="l" rtl="0">
              <a:buNone/>
            </a:pPr>
            <a:r>
              <a:rPr lang="ar-DZ" sz="2800" b="1" i="1">
                <a:solidFill>
                  <a:schemeClr val="accent2">
                    <a:lumMod val="50000"/>
                  </a:schemeClr>
                </a:solidFill>
                <a:cs typeface="+mj-cs"/>
              </a:rPr>
              <a:t>     E –Dionaca muscipula                               F –Baobab</a:t>
            </a:r>
          </a:p>
          <a:p>
            <a:pPr marL="0" indent="0" algn="l" rtl="0">
              <a:buNone/>
            </a:pPr>
            <a:r>
              <a:rPr lang="ar-DZ" sz="2800" b="1" i="1">
                <a:solidFill>
                  <a:schemeClr val="accent2">
                    <a:lumMod val="50000"/>
                  </a:schemeClr>
                </a:solidFill>
                <a:cs typeface="+mj-cs"/>
              </a:rPr>
              <a:t>     J –Selaginella lepidophylla                        H –Minosa pudica</a:t>
            </a:r>
          </a:p>
          <a:p>
            <a:pPr marL="0" indent="0" algn="l" rtl="0">
              <a:buNone/>
            </a:pPr>
            <a:r>
              <a:rPr lang="ar-DZ" sz="2800" b="1" i="1">
                <a:solidFill>
                  <a:schemeClr val="accent2">
                    <a:lumMod val="50000"/>
                  </a:schemeClr>
                </a:solidFill>
                <a:cs typeface="+mj-cs"/>
              </a:rPr>
              <a:t>     i  Codariocalyx motorium                         g  -Cinnabari Dracaena</a:t>
            </a:r>
          </a:p>
          <a:p>
            <a:pPr algn="l" rtl="0"/>
            <a:r>
              <a:rPr lang="ar-DZ" sz="2800" b="1" i="1" u="sng">
                <a:solidFill>
                  <a:schemeClr val="bg1"/>
                </a:solidFill>
                <a:latin typeface="Arial Black" panose="020B0604020202020204" pitchFamily="34" charset="0"/>
                <a:cs typeface="Arial Black" panose="020B0604020202020204" pitchFamily="34" charset="0"/>
              </a:rPr>
              <a:t>Conclusion</a:t>
            </a:r>
            <a:r>
              <a:rPr lang="ar-DZ" b="1" i="1">
                <a:solidFill>
                  <a:schemeClr val="bg1"/>
                </a:solidFill>
                <a:cs typeface="+mj-cs"/>
              </a:rPr>
              <a:t> </a:t>
            </a:r>
          </a:p>
        </p:txBody>
      </p:sp>
    </p:spTree>
    <p:extLst>
      <p:ext uri="{BB962C8B-B14F-4D97-AF65-F5344CB8AC3E}">
        <p14:creationId xmlns:p14="http://schemas.microsoft.com/office/powerpoint/2010/main" val="6192106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additive="base">
                                        <p:cTn id="3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additive="base">
                                        <p:cTn id="3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 calcmode="lin" valueType="num">
                                      <p:cBhvr additive="base">
                                        <p:cTn id="4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 calcmode="lin" valueType="num">
                                      <p:cBhvr additive="base">
                                        <p:cTn id="50"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additive="base">
                                        <p:cTn id="56"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3633C30A-C251-2946-AA46-0C187AACCB76}"/>
              </a:ext>
            </a:extLst>
          </p:cNvPr>
          <p:cNvSpPr>
            <a:spLocks noGrp="1"/>
          </p:cNvSpPr>
          <p:nvPr>
            <p:ph type="title"/>
          </p:nvPr>
        </p:nvSpPr>
        <p:spPr>
          <a:xfrm rot="10800000" flipV="1">
            <a:off x="3450213" y="206488"/>
            <a:ext cx="4372742" cy="1088572"/>
          </a:xfrm>
        </p:spPr>
        <p:txBody>
          <a:bodyPr>
            <a:normAutofit/>
          </a:bodyPr>
          <a:lstStyle/>
          <a:p>
            <a:pPr algn="ctr"/>
            <a:r>
              <a:rPr lang="ar-DZ" sz="3200" b="1" i="1" u="sng">
                <a:solidFill>
                  <a:srgbClr val="C00000"/>
                </a:solidFill>
                <a:latin typeface="Arial Black" panose="020B0604020202020204" pitchFamily="34" charset="0"/>
                <a:cs typeface="Arial Black" panose="020B0604020202020204" pitchFamily="34" charset="0"/>
              </a:rPr>
              <a:t>Introduction</a:t>
            </a:r>
            <a:br>
              <a:rPr lang="ar-DZ" sz="3200" b="1" i="1" u="sng">
                <a:solidFill>
                  <a:srgbClr val="C00000"/>
                </a:solidFill>
                <a:latin typeface="Arial Black" panose="020B0604020202020204" pitchFamily="34" charset="0"/>
                <a:cs typeface="Arial Black" panose="020B0604020202020204" pitchFamily="34" charset="0"/>
              </a:rPr>
            </a:br>
            <a:endParaRPr lang="ar-DZ" sz="3200" b="1" i="1" u="sng">
              <a:solidFill>
                <a:srgbClr val="C00000"/>
              </a:solidFill>
              <a:latin typeface="Arial Black" panose="020B0604020202020204" pitchFamily="34" charset="0"/>
              <a:cs typeface="Arial Black" panose="020B0604020202020204" pitchFamily="34" charset="0"/>
            </a:endParaRPr>
          </a:p>
        </p:txBody>
      </p:sp>
      <p:sp>
        <p:nvSpPr>
          <p:cNvPr id="3" name="عنصر نائب للمحتوى 2">
            <a:extLst>
              <a:ext uri="{FF2B5EF4-FFF2-40B4-BE49-F238E27FC236}">
                <a16:creationId xmlns:a16="http://schemas.microsoft.com/office/drawing/2014/main" xmlns="" id="{4A545A5F-B9DC-1E47-98B6-5B7175B55D04}"/>
              </a:ext>
            </a:extLst>
          </p:cNvPr>
          <p:cNvSpPr>
            <a:spLocks noGrp="1"/>
          </p:cNvSpPr>
          <p:nvPr>
            <p:ph idx="1"/>
          </p:nvPr>
        </p:nvSpPr>
        <p:spPr>
          <a:xfrm>
            <a:off x="845026" y="1045572"/>
            <a:ext cx="10501947" cy="5061654"/>
          </a:xfrm>
        </p:spPr>
        <p:txBody>
          <a:bodyPr>
            <a:normAutofit/>
          </a:bodyPr>
          <a:lstStyle/>
          <a:p>
            <a:pPr algn="l"/>
            <a:r>
              <a:rPr lang="af-ZA" sz="2800" b="1" i="1">
                <a:solidFill>
                  <a:schemeClr val="bg1"/>
                </a:solidFill>
                <a:latin typeface="Aldhabi" panose="02000000000000000000" pitchFamily="2" charset="0"/>
                <a:ea typeface="Aldhabi" panose="02000000000000000000" pitchFamily="2" charset="0"/>
              </a:rPr>
              <a:t>Le botaniste se compose de plantes, qui sont des organismes vivants, dont les plus importants sont les arbres, les fleurs et les herbes, en plus des mauvaises herbes et des fougères. Les plantes se trouvent dans la nature en plusieurs variétés qui représentent environ trois cent mille espèces.  Son mouvement n'est pas visible, car de nombreuses plantes ont des chances étranges que toutes les plantes n'apprécient pas, et dans cette recherche, nous parlerons de certaines plantes qui ont un monde étrange de plantes</a:t>
            </a:r>
            <a:endParaRPr lang="ar-DZ" sz="2800" b="1" i="1">
              <a:solidFill>
                <a:schemeClr val="bg1"/>
              </a:solidFill>
              <a:latin typeface="Aldhabi" panose="02000000000000000000" pitchFamily="2" charset="0"/>
              <a:ea typeface="Aldhabi" panose="02000000000000000000" pitchFamily="2" charset="0"/>
            </a:endParaRPr>
          </a:p>
        </p:txBody>
      </p:sp>
    </p:spTree>
    <p:extLst>
      <p:ext uri="{BB962C8B-B14F-4D97-AF65-F5344CB8AC3E}">
        <p14:creationId xmlns:p14="http://schemas.microsoft.com/office/powerpoint/2010/main" val="36732795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grpId="1" nodeType="clickEffect">
                                  <p:stCondLst>
                                    <p:cond delay="0"/>
                                  </p:stCondLst>
                                  <p:childTnLst>
                                    <p:animScale>
                                      <p:cBhvr>
                                        <p:cTn id="11" dur="2000" fill="hold"/>
                                        <p:tgtEl>
                                          <p:spTgt spid="2"/>
                                        </p:tgtEl>
                                      </p:cBhvr>
                                      <p:by x="150000" y="150000"/>
                                    </p:animScale>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947AE854-1FEC-9A43-8CB6-1CA7055E8B9A}"/>
              </a:ext>
            </a:extLst>
          </p:cNvPr>
          <p:cNvSpPr>
            <a:spLocks noGrp="1"/>
          </p:cNvSpPr>
          <p:nvPr>
            <p:ph type="title"/>
          </p:nvPr>
        </p:nvSpPr>
        <p:spPr>
          <a:xfrm>
            <a:off x="1141414" y="111308"/>
            <a:ext cx="9905998" cy="1478570"/>
          </a:xfrm>
        </p:spPr>
        <p:txBody>
          <a:bodyPr/>
          <a:lstStyle/>
          <a:p>
            <a:pPr algn="ctr"/>
            <a:r>
              <a:rPr lang="ar-DZ" b="1" i="1" u="sng">
                <a:solidFill>
                  <a:schemeClr val="bg1">
                    <a:lumMod val="90000"/>
                    <a:lumOff val="10000"/>
                  </a:schemeClr>
                </a:solidFill>
              </a:rPr>
              <a:t>Les dix plantes Exotiques Sélectionnées</a:t>
            </a:r>
            <a:r>
              <a:rPr lang="ar-DZ"/>
              <a:t> </a:t>
            </a:r>
          </a:p>
        </p:txBody>
      </p:sp>
      <p:sp>
        <p:nvSpPr>
          <p:cNvPr id="5" name="مربع نص 4">
            <a:extLst>
              <a:ext uri="{FF2B5EF4-FFF2-40B4-BE49-F238E27FC236}">
                <a16:creationId xmlns:a16="http://schemas.microsoft.com/office/drawing/2014/main" xmlns="" id="{622C95CE-BEE9-3E48-84D2-F056F96778AE}"/>
              </a:ext>
            </a:extLst>
          </p:cNvPr>
          <p:cNvSpPr txBox="1"/>
          <p:nvPr/>
        </p:nvSpPr>
        <p:spPr>
          <a:xfrm>
            <a:off x="379284" y="1049077"/>
            <a:ext cx="11433431" cy="2308324"/>
          </a:xfrm>
          <a:prstGeom prst="rect">
            <a:avLst/>
          </a:prstGeom>
          <a:noFill/>
        </p:spPr>
        <p:txBody>
          <a:bodyPr wrap="square">
            <a:spAutoFit/>
          </a:bodyPr>
          <a:lstStyle/>
          <a:p>
            <a:r>
              <a:rPr lang="af-ZA" sz="2400" b="1" i="1">
                <a:solidFill>
                  <a:schemeClr val="tx1">
                    <a:lumMod val="25000"/>
                  </a:schemeClr>
                </a:solidFill>
                <a:latin typeface="Aldhabi" pitchFamily="2" charset="-78"/>
                <a:cs typeface="Aldhabi" pitchFamily="2" charset="-78"/>
              </a:rPr>
              <a:t>L'image de charmantes fleurs et d'arbres mûrs nous vient souvent à l'esprit lorsque nous mentionnons le monde des plantes, mais il y a en fait à côté de cette merveilleuse bizarrerie de beauté qui n'est pas moins attrayante dans son attrait que les plus belles fleurs et plantes du monde, nous allons donc examiner ce sujet sur le monde étrange des plantes à travers les plantes les plus étranges du monde.  :</a:t>
            </a:r>
            <a:endParaRPr lang="ar-DZ" sz="2400" b="1" i="1">
              <a:solidFill>
                <a:schemeClr val="tx1">
                  <a:lumMod val="25000"/>
                </a:schemeClr>
              </a:solidFill>
              <a:latin typeface="Aldhabi" pitchFamily="2" charset="-78"/>
              <a:cs typeface="Aldhabi" pitchFamily="2" charset="-78"/>
            </a:endParaRPr>
          </a:p>
        </p:txBody>
      </p:sp>
      <p:sp>
        <p:nvSpPr>
          <p:cNvPr id="3" name="عنصر نائب للمحتوى 2">
            <a:extLst>
              <a:ext uri="{FF2B5EF4-FFF2-40B4-BE49-F238E27FC236}">
                <a16:creationId xmlns:a16="http://schemas.microsoft.com/office/drawing/2014/main" xmlns="" id="{F14F0A4D-8D79-6848-837D-5AEB5FAF5453}"/>
              </a:ext>
            </a:extLst>
          </p:cNvPr>
          <p:cNvSpPr>
            <a:spLocks noGrp="1"/>
          </p:cNvSpPr>
          <p:nvPr>
            <p:ph idx="1"/>
          </p:nvPr>
        </p:nvSpPr>
        <p:spPr>
          <a:xfrm>
            <a:off x="240808" y="1189923"/>
            <a:ext cx="11365423" cy="5035814"/>
          </a:xfrm>
        </p:spPr>
        <p:txBody>
          <a:bodyPr>
            <a:normAutofit fontScale="77500" lnSpcReduction="20000"/>
          </a:bodyPr>
          <a:lstStyle/>
          <a:p>
            <a:pPr marL="914400" lvl="2" indent="0" algn="l">
              <a:buNone/>
            </a:pPr>
            <a:r>
              <a:rPr lang="ar-DZ" sz="2000" b="1" i="1" u="sng">
                <a:solidFill>
                  <a:srgbClr val="C00000"/>
                </a:solidFill>
                <a:latin typeface="Arial Black" panose="020B0604020202020204" pitchFamily="34" charset="0"/>
                <a:cs typeface="Arial Black" panose="020B0604020202020204" pitchFamily="34" charset="0"/>
              </a:rPr>
              <a:t> A-Rafflésie d’Arnold</a:t>
            </a:r>
          </a:p>
          <a:p>
            <a:pPr marL="914400" lvl="2" indent="0" algn="l">
              <a:buNone/>
            </a:pPr>
            <a:r>
              <a:rPr lang="af-ZA" sz="2600" b="1" i="1">
                <a:solidFill>
                  <a:schemeClr val="bg1"/>
                </a:solidFill>
                <a:latin typeface="Batang" panose="020B0502040504020204" pitchFamily="34" charset="0"/>
                <a:cs typeface="Arial Black" panose="020B0604020202020204" pitchFamily="34" charset="0"/>
              </a:rPr>
              <a:t>Cette magnifique fleur est considérée comme la plus grande fleur du monde, avec un diamètre d'un mètre et un poids de 11 kg!  Il pousse dans les forêts et les jungles d'Asie du Sud-Est, en particulier en Indonésie et aux Philippines. Ce qui est étrange avec cette fleur, à part sa taille énorme, c'est qu'elle n'a pas de racines, de feuilles ou de tiges!  Alors comment vivez-vous?!</a:t>
            </a:r>
            <a:endParaRPr lang="ar-DZ" sz="2600" b="1" i="1">
              <a:solidFill>
                <a:schemeClr val="bg1"/>
              </a:solidFill>
              <a:latin typeface="Batang" panose="020B0502040504020204" pitchFamily="34" charset="0"/>
              <a:cs typeface="Arial Black" panose="020B0604020202020204" pitchFamily="34" charset="0"/>
            </a:endParaRPr>
          </a:p>
          <a:p>
            <a:pPr marL="914400" lvl="2" indent="0" algn="l">
              <a:buNone/>
            </a:pPr>
            <a:r>
              <a:rPr lang="af-ZA" sz="2600" b="1" i="1">
                <a:solidFill>
                  <a:schemeClr val="bg1"/>
                </a:solidFill>
                <a:latin typeface="Batang" panose="020B0502040504020204" pitchFamily="34" charset="0"/>
                <a:cs typeface="Arial Black" panose="020B0604020202020204" pitchFamily="34" charset="0"/>
              </a:rPr>
              <a:t>Vivez avec les autres!  En cas d'intrusion sur les plantes environnantes telles que les champignons.</a:t>
            </a:r>
            <a:endParaRPr lang="ar-DZ" sz="2600" b="1" i="1">
              <a:solidFill>
                <a:schemeClr val="bg1"/>
              </a:solidFill>
              <a:latin typeface="Batang" panose="020B0502040504020204" pitchFamily="34" charset="0"/>
              <a:cs typeface="Arial Black" panose="020B0604020202020204" pitchFamily="34" charset="0"/>
            </a:endParaRPr>
          </a:p>
          <a:p>
            <a:pPr marL="914400" lvl="2" indent="0" algn="l">
              <a:buNone/>
            </a:pPr>
            <a:r>
              <a:rPr lang="af-ZA" sz="2600" b="1" i="1">
                <a:solidFill>
                  <a:schemeClr val="bg1"/>
                </a:solidFill>
                <a:latin typeface="Batang" panose="020B0502040504020204" pitchFamily="34" charset="0"/>
                <a:cs typeface="Arial Black" panose="020B0604020202020204" pitchFamily="34" charset="0"/>
              </a:rPr>
              <a:t>Cette fleur est considérée comme l'une des rares fleurs car ses boutons ont besoin de plusieurs mois pour grandir, et même après avoir poussé, la fleur ouverte ne vit que quelques jours, alors les scientifiques sont surpris de voir comment cette fleur a continué jusqu'à ce jour sans extinction! En tout cas, si vous pensez qu'elle est assez belle, ne vous précipitez pas et essayez d'en obtenir une pour votre bien-aimé car cette fleur a une odeur nauséabonde semblable à l'odeur de viande pourrie!</a:t>
            </a:r>
            <a:endParaRPr lang="ar-DZ" sz="2600" b="1" i="1">
              <a:solidFill>
                <a:schemeClr val="bg1"/>
              </a:solidFill>
              <a:latin typeface="Batang" panose="020B0502040504020204" pitchFamily="34" charset="0"/>
              <a:cs typeface="Arial Black" panose="020B0604020202020204" pitchFamily="34" charset="0"/>
            </a:endParaRPr>
          </a:p>
        </p:txBody>
      </p:sp>
      <p:pic>
        <p:nvPicPr>
          <p:cNvPr id="6" name="صورة 6">
            <a:extLst>
              <a:ext uri="{FF2B5EF4-FFF2-40B4-BE49-F238E27FC236}">
                <a16:creationId xmlns:a16="http://schemas.microsoft.com/office/drawing/2014/main" xmlns="" id="{DB219034-972D-F540-A868-A504A53043EB}"/>
              </a:ext>
            </a:extLst>
          </p:cNvPr>
          <p:cNvPicPr>
            <a:picLocks noChangeAspect="1"/>
          </p:cNvPicPr>
          <p:nvPr/>
        </p:nvPicPr>
        <p:blipFill>
          <a:blip r:embed="rId2"/>
          <a:stretch>
            <a:fillRect/>
          </a:stretch>
        </p:blipFill>
        <p:spPr>
          <a:xfrm>
            <a:off x="1063257" y="218947"/>
            <a:ext cx="8420230" cy="5657335"/>
          </a:xfrm>
          <a:prstGeom prst="rect">
            <a:avLst/>
          </a:prstGeom>
        </p:spPr>
      </p:pic>
      <p:pic>
        <p:nvPicPr>
          <p:cNvPr id="10" name="صورة 10">
            <a:extLst>
              <a:ext uri="{FF2B5EF4-FFF2-40B4-BE49-F238E27FC236}">
                <a16:creationId xmlns:a16="http://schemas.microsoft.com/office/drawing/2014/main" xmlns="" id="{C45007E0-BBE2-E644-B1F1-95C327BB0571}"/>
              </a:ext>
            </a:extLst>
          </p:cNvPr>
          <p:cNvPicPr>
            <a:picLocks noChangeAspect="1"/>
          </p:cNvPicPr>
          <p:nvPr/>
        </p:nvPicPr>
        <p:blipFill>
          <a:blip r:embed="rId3"/>
          <a:stretch>
            <a:fillRect/>
          </a:stretch>
        </p:blipFill>
        <p:spPr>
          <a:xfrm>
            <a:off x="3733087" y="632263"/>
            <a:ext cx="8218104" cy="5949907"/>
          </a:xfrm>
          <a:prstGeom prst="rect">
            <a:avLst/>
          </a:prstGeom>
        </p:spPr>
      </p:pic>
      <p:pic>
        <p:nvPicPr>
          <p:cNvPr id="12" name="صورة 12">
            <a:extLst>
              <a:ext uri="{FF2B5EF4-FFF2-40B4-BE49-F238E27FC236}">
                <a16:creationId xmlns:a16="http://schemas.microsoft.com/office/drawing/2014/main" xmlns="" id="{491B1AFC-7206-1A43-9F6C-039AE50700B9}"/>
              </a:ext>
            </a:extLst>
          </p:cNvPr>
          <p:cNvPicPr>
            <a:picLocks noChangeAspect="1"/>
          </p:cNvPicPr>
          <p:nvPr/>
        </p:nvPicPr>
        <p:blipFill>
          <a:blip r:embed="rId4"/>
          <a:stretch>
            <a:fillRect/>
          </a:stretch>
        </p:blipFill>
        <p:spPr>
          <a:xfrm>
            <a:off x="1298693" y="632263"/>
            <a:ext cx="5977838" cy="5418667"/>
          </a:xfrm>
          <a:prstGeom prst="rect">
            <a:avLst/>
          </a:prstGeom>
        </p:spPr>
      </p:pic>
      <p:sp>
        <p:nvSpPr>
          <p:cNvPr id="4" name="مربع نص 3">
            <a:extLst>
              <a:ext uri="{FF2B5EF4-FFF2-40B4-BE49-F238E27FC236}">
                <a16:creationId xmlns:a16="http://schemas.microsoft.com/office/drawing/2014/main" xmlns="" id="{D673FE4D-D7A7-754E-A240-CAC6CC52D8B3}"/>
              </a:ext>
            </a:extLst>
          </p:cNvPr>
          <p:cNvSpPr txBox="1"/>
          <p:nvPr/>
        </p:nvSpPr>
        <p:spPr>
          <a:xfrm>
            <a:off x="5174220" y="2554268"/>
            <a:ext cx="1828800" cy="1828800"/>
          </a:xfrm>
          <a:prstGeom prst="rect">
            <a:avLst/>
          </a:prstGeom>
          <a:noFill/>
        </p:spPr>
        <p:txBody>
          <a:bodyPr wrap="square" rtlCol="1">
            <a:spAutoFit/>
          </a:bodyPr>
          <a:lstStyle/>
          <a:p>
            <a:pPr algn="r"/>
            <a:endParaRPr lang="ar-DZ"/>
          </a:p>
        </p:txBody>
      </p:sp>
    </p:spTree>
    <p:extLst>
      <p:ext uri="{BB962C8B-B14F-4D97-AF65-F5344CB8AC3E}">
        <p14:creationId xmlns:p14="http://schemas.microsoft.com/office/powerpoint/2010/main" val="41311101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fade">
                                      <p:cBhvr>
                                        <p:cTn id="30" dur="1000"/>
                                        <p:tgtEl>
                                          <p:spTgt spid="3">
                                            <p:txEl>
                                              <p:pRg st="1" end="1"/>
                                            </p:txEl>
                                          </p:spTgt>
                                        </p:tgtEl>
                                      </p:cBhvr>
                                    </p:animEffect>
                                    <p:anim calcmode="lin" valueType="num">
                                      <p:cBhvr>
                                        <p:cTn id="3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1" end="1"/>
                                            </p:txEl>
                                          </p:spTgt>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1000"/>
                                        <p:tgtEl>
                                          <p:spTgt spid="3">
                                            <p:txEl>
                                              <p:pRg st="2" end="2"/>
                                            </p:txEl>
                                          </p:spTgt>
                                        </p:tgtEl>
                                      </p:cBhvr>
                                    </p:animEffect>
                                    <p:anim calcmode="lin" valueType="num">
                                      <p:cBhvr>
                                        <p:cTn id="3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2" end="2"/>
                                            </p:txEl>
                                          </p:spTgt>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fade">
                                      <p:cBhvr>
                                        <p:cTn id="40" dur="1000"/>
                                        <p:tgtEl>
                                          <p:spTgt spid="3">
                                            <p:txEl>
                                              <p:pRg st="3" end="3"/>
                                            </p:txEl>
                                          </p:spTgt>
                                        </p:tgtEl>
                                      </p:cBhvr>
                                    </p:animEffect>
                                    <p:anim calcmode="lin" valueType="num">
                                      <p:cBhvr>
                                        <p:cTn id="4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circle(in)">
                                      <p:cBhvr>
                                        <p:cTn id="47" dur="20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8" presetClass="emph" presetSubtype="0" fill="hold" nodeType="clickEffect">
                                  <p:stCondLst>
                                    <p:cond delay="0"/>
                                  </p:stCondLst>
                                  <p:childTnLst>
                                    <p:animRot by="21600000">
                                      <p:cBhvr>
                                        <p:cTn id="51" dur="2000" fill="hold"/>
                                        <p:tgtEl>
                                          <p:spTgt spid="10"/>
                                        </p:tgtEl>
                                        <p:attrNameLst>
                                          <p:attrName>r</p:attrName>
                                        </p:attrNameLst>
                                      </p:cBhvr>
                                    </p:animRo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10"/>
                                        </p:tgtEl>
                                      </p:cBhvr>
                                    </p:animEffect>
                                    <p:set>
                                      <p:cBhvr>
                                        <p:cTn id="56" dur="1" fill="hold">
                                          <p:stCondLst>
                                            <p:cond delay="499"/>
                                          </p:stCondLst>
                                        </p:cTn>
                                        <p:tgtEl>
                                          <p:spTgt spid="10"/>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7" presetClass="exit" presetSubtype="10" fill="hold" grpId="1" nodeType="clickEffect">
                                  <p:stCondLst>
                                    <p:cond delay="0"/>
                                  </p:stCondLst>
                                  <p:childTnLst>
                                    <p:anim calcmode="lin" valueType="num">
                                      <p:cBhvr>
                                        <p:cTn id="60" dur="500"/>
                                        <p:tgtEl>
                                          <p:spTgt spid="3">
                                            <p:txEl>
                                              <p:pRg st="0" end="0"/>
                                            </p:txEl>
                                          </p:spTgt>
                                        </p:tgtEl>
                                        <p:attrNameLst>
                                          <p:attrName>ppt_w</p:attrName>
                                        </p:attrNameLst>
                                      </p:cBhvr>
                                      <p:tavLst>
                                        <p:tav tm="0">
                                          <p:val>
                                            <p:strVal val="ppt_w"/>
                                          </p:val>
                                        </p:tav>
                                        <p:tav tm="100000">
                                          <p:val>
                                            <p:fltVal val="0"/>
                                          </p:val>
                                        </p:tav>
                                      </p:tavLst>
                                    </p:anim>
                                    <p:anim calcmode="lin" valueType="num">
                                      <p:cBhvr>
                                        <p:cTn id="61" dur="500"/>
                                        <p:tgtEl>
                                          <p:spTgt spid="3">
                                            <p:txEl>
                                              <p:pRg st="0" end="0"/>
                                            </p:txEl>
                                          </p:spTgt>
                                        </p:tgtEl>
                                        <p:attrNameLst>
                                          <p:attrName>ppt_h</p:attrName>
                                        </p:attrNameLst>
                                      </p:cBhvr>
                                      <p:tavLst>
                                        <p:tav tm="0">
                                          <p:val>
                                            <p:strVal val="ppt_h"/>
                                          </p:val>
                                        </p:tav>
                                        <p:tav tm="100000">
                                          <p:val>
                                            <p:strVal val="ppt_h"/>
                                          </p:val>
                                        </p:tav>
                                      </p:tavLst>
                                    </p:anim>
                                    <p:set>
                                      <p:cBhvr>
                                        <p:cTn id="62" dur="1" fill="hold">
                                          <p:stCondLst>
                                            <p:cond delay="499"/>
                                          </p:stCondLst>
                                        </p:cTn>
                                        <p:tgtEl>
                                          <p:spTgt spid="3">
                                            <p:txEl>
                                              <p:pRg st="0" end="0"/>
                                            </p:txEl>
                                          </p:spTgt>
                                        </p:tgtEl>
                                        <p:attrNameLst>
                                          <p:attrName>style.visibility</p:attrName>
                                        </p:attrNameLst>
                                      </p:cBhvr>
                                      <p:to>
                                        <p:strVal val="hidden"/>
                                      </p:to>
                                    </p:set>
                                  </p:childTnLst>
                                </p:cTn>
                              </p:par>
                              <p:par>
                                <p:cTn id="63" presetID="17" presetClass="exit" presetSubtype="10" fill="hold" grpId="1" nodeType="withEffect">
                                  <p:stCondLst>
                                    <p:cond delay="0"/>
                                  </p:stCondLst>
                                  <p:childTnLst>
                                    <p:anim calcmode="lin" valueType="num">
                                      <p:cBhvr>
                                        <p:cTn id="64" dur="500"/>
                                        <p:tgtEl>
                                          <p:spTgt spid="3">
                                            <p:txEl>
                                              <p:pRg st="1" end="1"/>
                                            </p:txEl>
                                          </p:spTgt>
                                        </p:tgtEl>
                                        <p:attrNameLst>
                                          <p:attrName>ppt_w</p:attrName>
                                        </p:attrNameLst>
                                      </p:cBhvr>
                                      <p:tavLst>
                                        <p:tav tm="0">
                                          <p:val>
                                            <p:strVal val="ppt_w"/>
                                          </p:val>
                                        </p:tav>
                                        <p:tav tm="100000">
                                          <p:val>
                                            <p:fltVal val="0"/>
                                          </p:val>
                                        </p:tav>
                                      </p:tavLst>
                                    </p:anim>
                                    <p:anim calcmode="lin" valueType="num">
                                      <p:cBhvr>
                                        <p:cTn id="65" dur="500"/>
                                        <p:tgtEl>
                                          <p:spTgt spid="3">
                                            <p:txEl>
                                              <p:pRg st="1" end="1"/>
                                            </p:txEl>
                                          </p:spTgt>
                                        </p:tgtEl>
                                        <p:attrNameLst>
                                          <p:attrName>ppt_h</p:attrName>
                                        </p:attrNameLst>
                                      </p:cBhvr>
                                      <p:tavLst>
                                        <p:tav tm="0">
                                          <p:val>
                                            <p:strVal val="ppt_h"/>
                                          </p:val>
                                        </p:tav>
                                        <p:tav tm="100000">
                                          <p:val>
                                            <p:strVal val="ppt_h"/>
                                          </p:val>
                                        </p:tav>
                                      </p:tavLst>
                                    </p:anim>
                                    <p:set>
                                      <p:cBhvr>
                                        <p:cTn id="66" dur="1" fill="hold">
                                          <p:stCondLst>
                                            <p:cond delay="499"/>
                                          </p:stCondLst>
                                        </p:cTn>
                                        <p:tgtEl>
                                          <p:spTgt spid="3">
                                            <p:txEl>
                                              <p:pRg st="1" end="1"/>
                                            </p:txEl>
                                          </p:spTgt>
                                        </p:tgtEl>
                                        <p:attrNameLst>
                                          <p:attrName>style.visibility</p:attrName>
                                        </p:attrNameLst>
                                      </p:cBhvr>
                                      <p:to>
                                        <p:strVal val="hidden"/>
                                      </p:to>
                                    </p:set>
                                  </p:childTnLst>
                                </p:cTn>
                              </p:par>
                              <p:par>
                                <p:cTn id="67" presetID="17" presetClass="exit" presetSubtype="10" fill="hold" grpId="1" nodeType="withEffect">
                                  <p:stCondLst>
                                    <p:cond delay="0"/>
                                  </p:stCondLst>
                                  <p:childTnLst>
                                    <p:anim calcmode="lin" valueType="num">
                                      <p:cBhvr>
                                        <p:cTn id="68" dur="500"/>
                                        <p:tgtEl>
                                          <p:spTgt spid="3">
                                            <p:txEl>
                                              <p:pRg st="2" end="2"/>
                                            </p:txEl>
                                          </p:spTgt>
                                        </p:tgtEl>
                                        <p:attrNameLst>
                                          <p:attrName>ppt_w</p:attrName>
                                        </p:attrNameLst>
                                      </p:cBhvr>
                                      <p:tavLst>
                                        <p:tav tm="0">
                                          <p:val>
                                            <p:strVal val="ppt_w"/>
                                          </p:val>
                                        </p:tav>
                                        <p:tav tm="100000">
                                          <p:val>
                                            <p:fltVal val="0"/>
                                          </p:val>
                                        </p:tav>
                                      </p:tavLst>
                                    </p:anim>
                                    <p:anim calcmode="lin" valueType="num">
                                      <p:cBhvr>
                                        <p:cTn id="69" dur="500"/>
                                        <p:tgtEl>
                                          <p:spTgt spid="3">
                                            <p:txEl>
                                              <p:pRg st="2" end="2"/>
                                            </p:txEl>
                                          </p:spTgt>
                                        </p:tgtEl>
                                        <p:attrNameLst>
                                          <p:attrName>ppt_h</p:attrName>
                                        </p:attrNameLst>
                                      </p:cBhvr>
                                      <p:tavLst>
                                        <p:tav tm="0">
                                          <p:val>
                                            <p:strVal val="ppt_h"/>
                                          </p:val>
                                        </p:tav>
                                        <p:tav tm="100000">
                                          <p:val>
                                            <p:strVal val="ppt_h"/>
                                          </p:val>
                                        </p:tav>
                                      </p:tavLst>
                                    </p:anim>
                                    <p:set>
                                      <p:cBhvr>
                                        <p:cTn id="70" dur="1" fill="hold">
                                          <p:stCondLst>
                                            <p:cond delay="499"/>
                                          </p:stCondLst>
                                        </p:cTn>
                                        <p:tgtEl>
                                          <p:spTgt spid="3">
                                            <p:txEl>
                                              <p:pRg st="2" end="2"/>
                                            </p:txEl>
                                          </p:spTgt>
                                        </p:tgtEl>
                                        <p:attrNameLst>
                                          <p:attrName>style.visibility</p:attrName>
                                        </p:attrNameLst>
                                      </p:cBhvr>
                                      <p:to>
                                        <p:strVal val="hidden"/>
                                      </p:to>
                                    </p:set>
                                  </p:childTnLst>
                                </p:cTn>
                              </p:par>
                              <p:par>
                                <p:cTn id="71" presetID="17" presetClass="exit" presetSubtype="10" fill="hold" grpId="1" nodeType="withEffect">
                                  <p:stCondLst>
                                    <p:cond delay="0"/>
                                  </p:stCondLst>
                                  <p:childTnLst>
                                    <p:anim calcmode="lin" valueType="num">
                                      <p:cBhvr>
                                        <p:cTn id="72" dur="500"/>
                                        <p:tgtEl>
                                          <p:spTgt spid="3">
                                            <p:txEl>
                                              <p:pRg st="3" end="3"/>
                                            </p:txEl>
                                          </p:spTgt>
                                        </p:tgtEl>
                                        <p:attrNameLst>
                                          <p:attrName>ppt_w</p:attrName>
                                        </p:attrNameLst>
                                      </p:cBhvr>
                                      <p:tavLst>
                                        <p:tav tm="0">
                                          <p:val>
                                            <p:strVal val="ppt_w"/>
                                          </p:val>
                                        </p:tav>
                                        <p:tav tm="100000">
                                          <p:val>
                                            <p:fltVal val="0"/>
                                          </p:val>
                                        </p:tav>
                                      </p:tavLst>
                                    </p:anim>
                                    <p:anim calcmode="lin" valueType="num">
                                      <p:cBhvr>
                                        <p:cTn id="73" dur="500"/>
                                        <p:tgtEl>
                                          <p:spTgt spid="3">
                                            <p:txEl>
                                              <p:pRg st="3" end="3"/>
                                            </p:txEl>
                                          </p:spTgt>
                                        </p:tgtEl>
                                        <p:attrNameLst>
                                          <p:attrName>ppt_h</p:attrName>
                                        </p:attrNameLst>
                                      </p:cBhvr>
                                      <p:tavLst>
                                        <p:tav tm="0">
                                          <p:val>
                                            <p:strVal val="ppt_h"/>
                                          </p:val>
                                        </p:tav>
                                        <p:tav tm="100000">
                                          <p:val>
                                            <p:strVal val="ppt_h"/>
                                          </p:val>
                                        </p:tav>
                                      </p:tavLst>
                                    </p:anim>
                                    <p:set>
                                      <p:cBhvr>
                                        <p:cTn id="74" dur="1" fill="hold">
                                          <p:stCondLst>
                                            <p:cond delay="499"/>
                                          </p:stCondLst>
                                        </p:cTn>
                                        <p:tgtEl>
                                          <p:spTgt spid="3">
                                            <p:txEl>
                                              <p:pRg st="3" end="3"/>
                                            </p:txEl>
                                          </p:spTgt>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7" presetClass="entr" presetSubtype="10" fill="hold" nodeType="clickEffect">
                                  <p:stCondLst>
                                    <p:cond delay="0"/>
                                  </p:stCondLst>
                                  <p:childTnLst>
                                    <p:set>
                                      <p:cBhvr>
                                        <p:cTn id="78" dur="1" fill="hold">
                                          <p:stCondLst>
                                            <p:cond delay="0"/>
                                          </p:stCondLst>
                                        </p:cTn>
                                        <p:tgtEl>
                                          <p:spTgt spid="6"/>
                                        </p:tgtEl>
                                        <p:attrNameLst>
                                          <p:attrName>style.visibility</p:attrName>
                                        </p:attrNameLst>
                                      </p:cBhvr>
                                      <p:to>
                                        <p:strVal val="visible"/>
                                      </p:to>
                                    </p:set>
                                    <p:anim calcmode="lin" valueType="num">
                                      <p:cBhvr>
                                        <p:cTn id="79" dur="500" fill="hold"/>
                                        <p:tgtEl>
                                          <p:spTgt spid="6"/>
                                        </p:tgtEl>
                                        <p:attrNameLst>
                                          <p:attrName>ppt_w</p:attrName>
                                        </p:attrNameLst>
                                      </p:cBhvr>
                                      <p:tavLst>
                                        <p:tav tm="0">
                                          <p:val>
                                            <p:fltVal val="0"/>
                                          </p:val>
                                        </p:tav>
                                        <p:tav tm="100000">
                                          <p:val>
                                            <p:strVal val="#ppt_w"/>
                                          </p:val>
                                        </p:tav>
                                      </p:tavLst>
                                    </p:anim>
                                    <p:anim calcmode="lin" valueType="num">
                                      <p:cBhvr>
                                        <p:cTn id="80"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81" fill="hold">
                      <p:stCondLst>
                        <p:cond delay="indefinite"/>
                      </p:stCondLst>
                      <p:childTnLst>
                        <p:par>
                          <p:cTn id="82" fill="hold">
                            <p:stCondLst>
                              <p:cond delay="0"/>
                            </p:stCondLst>
                            <p:childTnLst>
                              <p:par>
                                <p:cTn id="83" presetID="8" presetClass="emph" presetSubtype="0" fill="hold" nodeType="clickEffect">
                                  <p:stCondLst>
                                    <p:cond delay="0"/>
                                  </p:stCondLst>
                                  <p:childTnLst>
                                    <p:animRot by="21600000">
                                      <p:cBhvr>
                                        <p:cTn id="84" dur="2000" fill="hold"/>
                                        <p:tgtEl>
                                          <p:spTgt spid="6"/>
                                        </p:tgtEl>
                                        <p:attrNameLst>
                                          <p:attrName>r</p:attrName>
                                        </p:attrNameLst>
                                      </p:cBhvr>
                                    </p:animRot>
                                  </p:childTnLst>
                                </p:cTn>
                              </p:par>
                            </p:childTnLst>
                          </p:cTn>
                        </p:par>
                      </p:childTnLst>
                    </p:cTn>
                  </p:par>
                  <p:par>
                    <p:cTn id="85" fill="hold">
                      <p:stCondLst>
                        <p:cond delay="indefinite"/>
                      </p:stCondLst>
                      <p:childTnLst>
                        <p:par>
                          <p:cTn id="86" fill="hold">
                            <p:stCondLst>
                              <p:cond delay="0"/>
                            </p:stCondLst>
                            <p:childTnLst>
                              <p:par>
                                <p:cTn id="87" presetID="2" presetClass="exit" presetSubtype="4" fill="hold" nodeType="clickEffect">
                                  <p:stCondLst>
                                    <p:cond delay="0"/>
                                  </p:stCondLst>
                                  <p:childTnLst>
                                    <p:anim calcmode="lin" valueType="num">
                                      <p:cBhvr additive="base">
                                        <p:cTn id="88" dur="500"/>
                                        <p:tgtEl>
                                          <p:spTgt spid="6"/>
                                        </p:tgtEl>
                                        <p:attrNameLst>
                                          <p:attrName>ppt_x</p:attrName>
                                        </p:attrNameLst>
                                      </p:cBhvr>
                                      <p:tavLst>
                                        <p:tav tm="0">
                                          <p:val>
                                            <p:strVal val="ppt_x"/>
                                          </p:val>
                                        </p:tav>
                                        <p:tav tm="100000">
                                          <p:val>
                                            <p:strVal val="ppt_x"/>
                                          </p:val>
                                        </p:tav>
                                      </p:tavLst>
                                    </p:anim>
                                    <p:anim calcmode="lin" valueType="num">
                                      <p:cBhvr additive="base">
                                        <p:cTn id="89" dur="500"/>
                                        <p:tgtEl>
                                          <p:spTgt spid="6"/>
                                        </p:tgtEl>
                                        <p:attrNameLst>
                                          <p:attrName>ppt_y</p:attrName>
                                        </p:attrNameLst>
                                      </p:cBhvr>
                                      <p:tavLst>
                                        <p:tav tm="0">
                                          <p:val>
                                            <p:strVal val="ppt_y"/>
                                          </p:val>
                                        </p:tav>
                                        <p:tav tm="100000">
                                          <p:val>
                                            <p:strVal val="1+ppt_h/2"/>
                                          </p:val>
                                        </p:tav>
                                      </p:tavLst>
                                    </p:anim>
                                    <p:set>
                                      <p:cBhvr>
                                        <p:cTn id="90" dur="1" fill="hold">
                                          <p:stCondLst>
                                            <p:cond delay="499"/>
                                          </p:stCondLst>
                                        </p:cTn>
                                        <p:tgtEl>
                                          <p:spTgt spid="6"/>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12"/>
                                        </p:tgtEl>
                                        <p:attrNameLst>
                                          <p:attrName>style.visibility</p:attrName>
                                        </p:attrNameLst>
                                      </p:cBhvr>
                                      <p:to>
                                        <p:strVal val="visible"/>
                                      </p:to>
                                    </p:set>
                                    <p:anim calcmode="lin" valueType="num">
                                      <p:cBhvr additive="base">
                                        <p:cTn id="95" dur="500" fill="hold"/>
                                        <p:tgtEl>
                                          <p:spTgt spid="12"/>
                                        </p:tgtEl>
                                        <p:attrNameLst>
                                          <p:attrName>ppt_x</p:attrName>
                                        </p:attrNameLst>
                                      </p:cBhvr>
                                      <p:tavLst>
                                        <p:tav tm="0">
                                          <p:val>
                                            <p:strVal val="#ppt_x"/>
                                          </p:val>
                                        </p:tav>
                                        <p:tav tm="100000">
                                          <p:val>
                                            <p:strVal val="#ppt_x"/>
                                          </p:val>
                                        </p:tav>
                                      </p:tavLst>
                                    </p:anim>
                                    <p:anim calcmode="lin" valueType="num">
                                      <p:cBhvr additive="base">
                                        <p:cTn id="9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17" presetClass="exit" presetSubtype="10" fill="hold" nodeType="clickEffect">
                                  <p:stCondLst>
                                    <p:cond delay="0"/>
                                  </p:stCondLst>
                                  <p:childTnLst>
                                    <p:anim calcmode="lin" valueType="num">
                                      <p:cBhvr>
                                        <p:cTn id="100" dur="500"/>
                                        <p:tgtEl>
                                          <p:spTgt spid="12"/>
                                        </p:tgtEl>
                                        <p:attrNameLst>
                                          <p:attrName>ppt_w</p:attrName>
                                        </p:attrNameLst>
                                      </p:cBhvr>
                                      <p:tavLst>
                                        <p:tav tm="0">
                                          <p:val>
                                            <p:strVal val="ppt_w"/>
                                          </p:val>
                                        </p:tav>
                                        <p:tav tm="100000">
                                          <p:val>
                                            <p:fltVal val="0"/>
                                          </p:val>
                                        </p:tav>
                                      </p:tavLst>
                                    </p:anim>
                                    <p:anim calcmode="lin" valueType="num">
                                      <p:cBhvr>
                                        <p:cTn id="101" dur="500"/>
                                        <p:tgtEl>
                                          <p:spTgt spid="12"/>
                                        </p:tgtEl>
                                        <p:attrNameLst>
                                          <p:attrName>ppt_h</p:attrName>
                                        </p:attrNameLst>
                                      </p:cBhvr>
                                      <p:tavLst>
                                        <p:tav tm="0">
                                          <p:val>
                                            <p:strVal val="ppt_h"/>
                                          </p:val>
                                        </p:tav>
                                        <p:tav tm="100000">
                                          <p:val>
                                            <p:strVal val="ppt_h"/>
                                          </p:val>
                                        </p:tav>
                                      </p:tavLst>
                                    </p:anim>
                                    <p:set>
                                      <p:cBhvr>
                                        <p:cTn id="102" dur="1" fill="hold">
                                          <p:stCondLst>
                                            <p:cond delay="499"/>
                                          </p:stCondLst>
                                        </p:cTn>
                                        <p:tgtEl>
                                          <p:spTgt spid="12"/>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8" presetClass="emph" presetSubtype="0" fill="hold" nodeType="clickEffect">
                                  <p:stCondLst>
                                    <p:cond delay="0"/>
                                  </p:stCondLst>
                                  <p:childTnLst>
                                    <p:animRot by="21600000">
                                      <p:cBhvr>
                                        <p:cTn id="106" dur="2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5" grpId="1"/>
      <p:bldP spid="3" grpId="0" build="p"/>
      <p:bldP spid="3" grpI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B1FE59ED-4F07-214E-ADEA-6EBFFCD5E868}"/>
              </a:ext>
            </a:extLst>
          </p:cNvPr>
          <p:cNvSpPr>
            <a:spLocks noGrp="1"/>
          </p:cNvSpPr>
          <p:nvPr>
            <p:ph type="title"/>
          </p:nvPr>
        </p:nvSpPr>
        <p:spPr/>
        <p:txBody>
          <a:bodyPr>
            <a:normAutofit/>
          </a:bodyPr>
          <a:lstStyle/>
          <a:p>
            <a:pPr algn="l"/>
            <a:r>
              <a:rPr lang="af-ZA" sz="2000" b="1" i="1">
                <a:solidFill>
                  <a:schemeClr val="bg1"/>
                </a:solidFill>
                <a:latin typeface="Batang" panose="02030600000101010101" pitchFamily="18" charset="-127"/>
                <a:ea typeface="Batang" panose="02030600000101010101" pitchFamily="18" charset="-127"/>
              </a:rPr>
              <a:t>Regardons cette vidéo pour en savoir plus</a:t>
            </a:r>
            <a:endParaRPr lang="ar-DZ" sz="2000" b="1" i="1">
              <a:solidFill>
                <a:schemeClr val="bg1"/>
              </a:solidFill>
              <a:latin typeface="Batang" panose="02030600000101010101" pitchFamily="18" charset="-127"/>
              <a:ea typeface="Batang" panose="02030600000101010101" pitchFamily="18" charset="-127"/>
            </a:endParaRPr>
          </a:p>
        </p:txBody>
      </p:sp>
      <p:pic>
        <p:nvPicPr>
          <p:cNvPr id="4" name="BIGGEST flower in the world_ Rafflesia arnoldii(240P).mp4">
            <a:hlinkClick r:id="" action="ppaction://media"/>
            <a:extLst>
              <a:ext uri="{FF2B5EF4-FFF2-40B4-BE49-F238E27FC236}">
                <a16:creationId xmlns:a16="http://schemas.microsoft.com/office/drawing/2014/main" xmlns="" id="{224287E5-FFF1-FA46-A414-B1BCA5DFC27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08801" y="2097088"/>
            <a:ext cx="7171222" cy="4291166"/>
          </a:xfrm>
        </p:spPr>
      </p:pic>
    </p:spTree>
    <p:extLst>
      <p:ext uri="{BB962C8B-B14F-4D97-AF65-F5344CB8AC3E}">
        <p14:creationId xmlns:p14="http://schemas.microsoft.com/office/powerpoint/2010/main" val="4278884722"/>
      </p:ext>
    </p:extLst>
  </p:cSld>
  <p:clrMapOvr>
    <a:masterClrMapping/>
  </p:clrMapOvr>
  <p:transition spd="slow">
    <p:fade/>
  </p:transition>
  <p:timing>
    <p:tnLst>
      <p:par>
        <p:cTn id="1" dur="indefinite" restart="never" nodeType="tmRoot">
          <p:childTnLst>
            <p:video>
              <p:cMediaNode>
                <p:cTn id="2" fill="hold" display="0">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2BA51EC9-06C3-5E4E-B016-BB8C9BCB2E51}"/>
              </a:ext>
            </a:extLst>
          </p:cNvPr>
          <p:cNvSpPr>
            <a:spLocks noGrp="1"/>
          </p:cNvSpPr>
          <p:nvPr>
            <p:ph type="title"/>
          </p:nvPr>
        </p:nvSpPr>
        <p:spPr>
          <a:xfrm>
            <a:off x="1141413" y="455160"/>
            <a:ext cx="3747933" cy="1906486"/>
          </a:xfrm>
        </p:spPr>
        <p:txBody>
          <a:bodyPr anchor="t"/>
          <a:lstStyle/>
          <a:p>
            <a:pPr algn="l"/>
            <a:r>
              <a:rPr lang="ar-DZ" sz="3600" b="1" i="1">
                <a:solidFill>
                  <a:schemeClr val="accent2">
                    <a:lumMod val="50000"/>
                  </a:schemeClr>
                </a:solidFill>
                <a:cs typeface="+mj-cs"/>
              </a:rPr>
              <a:t> </a:t>
            </a:r>
            <a:r>
              <a:rPr lang="ar-DZ" sz="2400" b="1" i="1" u="sng">
                <a:solidFill>
                  <a:srgbClr val="C00000"/>
                </a:solidFill>
                <a:cs typeface="+mj-cs"/>
              </a:rPr>
              <a:t>B – Hyndora Africana</a:t>
            </a:r>
            <a:endParaRPr lang="ar-DZ" sz="2400" u="sng">
              <a:solidFill>
                <a:srgbClr val="C00000"/>
              </a:solidFill>
            </a:endParaRPr>
          </a:p>
        </p:txBody>
      </p:sp>
      <p:sp>
        <p:nvSpPr>
          <p:cNvPr id="3" name="عنصر نائب للمحتوى 2">
            <a:extLst>
              <a:ext uri="{FF2B5EF4-FFF2-40B4-BE49-F238E27FC236}">
                <a16:creationId xmlns:a16="http://schemas.microsoft.com/office/drawing/2014/main" xmlns="" id="{2F686B5C-79E0-3B4F-A379-9BD543E9AD76}"/>
              </a:ext>
            </a:extLst>
          </p:cNvPr>
          <p:cNvSpPr>
            <a:spLocks noGrp="1"/>
          </p:cNvSpPr>
          <p:nvPr>
            <p:ph idx="1"/>
          </p:nvPr>
        </p:nvSpPr>
        <p:spPr>
          <a:xfrm>
            <a:off x="720230" y="996883"/>
            <a:ext cx="9905999" cy="5405957"/>
          </a:xfrm>
        </p:spPr>
        <p:txBody>
          <a:bodyPr/>
          <a:lstStyle/>
          <a:p>
            <a:pPr algn="l"/>
            <a:r>
              <a:rPr lang="af-ZA" b="1" i="1">
                <a:solidFill>
                  <a:schemeClr val="bg1"/>
                </a:solidFill>
              </a:rPr>
              <a:t>Cette étrange plante pousse sous terre et seule cette fleur terrifiante apparaît:</a:t>
            </a:r>
            <a:endParaRPr lang="ar-DZ" b="1" i="1">
              <a:solidFill>
                <a:schemeClr val="bg1"/>
              </a:solidFill>
            </a:endParaRPr>
          </a:p>
        </p:txBody>
      </p:sp>
      <p:pic>
        <p:nvPicPr>
          <p:cNvPr id="4" name="صورة 4">
            <a:extLst>
              <a:ext uri="{FF2B5EF4-FFF2-40B4-BE49-F238E27FC236}">
                <a16:creationId xmlns:a16="http://schemas.microsoft.com/office/drawing/2014/main" xmlns="" id="{AC3666EB-68CC-9648-AEB6-001C647E12AF}"/>
              </a:ext>
            </a:extLst>
          </p:cNvPr>
          <p:cNvPicPr>
            <a:picLocks noChangeAspect="1"/>
          </p:cNvPicPr>
          <p:nvPr/>
        </p:nvPicPr>
        <p:blipFill>
          <a:blip r:embed="rId2"/>
          <a:stretch>
            <a:fillRect/>
          </a:stretch>
        </p:blipFill>
        <p:spPr>
          <a:xfrm>
            <a:off x="4542409" y="1862385"/>
            <a:ext cx="5524500" cy="4143375"/>
          </a:xfrm>
          <a:prstGeom prst="rect">
            <a:avLst/>
          </a:prstGeom>
        </p:spPr>
      </p:pic>
      <p:sp>
        <p:nvSpPr>
          <p:cNvPr id="8" name="مربع نص 7">
            <a:extLst>
              <a:ext uri="{FF2B5EF4-FFF2-40B4-BE49-F238E27FC236}">
                <a16:creationId xmlns:a16="http://schemas.microsoft.com/office/drawing/2014/main" xmlns="" id="{D975CBAB-705F-9041-9371-D7829121114B}"/>
              </a:ext>
            </a:extLst>
          </p:cNvPr>
          <p:cNvSpPr txBox="1"/>
          <p:nvPr/>
        </p:nvSpPr>
        <p:spPr>
          <a:xfrm>
            <a:off x="720230" y="2545699"/>
            <a:ext cx="11032651" cy="2308324"/>
          </a:xfrm>
          <a:prstGeom prst="rect">
            <a:avLst/>
          </a:prstGeom>
          <a:noFill/>
        </p:spPr>
        <p:txBody>
          <a:bodyPr wrap="square">
            <a:spAutoFit/>
          </a:bodyPr>
          <a:lstStyle/>
          <a:p>
            <a:r>
              <a:rPr lang="af-ZA" b="1" i="1">
                <a:solidFill>
                  <a:schemeClr val="bg1"/>
                </a:solidFill>
                <a:latin typeface="Batang" panose="02030600000101010101" pitchFamily="18" charset="-127"/>
                <a:ea typeface="Batang" panose="02030600000101010101" pitchFamily="18" charset="-127"/>
              </a:rPr>
              <a:t>Hydnora africana est une plante parasite, et il a une activité physique très étrange où vous vous direz que ce n'est pas une plante. Cette plante ressemble étonnamment au champignon car elle ne s'en distingue que lorsque ses fleurs s'ouvrent. Le corps de la plante est complètement sans feuilles, de couleur marron à gris et avec son vieillissement il devient gris foncé à noir, un réseau de tiges et de racines maigres coupe le sol pour la plante mère où son corps n'apparaît visible que lorsque les fleurs qui poussent à travers le sol poussent. Quant aux bourgeons de ces fleurs, qui sont bisexuels, ils poussent sous le sol et atteignent finalement une hauteur d'environ 100 à 150 millimètres.</a:t>
            </a:r>
            <a:endParaRPr lang="ar-DZ" b="1" i="1">
              <a:solidFill>
                <a:schemeClr val="bg1"/>
              </a:solidFill>
              <a:latin typeface="Batang" panose="02030600000101010101" pitchFamily="18" charset="-127"/>
              <a:ea typeface="Batang" panose="02030600000101010101" pitchFamily="18" charset="-127"/>
            </a:endParaRPr>
          </a:p>
        </p:txBody>
      </p:sp>
      <p:pic>
        <p:nvPicPr>
          <p:cNvPr id="9" name="صورة 9">
            <a:extLst>
              <a:ext uri="{FF2B5EF4-FFF2-40B4-BE49-F238E27FC236}">
                <a16:creationId xmlns:a16="http://schemas.microsoft.com/office/drawing/2014/main" xmlns="" id="{3EBA34E1-17EC-E542-AFA2-E8EA3E0CCE5D}"/>
              </a:ext>
            </a:extLst>
          </p:cNvPr>
          <p:cNvPicPr>
            <a:picLocks noChangeAspect="1"/>
          </p:cNvPicPr>
          <p:nvPr/>
        </p:nvPicPr>
        <p:blipFill>
          <a:blip r:embed="rId3"/>
          <a:stretch>
            <a:fillRect/>
          </a:stretch>
        </p:blipFill>
        <p:spPr>
          <a:xfrm>
            <a:off x="1220839" y="1495425"/>
            <a:ext cx="7490686" cy="5362575"/>
          </a:xfrm>
          <a:prstGeom prst="rect">
            <a:avLst/>
          </a:prstGeom>
        </p:spPr>
      </p:pic>
    </p:spTree>
    <p:extLst>
      <p:ext uri="{BB962C8B-B14F-4D97-AF65-F5344CB8AC3E}">
        <p14:creationId xmlns:p14="http://schemas.microsoft.com/office/powerpoint/2010/main" val="31720861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xit" presetSubtype="1" fill="hold" nodeType="clickEffect">
                                  <p:stCondLst>
                                    <p:cond delay="0"/>
                                  </p:stCondLst>
                                  <p:childTnLst>
                                    <p:animEffect transition="out" filter="wheel(1)">
                                      <p:cBhvr>
                                        <p:cTn id="17" dur="2000"/>
                                        <p:tgtEl>
                                          <p:spTgt spid="4"/>
                                        </p:tgtEl>
                                      </p:cBhvr>
                                    </p:animEffect>
                                    <p:set>
                                      <p:cBhvr>
                                        <p:cTn id="18" dur="1" fill="hold">
                                          <p:stCondLst>
                                            <p:cond delay="199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linds(horizont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9"/>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9" presetClass="exit" presetSubtype="0" fill="hold" grpId="1" nodeType="clickEffect">
                                  <p:stCondLst>
                                    <p:cond delay="0"/>
                                  </p:stCondLst>
                                  <p:childTnLst>
                                    <p:animEffect transition="out" filter="dissolve">
                                      <p:cBhvr>
                                        <p:cTn id="39" dur="500"/>
                                        <p:tgtEl>
                                          <p:spTgt spid="8"/>
                                        </p:tgtEl>
                                      </p:cBhvr>
                                    </p:animEffect>
                                    <p:set>
                                      <p:cBhvr>
                                        <p:cTn id="4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8" grpId="0"/>
      <p:bldP spid="8"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he Strangest Plant In The World__(240P).mp4">
            <a:hlinkClick r:id="" action="ppaction://media"/>
            <a:extLst>
              <a:ext uri="{FF2B5EF4-FFF2-40B4-BE49-F238E27FC236}">
                <a16:creationId xmlns:a16="http://schemas.microsoft.com/office/drawing/2014/main" xmlns="" id="{C728CC9F-2A1F-EF4E-B196-D4FDCB3E86C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951163" y="2249488"/>
            <a:ext cx="6286500" cy="3541712"/>
          </a:xfrm>
        </p:spPr>
      </p:pic>
      <p:sp>
        <p:nvSpPr>
          <p:cNvPr id="9" name="عنوان 8">
            <a:extLst>
              <a:ext uri="{FF2B5EF4-FFF2-40B4-BE49-F238E27FC236}">
                <a16:creationId xmlns:a16="http://schemas.microsoft.com/office/drawing/2014/main" xmlns="" id="{047685DE-A2EC-9C4B-BBD9-F61976EC0D52}"/>
              </a:ext>
            </a:extLst>
          </p:cNvPr>
          <p:cNvSpPr>
            <a:spLocks noGrp="1"/>
          </p:cNvSpPr>
          <p:nvPr>
            <p:ph type="title"/>
          </p:nvPr>
        </p:nvSpPr>
        <p:spPr/>
        <p:txBody>
          <a:bodyPr>
            <a:normAutofit/>
          </a:bodyPr>
          <a:lstStyle/>
          <a:p>
            <a:r>
              <a:rPr lang="af-ZA" sz="2000" b="1" i="1">
                <a:solidFill>
                  <a:schemeClr val="bg1"/>
                </a:solidFill>
                <a:latin typeface="Batang" panose="02030600000101010101" pitchFamily="18" charset="-127"/>
                <a:ea typeface="Batang" panose="02030600000101010101" pitchFamily="18" charset="-127"/>
              </a:rPr>
              <a:t>Cette plante est répandue dans les déserts d'Afrique du Sud, et c'est un piège dans lequel la plante chassait ses proies de coléoptères en lançant une odeur désagréable qui attire les coléoptères! Regardons cette vidéo dont il parle</a:t>
            </a:r>
            <a:endParaRPr lang="ar-DZ" sz="2000" b="1" i="1">
              <a:solidFill>
                <a:schemeClr val="bg1"/>
              </a:solidFill>
              <a:latin typeface="Batang" panose="02030600000101010101" pitchFamily="18" charset="-127"/>
              <a:ea typeface="Batang" panose="02030600000101010101" pitchFamily="18" charset="-127"/>
            </a:endParaRPr>
          </a:p>
        </p:txBody>
      </p:sp>
    </p:spTree>
    <p:extLst>
      <p:ext uri="{BB962C8B-B14F-4D97-AF65-F5344CB8AC3E}">
        <p14:creationId xmlns:p14="http://schemas.microsoft.com/office/powerpoint/2010/main" val="41725610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10"/>
                                        </p:tgtEl>
                                      </p:cBhvr>
                                    </p:cmd>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nodeType="clickEffect">
                                  <p:stCondLst>
                                    <p:cond delay="0"/>
                                  </p:stCondLst>
                                  <p:childTnLst>
                                    <p:animEffect transition="out" filter="dissolve">
                                      <p:cBhvr>
                                        <p:cTn id="16" dur="500"/>
                                        <p:tgtEl>
                                          <p:spTgt spid="10"/>
                                        </p:tgtEl>
                                      </p:cBhvr>
                                    </p:animEffect>
                                    <p:set>
                                      <p:cBhvr>
                                        <p:cTn id="17" dur="1" fill="hold">
                                          <p:stCondLst>
                                            <p:cond delay="499"/>
                                          </p:stCondLst>
                                        </p:cTn>
                                        <p:tgtEl>
                                          <p:spTgt spid="10"/>
                                        </p:tgtEl>
                                        <p:attrNameLst>
                                          <p:attrName>style.visibility</p:attrName>
                                        </p:attrNameLst>
                                      </p:cBhvr>
                                      <p:to>
                                        <p:strVal val="hidden"/>
                                      </p:to>
                                    </p:set>
                                    <p:cmd type="call" cmd="stop">
                                      <p:cBhvr>
                                        <p:cTn id="18" dur="1">
                                          <p:stCondLst>
                                            <p:cond delay="499"/>
                                          </p:stCondLst>
                                        </p:cTn>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9" fill="hold" display="0">
                  <p:stCondLst>
                    <p:cond delay="indefinite"/>
                  </p:stCondLst>
                </p:cTn>
                <p:tgtEl>
                  <p:spTgt spid="10"/>
                </p:tgtEl>
              </p:cMediaNode>
            </p:video>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0"/>
                                        </p:tgtEl>
                                      </p:cBhvr>
                                    </p:cmd>
                                  </p:childTnLst>
                                </p:cTn>
                              </p:par>
                            </p:childTnLst>
                          </p:cTn>
                        </p:par>
                      </p:childTnLst>
                    </p:cTn>
                  </p:par>
                </p:childTnLst>
              </p:cTn>
              <p:nextCondLst>
                <p:cond evt="onClick" delay="0">
                  <p:tgtEl>
                    <p:spTgt spid="10"/>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BE155714-A85A-834D-858E-6E8F5782D699}"/>
              </a:ext>
            </a:extLst>
          </p:cNvPr>
          <p:cNvSpPr>
            <a:spLocks noGrp="1"/>
          </p:cNvSpPr>
          <p:nvPr>
            <p:ph type="title"/>
          </p:nvPr>
        </p:nvSpPr>
        <p:spPr>
          <a:xfrm>
            <a:off x="1141413" y="618519"/>
            <a:ext cx="5759023" cy="599206"/>
          </a:xfrm>
        </p:spPr>
        <p:txBody>
          <a:bodyPr anchor="t">
            <a:normAutofit/>
          </a:bodyPr>
          <a:lstStyle/>
          <a:p>
            <a:pPr algn="l"/>
            <a:r>
              <a:rPr lang="ar-DZ" sz="2800" b="1" i="1" u="sng">
                <a:solidFill>
                  <a:srgbClr val="C00000"/>
                </a:solidFill>
                <a:latin typeface="Arial Black" panose="020B0604020202020204" pitchFamily="34" charset="0"/>
                <a:cs typeface="Arial Black" panose="020B0604020202020204" pitchFamily="34" charset="0"/>
              </a:rPr>
              <a:t>c –Dracunculs vulgaris </a:t>
            </a:r>
            <a:endParaRPr lang="ar-DZ" sz="2800" u="sng">
              <a:solidFill>
                <a:srgbClr val="C00000"/>
              </a:solidFill>
              <a:latin typeface="Arial Black" panose="020B0604020202020204" pitchFamily="34" charset="0"/>
              <a:cs typeface="Arial Black" panose="020B0604020202020204" pitchFamily="34" charset="0"/>
            </a:endParaRPr>
          </a:p>
        </p:txBody>
      </p:sp>
      <p:sp>
        <p:nvSpPr>
          <p:cNvPr id="3" name="عنصر نائب للمحتوى 2">
            <a:extLst>
              <a:ext uri="{FF2B5EF4-FFF2-40B4-BE49-F238E27FC236}">
                <a16:creationId xmlns:a16="http://schemas.microsoft.com/office/drawing/2014/main" xmlns="" id="{96B12055-80DA-AE43-906B-DE6F7EB313C7}"/>
              </a:ext>
            </a:extLst>
          </p:cNvPr>
          <p:cNvSpPr>
            <a:spLocks noGrp="1"/>
          </p:cNvSpPr>
          <p:nvPr>
            <p:ph idx="1"/>
          </p:nvPr>
        </p:nvSpPr>
        <p:spPr>
          <a:xfrm>
            <a:off x="1141412" y="1217724"/>
            <a:ext cx="9905999" cy="5184551"/>
          </a:xfrm>
        </p:spPr>
        <p:txBody>
          <a:bodyPr/>
          <a:lstStyle/>
          <a:p>
            <a:pPr algn="l"/>
            <a:r>
              <a:rPr lang="af-ZA" b="1" i="1">
                <a:solidFill>
                  <a:schemeClr val="bg1"/>
                </a:solidFill>
              </a:rPr>
              <a:t>Cette plante s'appelle le dragon, qui est une tige violette associée à plusieurs feuilles d'une largeur de 30 cm ou plus, et, comme ses prédécesseurs, cette plante se caractérise par son odeur désagréable.</a:t>
            </a:r>
            <a:endParaRPr lang="ar-DZ" b="1" i="1">
              <a:solidFill>
                <a:schemeClr val="bg1"/>
              </a:solidFill>
            </a:endParaRPr>
          </a:p>
        </p:txBody>
      </p:sp>
      <p:sp>
        <p:nvSpPr>
          <p:cNvPr id="9" name="مربع نص 8">
            <a:extLst>
              <a:ext uri="{FF2B5EF4-FFF2-40B4-BE49-F238E27FC236}">
                <a16:creationId xmlns:a16="http://schemas.microsoft.com/office/drawing/2014/main" xmlns="" id="{DC7995DB-0A5E-8F4F-BBB9-8A3B94803287}"/>
              </a:ext>
            </a:extLst>
          </p:cNvPr>
          <p:cNvSpPr txBox="1"/>
          <p:nvPr/>
        </p:nvSpPr>
        <p:spPr>
          <a:xfrm>
            <a:off x="1141411" y="3317192"/>
            <a:ext cx="7315568" cy="523220"/>
          </a:xfrm>
          <a:prstGeom prst="rect">
            <a:avLst/>
          </a:prstGeom>
          <a:noFill/>
        </p:spPr>
        <p:txBody>
          <a:bodyPr wrap="square">
            <a:spAutoFit/>
          </a:bodyPr>
          <a:lstStyle/>
          <a:p>
            <a:r>
              <a:rPr lang="af-ZA" sz="2800" b="1" i="1">
                <a:solidFill>
                  <a:schemeClr val="bg1"/>
                </a:solidFill>
              </a:rPr>
              <a:t>Cette plante se nourrit d'insectes volants</a:t>
            </a:r>
            <a:endParaRPr lang="ar-DZ" sz="2800" b="1" i="1">
              <a:solidFill>
                <a:schemeClr val="bg1"/>
              </a:solidFill>
            </a:endParaRPr>
          </a:p>
        </p:txBody>
      </p:sp>
      <p:pic>
        <p:nvPicPr>
          <p:cNvPr id="4" name="صورة 4">
            <a:extLst>
              <a:ext uri="{FF2B5EF4-FFF2-40B4-BE49-F238E27FC236}">
                <a16:creationId xmlns:a16="http://schemas.microsoft.com/office/drawing/2014/main" xmlns="" id="{A23B376A-253C-BA44-B327-20F4A89282C2}"/>
              </a:ext>
            </a:extLst>
          </p:cNvPr>
          <p:cNvPicPr>
            <a:picLocks noChangeAspect="1"/>
          </p:cNvPicPr>
          <p:nvPr/>
        </p:nvPicPr>
        <p:blipFill>
          <a:blip r:embed="rId2"/>
          <a:stretch>
            <a:fillRect/>
          </a:stretch>
        </p:blipFill>
        <p:spPr>
          <a:xfrm>
            <a:off x="3618372" y="1067923"/>
            <a:ext cx="7670533" cy="5021758"/>
          </a:xfrm>
          <a:prstGeom prst="rect">
            <a:avLst/>
          </a:prstGeom>
        </p:spPr>
      </p:pic>
      <p:pic>
        <p:nvPicPr>
          <p:cNvPr id="10" name="صورة 10">
            <a:extLst>
              <a:ext uri="{FF2B5EF4-FFF2-40B4-BE49-F238E27FC236}">
                <a16:creationId xmlns:a16="http://schemas.microsoft.com/office/drawing/2014/main" xmlns="" id="{53331F71-52F0-A944-B304-480AB1A51660}"/>
              </a:ext>
            </a:extLst>
          </p:cNvPr>
          <p:cNvPicPr>
            <a:picLocks noChangeAspect="1"/>
          </p:cNvPicPr>
          <p:nvPr/>
        </p:nvPicPr>
        <p:blipFill>
          <a:blip r:embed="rId3"/>
          <a:stretch>
            <a:fillRect/>
          </a:stretch>
        </p:blipFill>
        <p:spPr>
          <a:xfrm>
            <a:off x="1481000" y="619154"/>
            <a:ext cx="7492923" cy="5619692"/>
          </a:xfrm>
          <a:prstGeom prst="rect">
            <a:avLst/>
          </a:prstGeom>
        </p:spPr>
      </p:pic>
      <p:pic>
        <p:nvPicPr>
          <p:cNvPr id="12" name="صورة 12">
            <a:extLst>
              <a:ext uri="{FF2B5EF4-FFF2-40B4-BE49-F238E27FC236}">
                <a16:creationId xmlns:a16="http://schemas.microsoft.com/office/drawing/2014/main" xmlns="" id="{10BFFC1E-597C-844C-83E0-9E207F7F3C9B}"/>
              </a:ext>
            </a:extLst>
          </p:cNvPr>
          <p:cNvPicPr>
            <a:picLocks noChangeAspect="1"/>
          </p:cNvPicPr>
          <p:nvPr/>
        </p:nvPicPr>
        <p:blipFill>
          <a:blip r:embed="rId4"/>
          <a:stretch>
            <a:fillRect/>
          </a:stretch>
        </p:blipFill>
        <p:spPr>
          <a:xfrm>
            <a:off x="3790425" y="804846"/>
            <a:ext cx="6803926" cy="5284835"/>
          </a:xfrm>
          <a:prstGeom prst="rect">
            <a:avLst/>
          </a:prstGeom>
        </p:spPr>
      </p:pic>
      <p:pic>
        <p:nvPicPr>
          <p:cNvPr id="14" name="صورة 14">
            <a:extLst>
              <a:ext uri="{FF2B5EF4-FFF2-40B4-BE49-F238E27FC236}">
                <a16:creationId xmlns:a16="http://schemas.microsoft.com/office/drawing/2014/main" xmlns="" id="{B9238220-B509-1549-B6DA-5E1B7975DE6F}"/>
              </a:ext>
            </a:extLst>
          </p:cNvPr>
          <p:cNvPicPr>
            <a:picLocks noChangeAspect="1"/>
          </p:cNvPicPr>
          <p:nvPr/>
        </p:nvPicPr>
        <p:blipFill>
          <a:blip r:embed="rId5"/>
          <a:stretch>
            <a:fillRect/>
          </a:stretch>
        </p:blipFill>
        <p:spPr>
          <a:xfrm>
            <a:off x="2980211" y="-18548"/>
            <a:ext cx="6803926" cy="6876548"/>
          </a:xfrm>
          <a:prstGeom prst="rect">
            <a:avLst/>
          </a:prstGeom>
        </p:spPr>
      </p:pic>
    </p:spTree>
    <p:extLst>
      <p:ext uri="{BB962C8B-B14F-4D97-AF65-F5344CB8AC3E}">
        <p14:creationId xmlns:p14="http://schemas.microsoft.com/office/powerpoint/2010/main" val="17812953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nodeType="clickEffect">
                                  <p:stCondLst>
                                    <p:cond delay="0"/>
                                  </p:stCondLst>
                                  <p:childTnLst>
                                    <p:animEffect transition="out" filter="fade">
                                      <p:cBhvr>
                                        <p:cTn id="11" dur="1000"/>
                                        <p:tgtEl>
                                          <p:spTgt spid="4"/>
                                        </p:tgtEl>
                                      </p:cBhvr>
                                    </p:animEffect>
                                    <p:anim calcmode="lin" valueType="num">
                                      <p:cBhvr>
                                        <p:cTn id="12" dur="1000"/>
                                        <p:tgtEl>
                                          <p:spTgt spid="4"/>
                                        </p:tgtEl>
                                        <p:attrNameLst>
                                          <p:attrName>ppt_x</p:attrName>
                                        </p:attrNameLst>
                                      </p:cBhvr>
                                      <p:tavLst>
                                        <p:tav tm="0">
                                          <p:val>
                                            <p:strVal val="ppt_x"/>
                                          </p:val>
                                        </p:tav>
                                        <p:tav tm="100000">
                                          <p:val>
                                            <p:strVal val="ppt_x"/>
                                          </p:val>
                                        </p:tav>
                                      </p:tavLst>
                                    </p:anim>
                                    <p:anim calcmode="lin" valueType="num">
                                      <p:cBhvr>
                                        <p:cTn id="13" dur="1000"/>
                                        <p:tgtEl>
                                          <p:spTgt spid="4"/>
                                        </p:tgtEl>
                                        <p:attrNameLst>
                                          <p:attrName>ppt_y</p:attrName>
                                        </p:attrNameLst>
                                      </p:cBhvr>
                                      <p:tavLst>
                                        <p:tav tm="0">
                                          <p:val>
                                            <p:strVal val="ppt_y"/>
                                          </p:val>
                                        </p:tav>
                                        <p:tav tm="100000">
                                          <p:val>
                                            <p:strVal val="ppt_y+.1"/>
                                          </p:val>
                                        </p:tav>
                                      </p:tavLst>
                                    </p:anim>
                                    <p:set>
                                      <p:cBhvr>
                                        <p:cTn id="14" dur="1" fill="hold">
                                          <p:stCondLst>
                                            <p:cond delay="9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heel(1)">
                                      <p:cBhvr>
                                        <p:cTn id="19" dur="2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xit" presetSubtype="10" fill="hold" nodeType="clickEffect">
                                  <p:stCondLst>
                                    <p:cond delay="0"/>
                                  </p:stCondLst>
                                  <p:childTnLst>
                                    <p:anim calcmode="lin" valueType="num">
                                      <p:cBhvr>
                                        <p:cTn id="23" dur="500"/>
                                        <p:tgtEl>
                                          <p:spTgt spid="10"/>
                                        </p:tgtEl>
                                        <p:attrNameLst>
                                          <p:attrName>ppt_w</p:attrName>
                                        </p:attrNameLst>
                                      </p:cBhvr>
                                      <p:tavLst>
                                        <p:tav tm="0">
                                          <p:val>
                                            <p:strVal val="ppt_w"/>
                                          </p:val>
                                        </p:tav>
                                        <p:tav tm="100000">
                                          <p:val>
                                            <p:fltVal val="0"/>
                                          </p:val>
                                        </p:tav>
                                      </p:tavLst>
                                    </p:anim>
                                    <p:anim calcmode="lin" valueType="num">
                                      <p:cBhvr>
                                        <p:cTn id="24" dur="500"/>
                                        <p:tgtEl>
                                          <p:spTgt spid="10"/>
                                        </p:tgtEl>
                                        <p:attrNameLst>
                                          <p:attrName>ppt_h</p:attrName>
                                        </p:attrNameLst>
                                      </p:cBhvr>
                                      <p:tavLst>
                                        <p:tav tm="0">
                                          <p:val>
                                            <p:strVal val="ppt_h"/>
                                          </p:val>
                                        </p:tav>
                                        <p:tav tm="100000">
                                          <p:val>
                                            <p:strVal val="ppt_h"/>
                                          </p:val>
                                        </p:tav>
                                      </p:tavLst>
                                    </p:anim>
                                    <p:set>
                                      <p:cBhvr>
                                        <p:cTn id="25" dur="1" fill="hold">
                                          <p:stCondLst>
                                            <p:cond delay="499"/>
                                          </p:stCondLst>
                                        </p:cTn>
                                        <p:tgtEl>
                                          <p:spTgt spid="10"/>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45"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2000"/>
                                        <p:tgtEl>
                                          <p:spTgt spid="12"/>
                                        </p:tgtEl>
                                      </p:cBhvr>
                                    </p:animEffect>
                                    <p:anim calcmode="lin" valueType="num">
                                      <p:cBhvr>
                                        <p:cTn id="31" dur="2000" fill="hold"/>
                                        <p:tgtEl>
                                          <p:spTgt spid="12"/>
                                        </p:tgtEl>
                                        <p:attrNameLst>
                                          <p:attrName>ppt_w</p:attrName>
                                        </p:attrNameLst>
                                      </p:cBhvr>
                                      <p:tavLst>
                                        <p:tav tm="0" fmla="#ppt_w*sin(2.5*pi*$)">
                                          <p:val>
                                            <p:fltVal val="0"/>
                                          </p:val>
                                        </p:tav>
                                        <p:tav tm="100000">
                                          <p:val>
                                            <p:fltVal val="1"/>
                                          </p:val>
                                        </p:tav>
                                      </p:tavLst>
                                    </p:anim>
                                    <p:anim calcmode="lin" valueType="num">
                                      <p:cBhvr>
                                        <p:cTn id="32"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37" presetClass="exit" presetSubtype="0" fill="hold" nodeType="clickEffect">
                                  <p:stCondLst>
                                    <p:cond delay="0"/>
                                  </p:stCondLst>
                                  <p:childTnLst>
                                    <p:animEffect transition="out" filter="fade">
                                      <p:cBhvr>
                                        <p:cTn id="36" dur="1000"/>
                                        <p:tgtEl>
                                          <p:spTgt spid="12"/>
                                        </p:tgtEl>
                                      </p:cBhvr>
                                    </p:animEffect>
                                    <p:anim calcmode="lin" valueType="num">
                                      <p:cBhvr>
                                        <p:cTn id="37" dur="1000"/>
                                        <p:tgtEl>
                                          <p:spTgt spid="12"/>
                                        </p:tgtEl>
                                        <p:attrNameLst>
                                          <p:attrName>ppt_x</p:attrName>
                                        </p:attrNameLst>
                                      </p:cBhvr>
                                      <p:tavLst>
                                        <p:tav tm="0">
                                          <p:val>
                                            <p:strVal val="ppt_x"/>
                                          </p:val>
                                        </p:tav>
                                        <p:tav tm="100000">
                                          <p:val>
                                            <p:strVal val="ppt_x"/>
                                          </p:val>
                                        </p:tav>
                                      </p:tavLst>
                                    </p:anim>
                                    <p:anim calcmode="lin" valueType="num">
                                      <p:cBhvr>
                                        <p:cTn id="38" dur="100" decel="100000"/>
                                        <p:tgtEl>
                                          <p:spTgt spid="12"/>
                                        </p:tgtEl>
                                        <p:attrNameLst>
                                          <p:attrName>ppt_y</p:attrName>
                                        </p:attrNameLst>
                                      </p:cBhvr>
                                      <p:tavLst>
                                        <p:tav tm="0">
                                          <p:val>
                                            <p:strVal val="ppt_y"/>
                                          </p:val>
                                        </p:tav>
                                        <p:tav tm="100000">
                                          <p:val>
                                            <p:strVal val="ppt_y-.03"/>
                                          </p:val>
                                        </p:tav>
                                      </p:tavLst>
                                    </p:anim>
                                    <p:anim calcmode="lin" valueType="num">
                                      <p:cBhvr>
                                        <p:cTn id="39" dur="900" accel="100000">
                                          <p:stCondLst>
                                            <p:cond delay="100"/>
                                          </p:stCondLst>
                                        </p:cTn>
                                        <p:tgtEl>
                                          <p:spTgt spid="12"/>
                                        </p:tgtEl>
                                        <p:attrNameLst>
                                          <p:attrName>ppt_y</p:attrName>
                                        </p:attrNameLst>
                                      </p:cBhvr>
                                      <p:tavLst>
                                        <p:tav tm="0">
                                          <p:val>
                                            <p:strVal val="ppt_y"/>
                                          </p:val>
                                        </p:tav>
                                        <p:tav tm="100000">
                                          <p:val>
                                            <p:strVal val="ppt_y+1"/>
                                          </p:val>
                                        </p:tav>
                                      </p:tavLst>
                                    </p:anim>
                                    <p:set>
                                      <p:cBhvr>
                                        <p:cTn id="40" dur="1" fill="hold">
                                          <p:stCondLst>
                                            <p:cond delay="999"/>
                                          </p:stCondLst>
                                        </p:cTn>
                                        <p:tgtEl>
                                          <p:spTgt spid="1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xit" presetSubtype="0" fill="hold" nodeType="clickEffect">
                                  <p:stCondLst>
                                    <p:cond delay="0"/>
                                  </p:stCondLst>
                                  <p:childTnLst>
                                    <p:anim calcmode="lin" valueType="num">
                                      <p:cBhvr>
                                        <p:cTn id="49" dur="1000"/>
                                        <p:tgtEl>
                                          <p:spTgt spid="14"/>
                                        </p:tgtEl>
                                        <p:attrNameLst>
                                          <p:attrName>ppt_w</p:attrName>
                                        </p:attrNameLst>
                                      </p:cBhvr>
                                      <p:tavLst>
                                        <p:tav tm="0">
                                          <p:val>
                                            <p:strVal val="ppt_w"/>
                                          </p:val>
                                        </p:tav>
                                        <p:tav tm="100000">
                                          <p:val>
                                            <p:fltVal val="0"/>
                                          </p:val>
                                        </p:tav>
                                      </p:tavLst>
                                    </p:anim>
                                    <p:anim calcmode="lin" valueType="num">
                                      <p:cBhvr>
                                        <p:cTn id="50" dur="1000"/>
                                        <p:tgtEl>
                                          <p:spTgt spid="14"/>
                                        </p:tgtEl>
                                        <p:attrNameLst>
                                          <p:attrName>ppt_h</p:attrName>
                                        </p:attrNameLst>
                                      </p:cBhvr>
                                      <p:tavLst>
                                        <p:tav tm="0">
                                          <p:val>
                                            <p:strVal val="ppt_h"/>
                                          </p:val>
                                        </p:tav>
                                        <p:tav tm="100000">
                                          <p:val>
                                            <p:fltVal val="0"/>
                                          </p:val>
                                        </p:tav>
                                      </p:tavLst>
                                    </p:anim>
                                    <p:anim calcmode="lin" valueType="num">
                                      <p:cBhvr>
                                        <p:cTn id="51" dur="1000"/>
                                        <p:tgtEl>
                                          <p:spTgt spid="14"/>
                                        </p:tgtEl>
                                        <p:attrNameLst>
                                          <p:attrName>style.rotation</p:attrName>
                                        </p:attrNameLst>
                                      </p:cBhvr>
                                      <p:tavLst>
                                        <p:tav tm="0">
                                          <p:val>
                                            <p:fltVal val="0"/>
                                          </p:val>
                                        </p:tav>
                                        <p:tav tm="100000">
                                          <p:val>
                                            <p:fltVal val="90"/>
                                          </p:val>
                                        </p:tav>
                                      </p:tavLst>
                                    </p:anim>
                                    <p:animEffect transition="out" filter="fade">
                                      <p:cBhvr>
                                        <p:cTn id="52" dur="1000"/>
                                        <p:tgtEl>
                                          <p:spTgt spid="14"/>
                                        </p:tgtEl>
                                      </p:cBhvr>
                                    </p:animEffect>
                                    <p:set>
                                      <p:cBhvr>
                                        <p:cTn id="53"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9844B530-14C7-A341-874A-2F135F0F9359}"/>
              </a:ext>
            </a:extLst>
          </p:cNvPr>
          <p:cNvSpPr>
            <a:spLocks noGrp="1"/>
          </p:cNvSpPr>
          <p:nvPr>
            <p:ph type="title"/>
          </p:nvPr>
        </p:nvSpPr>
        <p:spPr>
          <a:xfrm>
            <a:off x="1510421" y="195235"/>
            <a:ext cx="7124350" cy="709908"/>
          </a:xfrm>
        </p:spPr>
        <p:txBody>
          <a:bodyPr anchor="t"/>
          <a:lstStyle/>
          <a:p>
            <a:pPr algn="l"/>
            <a:r>
              <a:rPr lang="ar-DZ" sz="3600" b="1" i="1">
                <a:solidFill>
                  <a:schemeClr val="accent2">
                    <a:lumMod val="50000"/>
                  </a:schemeClr>
                </a:solidFill>
                <a:cs typeface="+mj-cs"/>
              </a:rPr>
              <a:t> </a:t>
            </a:r>
            <a:r>
              <a:rPr lang="ar-DZ" sz="2800" b="1" i="1" u="sng">
                <a:solidFill>
                  <a:srgbClr val="C00000"/>
                </a:solidFill>
                <a:latin typeface="Arial Black" panose="020B0604020202020204" pitchFamily="34" charset="0"/>
                <a:cs typeface="Arial Black" panose="020B0604020202020204" pitchFamily="34" charset="0"/>
              </a:rPr>
              <a:t>D –welwitschia Mirabilis</a:t>
            </a:r>
            <a:endParaRPr lang="ar-DZ" sz="2800" u="sng">
              <a:solidFill>
                <a:srgbClr val="C00000"/>
              </a:solidFill>
              <a:latin typeface="Arial Black" panose="020B0604020202020204" pitchFamily="34" charset="0"/>
              <a:cs typeface="Arial Black" panose="020B0604020202020204" pitchFamily="34" charset="0"/>
            </a:endParaRPr>
          </a:p>
        </p:txBody>
      </p:sp>
      <p:sp>
        <p:nvSpPr>
          <p:cNvPr id="3" name="عنصر نائب للمحتوى 2">
            <a:extLst>
              <a:ext uri="{FF2B5EF4-FFF2-40B4-BE49-F238E27FC236}">
                <a16:creationId xmlns:a16="http://schemas.microsoft.com/office/drawing/2014/main" xmlns="" id="{7688FAE1-6431-8E4B-90B1-7179E5AD7B0D}"/>
              </a:ext>
            </a:extLst>
          </p:cNvPr>
          <p:cNvSpPr>
            <a:spLocks noGrp="1"/>
          </p:cNvSpPr>
          <p:nvPr>
            <p:ph idx="1"/>
          </p:nvPr>
        </p:nvSpPr>
        <p:spPr>
          <a:xfrm>
            <a:off x="782295" y="905143"/>
            <a:ext cx="10627410" cy="5381485"/>
          </a:xfrm>
        </p:spPr>
        <p:txBody>
          <a:bodyPr>
            <a:normAutofit lnSpcReduction="10000"/>
          </a:bodyPr>
          <a:lstStyle/>
          <a:p>
            <a:pPr algn="l"/>
            <a:r>
              <a:rPr lang="af-ZA" b="1" i="1">
                <a:solidFill>
                  <a:schemeClr val="bg1"/>
                </a:solidFill>
              </a:rPr>
              <a:t>Étrange, merveilleux, étonnant et bien sûr unique.Tous ces mots décrivent la plante de Fevicia Mirabilis, et il est sûr de dire qu'il n'y a rien de tel sur Terre. La plante adulte se compose de deux feuilles, une base de tige et de racines seulement!  Ses deux feuilles permanentes se distinguent par leur forme étrange, qui n'est pas la même dans le royaume des plantes, où elles sont considérées comme les feuilles d'origine quand elles étaient une plante et elles ont continué à croître, et cette plante est considérée comme une espèce distincte où il y a des plantes mâles et femelles. Trouvé dans les déserts du sud-ouest de l'Afrique, il pousse très lentement et vit depuis un siècle!  Je ne pense pas que si je passe à côté, je l'imagine comme une plante!  Ça ressemble plus aux algues, mais au milieu du désert!  Les deux feuilles gonflent de façon effrayante jusqu'à ce qu'elles mesurent deux mètres de long et huit mètres de large!  Et cette plante vit entre 400 et 1500 ans!</a:t>
            </a:r>
            <a:endParaRPr lang="ar-DZ" b="1" i="1">
              <a:solidFill>
                <a:schemeClr val="bg1"/>
              </a:solidFill>
            </a:endParaRPr>
          </a:p>
        </p:txBody>
      </p:sp>
      <p:pic>
        <p:nvPicPr>
          <p:cNvPr id="7" name="صورة 8">
            <a:extLst>
              <a:ext uri="{FF2B5EF4-FFF2-40B4-BE49-F238E27FC236}">
                <a16:creationId xmlns:a16="http://schemas.microsoft.com/office/drawing/2014/main" xmlns="" id="{1EB4AEBF-BC1B-0948-AE2A-3866F530E8B1}"/>
              </a:ext>
            </a:extLst>
          </p:cNvPr>
          <p:cNvPicPr>
            <a:picLocks noChangeAspect="1"/>
          </p:cNvPicPr>
          <p:nvPr/>
        </p:nvPicPr>
        <p:blipFill>
          <a:blip r:embed="rId2"/>
          <a:stretch>
            <a:fillRect/>
          </a:stretch>
        </p:blipFill>
        <p:spPr>
          <a:xfrm>
            <a:off x="3007409" y="1097798"/>
            <a:ext cx="6143971" cy="4926246"/>
          </a:xfrm>
          <a:prstGeom prst="rect">
            <a:avLst/>
          </a:prstGeom>
        </p:spPr>
      </p:pic>
      <p:pic>
        <p:nvPicPr>
          <p:cNvPr id="12" name="صورة 12">
            <a:extLst>
              <a:ext uri="{FF2B5EF4-FFF2-40B4-BE49-F238E27FC236}">
                <a16:creationId xmlns:a16="http://schemas.microsoft.com/office/drawing/2014/main" xmlns="" id="{AD9C8B4A-6B01-834B-8AB9-C75319FAB216}"/>
              </a:ext>
            </a:extLst>
          </p:cNvPr>
          <p:cNvPicPr>
            <a:picLocks noChangeAspect="1"/>
          </p:cNvPicPr>
          <p:nvPr/>
        </p:nvPicPr>
        <p:blipFill>
          <a:blip r:embed="rId3"/>
          <a:stretch>
            <a:fillRect/>
          </a:stretch>
        </p:blipFill>
        <p:spPr>
          <a:xfrm>
            <a:off x="3352143" y="1426558"/>
            <a:ext cx="5524500" cy="4143375"/>
          </a:xfrm>
          <a:prstGeom prst="rect">
            <a:avLst/>
          </a:prstGeom>
        </p:spPr>
      </p:pic>
      <p:pic>
        <p:nvPicPr>
          <p:cNvPr id="14" name="صورة 14">
            <a:extLst>
              <a:ext uri="{FF2B5EF4-FFF2-40B4-BE49-F238E27FC236}">
                <a16:creationId xmlns:a16="http://schemas.microsoft.com/office/drawing/2014/main" xmlns="" id="{A6A58D7E-D69D-614D-9A58-1BA65218389C}"/>
              </a:ext>
            </a:extLst>
          </p:cNvPr>
          <p:cNvPicPr>
            <a:picLocks noChangeAspect="1"/>
          </p:cNvPicPr>
          <p:nvPr/>
        </p:nvPicPr>
        <p:blipFill>
          <a:blip r:embed="rId4"/>
          <a:stretch>
            <a:fillRect/>
          </a:stretch>
        </p:blipFill>
        <p:spPr>
          <a:xfrm>
            <a:off x="2549033" y="1043636"/>
            <a:ext cx="7060722" cy="4909221"/>
          </a:xfrm>
          <a:prstGeom prst="rect">
            <a:avLst/>
          </a:prstGeom>
        </p:spPr>
      </p:pic>
      <p:pic>
        <p:nvPicPr>
          <p:cNvPr id="16" name="صورة 16">
            <a:extLst>
              <a:ext uri="{FF2B5EF4-FFF2-40B4-BE49-F238E27FC236}">
                <a16:creationId xmlns:a16="http://schemas.microsoft.com/office/drawing/2014/main" xmlns="" id="{07E30C67-04EE-A643-8778-649E7A4AE29B}"/>
              </a:ext>
            </a:extLst>
          </p:cNvPr>
          <p:cNvPicPr>
            <a:picLocks noChangeAspect="1"/>
          </p:cNvPicPr>
          <p:nvPr/>
        </p:nvPicPr>
        <p:blipFill>
          <a:blip r:embed="rId5"/>
          <a:stretch>
            <a:fillRect/>
          </a:stretch>
        </p:blipFill>
        <p:spPr>
          <a:xfrm>
            <a:off x="2663194" y="874836"/>
            <a:ext cx="6865611" cy="5149208"/>
          </a:xfrm>
          <a:prstGeom prst="rect">
            <a:avLst/>
          </a:prstGeom>
        </p:spPr>
      </p:pic>
    </p:spTree>
    <p:extLst>
      <p:ext uri="{BB962C8B-B14F-4D97-AF65-F5344CB8AC3E}">
        <p14:creationId xmlns:p14="http://schemas.microsoft.com/office/powerpoint/2010/main" val="15297108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xit" presetSubtype="1" fill="hold" nodeType="clickEffect">
                                  <p:stCondLst>
                                    <p:cond delay="0"/>
                                  </p:stCondLst>
                                  <p:childTnLst>
                                    <p:animEffect transition="out" filter="wheel(1)">
                                      <p:cBhvr>
                                        <p:cTn id="23" dur="2000"/>
                                        <p:tgtEl>
                                          <p:spTgt spid="12"/>
                                        </p:tgtEl>
                                      </p:cBhvr>
                                    </p:animEffect>
                                    <p:set>
                                      <p:cBhvr>
                                        <p:cTn id="24" dur="1" fill="hold">
                                          <p:stCondLst>
                                            <p:cond delay="1999"/>
                                          </p:stCondLst>
                                        </p:cTn>
                                        <p:tgtEl>
                                          <p:spTgt spid="1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7" presetClass="exit" presetSubtype="10" fill="hold" nodeType="clickEffect">
                                  <p:stCondLst>
                                    <p:cond delay="0"/>
                                  </p:stCondLst>
                                  <p:childTnLst>
                                    <p:anim calcmode="lin" valueType="num">
                                      <p:cBhvr>
                                        <p:cTn id="34" dur="500"/>
                                        <p:tgtEl>
                                          <p:spTgt spid="14"/>
                                        </p:tgtEl>
                                        <p:attrNameLst>
                                          <p:attrName>ppt_w</p:attrName>
                                        </p:attrNameLst>
                                      </p:cBhvr>
                                      <p:tavLst>
                                        <p:tav tm="0">
                                          <p:val>
                                            <p:strVal val="ppt_w"/>
                                          </p:val>
                                        </p:tav>
                                        <p:tav tm="100000">
                                          <p:val>
                                            <p:fltVal val="0"/>
                                          </p:val>
                                        </p:tav>
                                      </p:tavLst>
                                    </p:anim>
                                    <p:anim calcmode="lin" valueType="num">
                                      <p:cBhvr>
                                        <p:cTn id="35" dur="500"/>
                                        <p:tgtEl>
                                          <p:spTgt spid="14"/>
                                        </p:tgtEl>
                                        <p:attrNameLst>
                                          <p:attrName>ppt_h</p:attrName>
                                        </p:attrNameLst>
                                      </p:cBhvr>
                                      <p:tavLst>
                                        <p:tav tm="0">
                                          <p:val>
                                            <p:strVal val="ppt_h"/>
                                          </p:val>
                                        </p:tav>
                                        <p:tav tm="100000">
                                          <p:val>
                                            <p:strVal val="ppt_h"/>
                                          </p:val>
                                        </p:tav>
                                      </p:tavLst>
                                    </p:anim>
                                    <p:set>
                                      <p:cBhvr>
                                        <p:cTn id="36" dur="1" fill="hold">
                                          <p:stCondLst>
                                            <p:cond delay="499"/>
                                          </p:stCondLst>
                                        </p:cTn>
                                        <p:tgtEl>
                                          <p:spTgt spid="1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7" presetClass="exit" presetSubtype="10" fill="hold" nodeType="clickEffect">
                                  <p:stCondLst>
                                    <p:cond delay="0"/>
                                  </p:stCondLst>
                                  <p:childTnLst>
                                    <p:anim calcmode="lin" valueType="num">
                                      <p:cBhvr>
                                        <p:cTn id="46" dur="500"/>
                                        <p:tgtEl>
                                          <p:spTgt spid="16"/>
                                        </p:tgtEl>
                                        <p:attrNameLst>
                                          <p:attrName>ppt_w</p:attrName>
                                        </p:attrNameLst>
                                      </p:cBhvr>
                                      <p:tavLst>
                                        <p:tav tm="0">
                                          <p:val>
                                            <p:strVal val="ppt_w"/>
                                          </p:val>
                                        </p:tav>
                                        <p:tav tm="100000">
                                          <p:val>
                                            <p:fltVal val="0"/>
                                          </p:val>
                                        </p:tav>
                                      </p:tavLst>
                                    </p:anim>
                                    <p:anim calcmode="lin" valueType="num">
                                      <p:cBhvr>
                                        <p:cTn id="47" dur="500"/>
                                        <p:tgtEl>
                                          <p:spTgt spid="16"/>
                                        </p:tgtEl>
                                        <p:attrNameLst>
                                          <p:attrName>ppt_h</p:attrName>
                                        </p:attrNameLst>
                                      </p:cBhvr>
                                      <p:tavLst>
                                        <p:tav tm="0">
                                          <p:val>
                                            <p:strVal val="ppt_h"/>
                                          </p:val>
                                        </p:tav>
                                        <p:tav tm="100000">
                                          <p:val>
                                            <p:strVal val="ppt_h"/>
                                          </p:val>
                                        </p:tav>
                                      </p:tavLst>
                                    </p:anim>
                                    <p:set>
                                      <p:cBhvr>
                                        <p:cTn id="48"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دارة">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xmlns=""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otalTime>0</TotalTime>
  <Words>1366</Words>
  <Application>Microsoft Office PowerPoint</Application>
  <PresentationFormat>Personnalisé</PresentationFormat>
  <Paragraphs>47</Paragraphs>
  <Slides>13</Slides>
  <Notes>0</Notes>
  <HiddenSlides>0</HiddenSlides>
  <MMClips>3</MMClips>
  <ScaleCrop>false</ScaleCrop>
  <HeadingPairs>
    <vt:vector size="4" baseType="variant">
      <vt:variant>
        <vt:lpstr>Thème</vt:lpstr>
      </vt:variant>
      <vt:variant>
        <vt:i4>1</vt:i4>
      </vt:variant>
      <vt:variant>
        <vt:lpstr>Titres des diapositives</vt:lpstr>
      </vt:variant>
      <vt:variant>
        <vt:i4>13</vt:i4>
      </vt:variant>
    </vt:vector>
  </HeadingPairs>
  <TitlesOfParts>
    <vt:vector size="14" baseType="lpstr">
      <vt:lpstr>دارة</vt:lpstr>
      <vt:lpstr>République Algérienne Démocratique et populaire Ministere de l’enseignement supérieur et de la recherche scientifique université Mohamed khider .Biskra
Faculté de sciences exactes et de la nature et de la vie département des sciences de la nature et de la vie </vt:lpstr>
      <vt:lpstr>Plant de travail </vt:lpstr>
      <vt:lpstr>Introduction </vt:lpstr>
      <vt:lpstr>Les dix plantes Exotiques Sélectionnées </vt:lpstr>
      <vt:lpstr>Regardons cette vidéo pour en savoir plus</vt:lpstr>
      <vt:lpstr> B – Hyndora Africana</vt:lpstr>
      <vt:lpstr>Cette plante est répandue dans les déserts d'Afrique du Sud, et c'est un piège dans lequel la plante chassait ses proies de coléoptères en lançant une odeur désagréable qui attire les coléoptères! Regardons cette vidéo dont il parle</vt:lpstr>
      <vt:lpstr>c –Dracunculs vulgaris </vt:lpstr>
      <vt:lpstr> D –welwitschia Mirabilis</vt:lpstr>
      <vt:lpstr> E –Dionaca muscipula</vt:lpstr>
      <vt:lpstr> F –Baobab</vt:lpstr>
      <vt:lpstr> J –Selaginella lepidophylla</vt:lpstr>
      <vt:lpst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République Algérienne Démocratique et populaire Ministere de l’enseignement supérieur et de la recherche scientifique université Mohamed khider .Biskra
Faculté de sciences exactes et de la nature et de la vie département des sciences de la nature et de la vie</dc:title>
  <dc:creator>213665928385</dc:creator>
  <cp:lastModifiedBy>ahim</cp:lastModifiedBy>
  <cp:revision>29</cp:revision>
  <dcterms:created xsi:type="dcterms:W3CDTF">2020-04-09T20:26:23Z</dcterms:created>
  <dcterms:modified xsi:type="dcterms:W3CDTF">2020-04-18T18:38:02Z</dcterms:modified>
</cp:coreProperties>
</file>