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0F0CCC-EADD-4971-B7CC-A7DED0AA069A}" type="datetimeFigureOut">
              <a:rPr lang="fr-FR" smtClean="0"/>
              <a:pPr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AB896F-32B7-4C8E-80AD-E489A4BFF7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428992" y="285728"/>
            <a:ext cx="5500726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6000" dirty="0" smtClean="0">
                <a:latin typeface="Traditional Arabic" pitchFamily="18" charset="-78"/>
                <a:cs typeface="Traditional Arabic" pitchFamily="18" charset="-78"/>
              </a:rPr>
              <a:t>حل السلسلة الثانية </a:t>
            </a:r>
            <a:endParaRPr lang="fr-FR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3702" y="1142984"/>
            <a:ext cx="200026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latin typeface="Traditional Arabic" pitchFamily="18" charset="-78"/>
                <a:cs typeface="Traditional Arabic" pitchFamily="18" charset="-78"/>
              </a:rPr>
              <a:t>التمرين الأول</a:t>
            </a:r>
            <a:endParaRPr lang="fr-FR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2928934"/>
            <a:ext cx="83582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I=20+0.1y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ar-DZ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G= 50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C=100+0,8y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 = AS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عند التوازن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AD=C+I+G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حيث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AS = Y            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Y=C+I+G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C=a+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bY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/  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Y- TX+TR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I= I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G=G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Y= a+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 I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+G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Y-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=a+I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+G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9175" algn="l"/>
              </a:tabLst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 flipV="1">
            <a:off x="3443288" y="476250"/>
            <a:ext cx="66675" cy="138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 l="40630" t="38086" r="40153" b="39453"/>
          <a:stretch>
            <a:fillRect/>
          </a:stretch>
        </p:blipFill>
        <p:spPr bwMode="auto">
          <a:xfrm rot="20742602">
            <a:off x="168178" y="346615"/>
            <a:ext cx="2987831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205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1" name="AutoShape 1"/>
          <p:cNvSpPr>
            <a:spLocks noChangeShapeType="1"/>
          </p:cNvSpPr>
          <p:nvPr/>
        </p:nvSpPr>
        <p:spPr bwMode="auto">
          <a:xfrm flipV="1">
            <a:off x="4929190" y="2643182"/>
            <a:ext cx="45719" cy="3571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1472" y="1757354"/>
            <a:ext cx="7715272" cy="317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3388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Y(1-b-r)=a+I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3388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Y*= a+I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+G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ar-DZ" sz="28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(1-b-r)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الصيغة الحرفية للدخل التوازني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3388" algn="l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نعوض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اجل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ايجاد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قيمة الدخل التوازني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3388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  1700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3388" algn="l"/>
              </a:tabLst>
            </a:pP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64" name="AutoShape 4"/>
          <p:cNvCxnSpPr>
            <a:cxnSpLocks noChangeShapeType="1"/>
          </p:cNvCxnSpPr>
          <p:nvPr/>
        </p:nvCxnSpPr>
        <p:spPr bwMode="auto">
          <a:xfrm rot="5400000" flipH="1" flipV="1">
            <a:off x="2278841" y="2778916"/>
            <a:ext cx="428628" cy="157161"/>
          </a:xfrm>
          <a:prstGeom prst="straightConnector1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</p:cxn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 l="40630" t="38086" r="40153" b="39453"/>
          <a:stretch>
            <a:fillRect/>
          </a:stretch>
        </p:blipFill>
        <p:spPr bwMode="auto">
          <a:xfrm rot="20742602">
            <a:off x="5702239" y="4775770"/>
            <a:ext cx="2987831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214282" y="857232"/>
            <a:ext cx="8229600" cy="50546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ar-DZ" sz="27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ايجاد</a:t>
            </a:r>
            <a:r>
              <a:rPr kumimoji="0" lang="ar-DZ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مضاعف الاستثمار:</a:t>
            </a: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بطريقة التغيرات </a:t>
            </a:r>
            <a:r>
              <a:rPr kumimoji="0" lang="ar-DZ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</a:t>
            </a: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الاشتقاق  يكون مضاعف الاستثمار هو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ar-DZ" sz="2700" b="1" u="sng" dirty="0" err="1" smtClean="0"/>
              <a:t>ايجاد</a:t>
            </a:r>
            <a:r>
              <a:rPr lang="ar-DZ" sz="2700" b="1" u="sng" dirty="0" smtClean="0"/>
              <a:t> مضاعف </a:t>
            </a:r>
            <a:r>
              <a:rPr lang="ar-DZ" sz="2700" b="1" u="sng" dirty="0" err="1" smtClean="0"/>
              <a:t>الانفاق</a:t>
            </a:r>
            <a:r>
              <a:rPr lang="ar-DZ" sz="2700" b="1" u="sng" dirty="0" smtClean="0"/>
              <a:t>:</a:t>
            </a: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بطريقة التغيرات </a:t>
            </a:r>
            <a:r>
              <a:rPr kumimoji="0" lang="ar-DZ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</a:t>
            </a: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الاشتقاق  يكون مضاعف </a:t>
            </a:r>
            <a:r>
              <a:rPr kumimoji="0" lang="ar-DZ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الانفاق</a:t>
            </a: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الحكومي هو 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3143240" y="2143116"/>
            <a:ext cx="3395919" cy="93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3143240" y="4500570"/>
            <a:ext cx="35719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 l="40630" t="38086" r="40153" b="39453"/>
          <a:stretch>
            <a:fillRect/>
          </a:stretch>
        </p:blipFill>
        <p:spPr bwMode="auto">
          <a:xfrm rot="20742602">
            <a:off x="168178" y="346615"/>
            <a:ext cx="2987831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929190" y="2214554"/>
            <a:ext cx="4214810" cy="714380"/>
          </a:xfrm>
        </p:spPr>
        <p:txBody>
          <a:bodyPr>
            <a:normAutofit fontScale="92500" lnSpcReduction="10000"/>
          </a:bodyPr>
          <a:lstStyle/>
          <a:p>
            <a:pPr lvl="1" algn="ctr" rtl="1"/>
            <a:r>
              <a:rPr lang="ar-DZ" sz="2400" b="1" u="sng" dirty="0" smtClean="0"/>
              <a:t>اثر الزيادة في الاستثمار على  الدخل التوازني: </a:t>
            </a:r>
            <a:endParaRPr lang="ar-DZ" sz="2400" dirty="0" smtClean="0"/>
          </a:p>
          <a:p>
            <a:pPr lvl="0" algn="ctr" rtl="1">
              <a:buNone/>
            </a:pPr>
            <a:endParaRPr lang="ar-DZ" sz="2400" b="1" u="sng" dirty="0" smtClean="0"/>
          </a:p>
          <a:p>
            <a:pPr lvl="0" algn="ctr" rtl="1">
              <a:buNone/>
            </a:pPr>
            <a:endParaRPr lang="ar-DZ" sz="2400" b="1" u="sng" dirty="0" smtClean="0"/>
          </a:p>
          <a:p>
            <a:pPr lvl="0" algn="ctr" rtl="1">
              <a:buNone/>
            </a:pPr>
            <a:endParaRPr lang="fr-FR" sz="2400" b="1" u="sng" dirty="0" smtClean="0"/>
          </a:p>
          <a:p>
            <a:pPr lvl="0" algn="ctr" rtl="1">
              <a:buNone/>
            </a:pPr>
            <a:endParaRPr lang="fr-FR" sz="2400" b="1" u="sng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072066" y="2643182"/>
            <a:ext cx="3538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357422" y="500042"/>
            <a:ext cx="4786346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 rtl="1"/>
            <a:r>
              <a:rPr lang="ar-DZ" sz="3600" dirty="0" smtClean="0"/>
              <a:t>باعتماد المضاعف نجد: </a:t>
            </a:r>
            <a:endParaRPr lang="fr-FR" sz="3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85720" y="1463748"/>
            <a:ext cx="42444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buNone/>
            </a:pPr>
            <a:r>
              <a:rPr lang="ar-DZ" sz="2200" b="1" u="sng" dirty="0">
                <a:solidFill>
                  <a:schemeClr val="bg1"/>
                </a:solidFill>
              </a:rPr>
              <a:t>أثر الزيادة في الانفاق الحكومي على  الدخل التوازني:</a:t>
            </a:r>
            <a:endParaRPr lang="fr-FR" sz="2200" dirty="0">
              <a:solidFill>
                <a:schemeClr val="bg1"/>
              </a:solidFill>
            </a:endParaRPr>
          </a:p>
          <a:p>
            <a:pPr rtl="1">
              <a:buNone/>
            </a:pPr>
            <a:endParaRPr lang="fr-FR" sz="2200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500034" y="3143248"/>
            <a:ext cx="3808444" cy="169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 l="40630" t="38086" r="40153" b="39453"/>
          <a:stretch>
            <a:fillRect/>
          </a:stretch>
        </p:blipFill>
        <p:spPr bwMode="auto">
          <a:xfrm rot="20742602">
            <a:off x="2987594" y="5082602"/>
            <a:ext cx="2987831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106</Words>
  <Application>Microsoft Office PowerPoint</Application>
  <PresentationFormat>Affichage à l'écran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Traditional Arabic</vt:lpstr>
      <vt:lpstr>Wingdings</vt:lpstr>
      <vt:lpstr>Wingdings 2</vt:lpstr>
      <vt:lpstr>Civil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;,:vnjqs;,dfkqsdflkqshfklqhdsf</dc:title>
  <dc:creator>HP</dc:creator>
  <cp:lastModifiedBy>pc</cp:lastModifiedBy>
  <cp:revision>22</cp:revision>
  <dcterms:created xsi:type="dcterms:W3CDTF">2020-04-11T21:27:25Z</dcterms:created>
  <dcterms:modified xsi:type="dcterms:W3CDTF">2020-06-09T17:15:42Z</dcterms:modified>
</cp:coreProperties>
</file>