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3"/>
  </p:notesMasterIdLst>
  <p:sldIdLst>
    <p:sldId id="316" r:id="rId2"/>
  </p:sldIdLst>
  <p:sldSz cx="9144000" cy="6858000" type="screen4x3"/>
  <p:notesSz cx="6858000" cy="9144000"/>
  <p:defaultTextStyle>
    <a:defPPr>
      <a:defRPr lang="ar-DZ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A5A8"/>
    <a:srgbClr val="FF3300"/>
    <a:srgbClr val="CCFF33"/>
    <a:srgbClr val="BA1410"/>
    <a:srgbClr val="140000"/>
    <a:srgbClr val="FFCC00"/>
    <a:srgbClr val="FFFF66"/>
    <a:srgbClr val="D7D7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07" autoAdjust="0"/>
  </p:normalViewPr>
  <p:slideViewPr>
    <p:cSldViewPr>
      <p:cViewPr>
        <p:scale>
          <a:sx n="66" d="100"/>
          <a:sy n="66" d="100"/>
        </p:scale>
        <p:origin x="-155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F95822F-A89B-4F55-9520-75431E8B6879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DZ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ar-D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5B77E1E-AD37-442D-8434-4825B96EE82C}" type="slidenum">
              <a:rPr lang="ar-DZ" smtClean="0"/>
              <a:pPr/>
              <a:t>‹N°›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2358959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DZ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D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ocè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D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  <p:cxnSp>
        <p:nvCxnSpPr>
          <p:cNvPr id="11" name="Connecteur droi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D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DZ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DZ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D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D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E924DB2-DD1B-46D8-84F7-0B21D1943935}" type="datetimeFigureOut">
              <a:rPr lang="ar-DZ" smtClean="0"/>
              <a:pPr/>
              <a:t>25-06-1439</a:t>
            </a:fld>
            <a:endParaRPr lang="ar-D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DZ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CAF451F-CAC7-469D-A6FA-85EFFE955FA5}" type="slidenum">
              <a:rPr lang="ar-DZ" smtClean="0"/>
              <a:pPr/>
              <a:t>‹N°›</a:t>
            </a:fld>
            <a:endParaRPr lang="ar-D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e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10.png"/><Relationship Id="rId7" Type="http://schemas.openxmlformats.org/officeDocument/2006/relationships/image" Target="../media/image3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5" Type="http://schemas.openxmlformats.org/officeDocument/2006/relationships/image" Target="../media/image7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9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56895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llipse 11"/>
          <p:cNvSpPr/>
          <p:nvPr/>
        </p:nvSpPr>
        <p:spPr>
          <a:xfrm>
            <a:off x="1043608" y="1628800"/>
            <a:ext cx="3312368" cy="237626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graphicFrame>
        <p:nvGraphicFramePr>
          <p:cNvPr id="119810" name="Object 2"/>
          <p:cNvGraphicFramePr>
            <a:graphicFrameLocks noChangeAspect="1"/>
          </p:cNvGraphicFramePr>
          <p:nvPr/>
        </p:nvGraphicFramePr>
        <p:xfrm>
          <a:off x="1187624" y="1988840"/>
          <a:ext cx="26797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76" name="CS ChemDraw Drawing" r:id="rId4" imgW="3190971" imgH="2245847" progId="">
                  <p:embed/>
                </p:oleObj>
              </mc:Choice>
              <mc:Fallback>
                <p:oleObj name="CS ChemDraw Drawing" r:id="rId4" imgW="3190971" imgH="2245847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988840"/>
                        <a:ext cx="2679700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à coins arrondis 12"/>
          <p:cNvSpPr/>
          <p:nvPr/>
        </p:nvSpPr>
        <p:spPr>
          <a:xfrm>
            <a:off x="3923928" y="4653136"/>
            <a:ext cx="757421" cy="360040"/>
          </a:xfrm>
          <a:prstGeom prst="wedgeRoundRectCallout">
            <a:avLst>
              <a:gd name="adj1" fmla="val -49362"/>
              <a:gd name="adj2" fmla="val 158056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699792" y="2996952"/>
            <a:ext cx="152965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</a:t>
            </a: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447,0928</a:t>
            </a:r>
            <a:endParaRPr lang="ar-DZ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4644008" y="4365104"/>
            <a:ext cx="757421" cy="360040"/>
          </a:xfrm>
          <a:prstGeom prst="wedgeRoundRectCallout">
            <a:avLst>
              <a:gd name="adj1" fmla="val -49362"/>
              <a:gd name="adj2" fmla="val 158056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4860032" y="4797152"/>
            <a:ext cx="757421" cy="360040"/>
          </a:xfrm>
          <a:prstGeom prst="wedgeRoundRectCallout">
            <a:avLst>
              <a:gd name="adj1" fmla="val -49362"/>
              <a:gd name="adj2" fmla="val 158056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647056" y="1124744"/>
            <a:ext cx="4608512" cy="252028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1043608" y="1268760"/>
          <a:ext cx="4032448" cy="181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77" name="CS ChemDraw Drawing" r:id="rId6" imgW="4634075" imgH="2416715" progId="">
                  <p:embed/>
                </p:oleObj>
              </mc:Choice>
              <mc:Fallback>
                <p:oleObj name="CS ChemDraw Drawing" r:id="rId6" imgW="4634075" imgH="241671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268760"/>
                        <a:ext cx="4032448" cy="181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ZoneTexte 19"/>
          <p:cNvSpPr txBox="1"/>
          <p:nvPr/>
        </p:nvSpPr>
        <p:spPr>
          <a:xfrm>
            <a:off x="1475656" y="2996952"/>
            <a:ext cx="152965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</a:t>
            </a: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625,1201</a:t>
            </a:r>
            <a:endParaRPr lang="ar-DZ" dirty="0" smtClean="0">
              <a:solidFill>
                <a:srgbClr val="C00000"/>
              </a:solidFill>
            </a:endParaRPr>
          </a:p>
          <a:p>
            <a:endParaRPr lang="ar-DZ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3491880" y="1124744"/>
            <a:ext cx="4608512" cy="252028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graphicFrame>
        <p:nvGraphicFramePr>
          <p:cNvPr id="119812" name="Object 4"/>
          <p:cNvGraphicFramePr>
            <a:graphicFrameLocks noChangeAspect="1"/>
          </p:cNvGraphicFramePr>
          <p:nvPr/>
        </p:nvGraphicFramePr>
        <p:xfrm>
          <a:off x="3923928" y="1340768"/>
          <a:ext cx="3846512" cy="198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78" name="CS ChemDraw Drawing" r:id="rId8" imgW="4634075" imgH="2393771" progId="">
                  <p:embed/>
                </p:oleObj>
              </mc:Choice>
              <mc:Fallback>
                <p:oleObj name="CS ChemDraw Drawing" r:id="rId8" imgW="4634075" imgH="2393771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340768"/>
                        <a:ext cx="3846512" cy="198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ZoneTexte 21"/>
          <p:cNvSpPr txBox="1"/>
          <p:nvPr/>
        </p:nvSpPr>
        <p:spPr>
          <a:xfrm>
            <a:off x="3419872" y="2780928"/>
            <a:ext cx="152965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</a:t>
            </a: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609,1252</a:t>
            </a:r>
            <a:endParaRPr lang="ar-DZ" dirty="0" smtClean="0">
              <a:solidFill>
                <a:srgbClr val="C00000"/>
              </a:solidFill>
            </a:endParaRPr>
          </a:p>
          <a:p>
            <a:endParaRPr lang="ar-DZ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755576" y="1196752"/>
            <a:ext cx="4608512" cy="252028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graphicFrame>
        <p:nvGraphicFramePr>
          <p:cNvPr id="119813" name="Object 5"/>
          <p:cNvGraphicFramePr>
            <a:graphicFrameLocks noChangeAspect="1"/>
          </p:cNvGraphicFramePr>
          <p:nvPr/>
        </p:nvGraphicFramePr>
        <p:xfrm>
          <a:off x="1115616" y="1412776"/>
          <a:ext cx="3685902" cy="1905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79" name="CS ChemDraw Drawing" r:id="rId10" imgW="4634075" imgH="2395391" progId="">
                  <p:embed/>
                </p:oleObj>
              </mc:Choice>
              <mc:Fallback>
                <p:oleObj name="CS ChemDraw Drawing" r:id="rId10" imgW="4634075" imgH="2395391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412776"/>
                        <a:ext cx="3685902" cy="1905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1325932" y="2852936"/>
            <a:ext cx="1445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</a:t>
            </a: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625,1198</a:t>
            </a:r>
            <a:endParaRPr lang="ar-DZ" dirty="0">
              <a:solidFill>
                <a:srgbClr val="C00000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5220072" y="4653136"/>
            <a:ext cx="757421" cy="360040"/>
          </a:xfrm>
          <a:prstGeom prst="wedgeRoundRectCallout">
            <a:avLst>
              <a:gd name="adj1" fmla="val -49362"/>
              <a:gd name="adj2" fmla="val 158056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5580112" y="4077072"/>
            <a:ext cx="757421" cy="360040"/>
          </a:xfrm>
          <a:prstGeom prst="wedgeRoundRectCallout">
            <a:avLst>
              <a:gd name="adj1" fmla="val -49362"/>
              <a:gd name="adj2" fmla="val 158056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1403871" y="1123950"/>
            <a:ext cx="4104456" cy="223224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graphicFrame>
        <p:nvGraphicFramePr>
          <p:cNvPr id="30" name="Object 2"/>
          <p:cNvGraphicFramePr>
            <a:graphicFrameLocks noChangeAspect="1"/>
          </p:cNvGraphicFramePr>
          <p:nvPr/>
        </p:nvGraphicFramePr>
        <p:xfrm>
          <a:off x="1979712" y="1556792"/>
          <a:ext cx="331152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80" name="CS ChemDraw Drawing" r:id="rId12" imgW="5528659" imgH="2300914" progId="">
                  <p:embed/>
                </p:oleObj>
              </mc:Choice>
              <mc:Fallback>
                <p:oleObj name="CS ChemDraw Drawing" r:id="rId12" imgW="5528659" imgH="2300914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556792"/>
                        <a:ext cx="331152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>
            <a:off x="2051943" y="2708126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593,1298</a:t>
            </a:r>
            <a:endParaRPr lang="ar-DZ" dirty="0">
              <a:solidFill>
                <a:srgbClr val="C00000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5652120" y="548680"/>
            <a:ext cx="792088" cy="360040"/>
          </a:xfrm>
          <a:prstGeom prst="wedgeRoundRectCallout">
            <a:avLst>
              <a:gd name="adj1" fmla="val -49362"/>
              <a:gd name="adj2" fmla="val 158056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1475656" y="1628800"/>
            <a:ext cx="3816424" cy="201622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graphicFrame>
        <p:nvGraphicFramePr>
          <p:cNvPr id="40" name="Object 3"/>
          <p:cNvGraphicFramePr>
            <a:graphicFrameLocks noChangeAspect="1"/>
          </p:cNvGraphicFramePr>
          <p:nvPr/>
        </p:nvGraphicFramePr>
        <p:xfrm>
          <a:off x="1835696" y="1772816"/>
          <a:ext cx="331152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81" name="CS ChemDraw Drawing" r:id="rId14" imgW="5528659" imgH="2300644" progId="">
                  <p:embed/>
                </p:oleObj>
              </mc:Choice>
              <mc:Fallback>
                <p:oleObj name="CS ChemDraw Drawing" r:id="rId14" imgW="5528659" imgH="2300644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772816"/>
                        <a:ext cx="331152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40"/>
          <p:cNvSpPr/>
          <p:nvPr/>
        </p:nvSpPr>
        <p:spPr>
          <a:xfrm>
            <a:off x="1979712" y="2996952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593,129</a:t>
            </a:r>
            <a:r>
              <a:rPr lang="ar-DZ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ar-DZ" dirty="0">
              <a:solidFill>
                <a:srgbClr val="C00000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5796136" y="4077072"/>
            <a:ext cx="792088" cy="360040"/>
          </a:xfrm>
          <a:prstGeom prst="wedgeRoundRectCallout">
            <a:avLst>
              <a:gd name="adj1" fmla="val -49362"/>
              <a:gd name="adj2" fmla="val 158056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3779714" y="1348135"/>
            <a:ext cx="4248472" cy="216024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graphicFrame>
        <p:nvGraphicFramePr>
          <p:cNvPr id="44" name="Object 4"/>
          <p:cNvGraphicFramePr>
            <a:graphicFrameLocks noChangeAspect="1"/>
          </p:cNvGraphicFramePr>
          <p:nvPr/>
        </p:nvGraphicFramePr>
        <p:xfrm>
          <a:off x="4139952" y="1556792"/>
          <a:ext cx="3167063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82" name="CS ChemDraw Drawing" r:id="rId16" imgW="4542565" imgH="3078053" progId="">
                  <p:embed/>
                </p:oleObj>
              </mc:Choice>
              <mc:Fallback>
                <p:oleObj name="CS ChemDraw Drawing" r:id="rId16" imgW="4542565" imgH="3078053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556792"/>
                        <a:ext cx="3167063" cy="181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44"/>
          <p:cNvSpPr/>
          <p:nvPr/>
        </p:nvSpPr>
        <p:spPr>
          <a:xfrm>
            <a:off x="4355778" y="2788295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593,1298</a:t>
            </a:r>
            <a:endParaRPr lang="ar-DZ" dirty="0">
              <a:solidFill>
                <a:srgbClr val="C00000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7452320" y="2636912"/>
            <a:ext cx="792088" cy="360040"/>
          </a:xfrm>
          <a:prstGeom prst="wedgeRoundRectCallout">
            <a:avLst>
              <a:gd name="adj1" fmla="val -67686"/>
              <a:gd name="adj2" fmla="val 149994"/>
              <a:gd name="adj3" fmla="val 16667"/>
            </a:avLst>
          </a:prstGeom>
          <a:solidFill>
            <a:srgbClr val="CCFF3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endParaRPr lang="fr-F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2195736" y="836712"/>
            <a:ext cx="4608512" cy="237626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ar-DZ" dirty="0">
              <a:solidFill>
                <a:srgbClr val="C00000"/>
              </a:solidFill>
            </a:endParaRPr>
          </a:p>
        </p:txBody>
      </p:sp>
      <p:graphicFrame>
        <p:nvGraphicFramePr>
          <p:cNvPr id="52" name="Object 5"/>
          <p:cNvGraphicFramePr>
            <a:graphicFrameLocks noChangeAspect="1"/>
          </p:cNvGraphicFramePr>
          <p:nvPr/>
        </p:nvGraphicFramePr>
        <p:xfrm>
          <a:off x="3131840" y="1124744"/>
          <a:ext cx="3024336" cy="1628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83" name="CS ChemDraw Drawing" r:id="rId18" imgW="5298669" imgH="2404568" progId="">
                  <p:embed/>
                </p:oleObj>
              </mc:Choice>
              <mc:Fallback>
                <p:oleObj name="CS ChemDraw Drawing" r:id="rId18" imgW="5298669" imgH="2404568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124744"/>
                        <a:ext cx="3024336" cy="16284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52"/>
          <p:cNvSpPr/>
          <p:nvPr/>
        </p:nvSpPr>
        <p:spPr>
          <a:xfrm>
            <a:off x="3203848" y="2636912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-FR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Kaempférol</a:t>
            </a:r>
            <a:r>
              <a:rPr lang="fr-FR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3-</a:t>
            </a:r>
            <a:r>
              <a:rPr lang="fr-FR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O-</a:t>
            </a:r>
            <a:r>
              <a:rPr lang="fr-FR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(3",6"-di-p-</a:t>
            </a:r>
            <a:r>
              <a:rPr lang="fr-FR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coumaroyl</a:t>
            </a:r>
            <a:r>
              <a:rPr lang="fr-FR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 rtl="0"/>
            <a:r>
              <a:rPr lang="fr-FR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glucopyranoside</a:t>
            </a:r>
            <a:endParaRPr lang="ar-DZ" sz="1200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627784" y="2060848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m/z 739,1657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7092280" y="2996952"/>
            <a:ext cx="288032" cy="2880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2195736" y="6488668"/>
            <a:ext cx="44644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Identification des </a:t>
            </a:r>
            <a:r>
              <a:rPr lang="fr-FR" b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produits par MS/MS</a:t>
            </a:r>
            <a:endParaRPr kumimoji="0" lang="fr-FR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7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5" dur="5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"/>
                            </p:stCondLst>
                            <p:childTnLst>
                              <p:par>
                                <p:cTn id="2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/>
      <p:bldP spid="14" grpId="1"/>
      <p:bldP spid="15" grpId="0" animBg="1"/>
      <p:bldP spid="15" grpId="1" animBg="1"/>
      <p:bldP spid="16" grpId="0" animBg="1"/>
      <p:bldP spid="16" grpId="1" animBg="1"/>
      <p:bldP spid="19" grpId="0" animBg="1"/>
      <p:bldP spid="19" grpId="1" animBg="1"/>
      <p:bldP spid="20" grpId="0"/>
      <p:bldP spid="20" grpId="1"/>
      <p:bldP spid="21" grpId="0" animBg="1"/>
      <p:bldP spid="21" grpId="1" animBg="1"/>
      <p:bldP spid="22" grpId="0"/>
      <p:bldP spid="22" grpId="1"/>
      <p:bldP spid="22" grpId="2"/>
      <p:bldP spid="22" grpId="3"/>
      <p:bldP spid="24" grpId="0" animBg="1"/>
      <p:bldP spid="24" grpId="1" animBg="1"/>
      <p:bldP spid="25" grpId="0"/>
      <p:bldP spid="25" grpId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1" grpId="0"/>
      <p:bldP spid="31" grpId="1"/>
      <p:bldP spid="35" grpId="0" animBg="1"/>
      <p:bldP spid="35" grpId="1" animBg="1"/>
      <p:bldP spid="39" grpId="0" animBg="1"/>
      <p:bldP spid="39" grpId="1" animBg="1"/>
      <p:bldP spid="41" grpId="0"/>
      <p:bldP spid="41" grpId="1"/>
      <p:bldP spid="42" grpId="0" animBg="1"/>
      <p:bldP spid="42" grpId="1" animBg="1"/>
      <p:bldP spid="43" grpId="0" animBg="1"/>
      <p:bldP spid="43" grpId="1" animBg="1"/>
      <p:bldP spid="45" grpId="0"/>
      <p:bldP spid="45" grpId="1"/>
      <p:bldP spid="50" grpId="0" animBg="1"/>
      <p:bldP spid="51" grpId="0" animBg="1"/>
      <p:bldP spid="51" grpId="1" animBg="1"/>
      <p:bldP spid="53" grpId="0"/>
      <p:bldP spid="53" grpId="1"/>
      <p:bldP spid="54" grpId="0"/>
      <p:bldP spid="5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gin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63061</TotalTime>
  <Words>40</Words>
  <Application>Microsoft Office PowerPoint</Application>
  <PresentationFormat>Affichage à l'écran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Verve</vt:lpstr>
      <vt:lpstr>CS ChemDraw Drawing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PC_User</dc:creator>
  <cp:lastModifiedBy>ezzamil</cp:lastModifiedBy>
  <cp:revision>813</cp:revision>
  <dcterms:created xsi:type="dcterms:W3CDTF">2017-01-14T11:31:57Z</dcterms:created>
  <dcterms:modified xsi:type="dcterms:W3CDTF">2018-03-12T21:54:58Z</dcterms:modified>
</cp:coreProperties>
</file>