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77" r:id="rId4"/>
    <p:sldId id="257" r:id="rId5"/>
    <p:sldId id="278" r:id="rId6"/>
    <p:sldId id="258" r:id="rId7"/>
    <p:sldId id="279" r:id="rId8"/>
    <p:sldId id="259" r:id="rId9"/>
    <p:sldId id="264" r:id="rId10"/>
    <p:sldId id="263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80" r:id="rId21"/>
    <p:sldId id="272" r:id="rId22"/>
    <p:sldId id="281" r:id="rId23"/>
    <p:sldId id="275" r:id="rId24"/>
    <p:sldId id="276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B56C3-49DF-49BA-B4E9-6828472A3368}" type="datetimeFigureOut">
              <a:rPr lang="fr-FR" smtClean="0"/>
              <a:pPr/>
              <a:t>21/03/2020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361D-14BE-4A1A-B5AF-15773994BA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u="sng" dirty="0" smtClean="0"/>
              <a:t>Structure métallique</a:t>
            </a:r>
            <a:endParaRPr lang="fr-FR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fr-FR" b="1" i="1" dirty="0" smtClean="0"/>
              <a:t>Les différents treillis</a:t>
            </a:r>
            <a:endParaRPr lang="fr-FR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MSI MICRO\Desktop\treillis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253064" cy="5439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SI MICRO\Desktop\treillis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945696"/>
            <a:ext cx="7365255" cy="552177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619672" y="188640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 smtClean="0"/>
              <a:t>Treillis </a:t>
            </a:r>
            <a:r>
              <a:rPr lang="fr-FR" sz="2400" b="1" i="1" u="sng" dirty="0" smtClean="0"/>
              <a:t>tridimensionnels montage in situ</a:t>
            </a:r>
            <a:endParaRPr lang="fr-FR" sz="2400" b="1" i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SI MICRO\Desktop\nappe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889000"/>
            <a:ext cx="6769100" cy="50800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75656" y="3326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Nappe en treillis tridimensionnel</a:t>
            </a:r>
            <a:endParaRPr lang="fr-FR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SI MICRO\Desktop\nappe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397000"/>
            <a:ext cx="812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SI MICRO\Desktop\nappe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238250"/>
            <a:ext cx="6477000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SI MICRO\Desktop\nappe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6495932" cy="48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SI MICRO\Desktop\nappe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7218188" cy="491887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835696" y="47667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Charpente bidimensionnelle classique</a:t>
            </a:r>
            <a:endParaRPr lang="fr-FR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SI MICRO\Desktop\nappe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14438"/>
            <a:ext cx="6480720" cy="4860541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547664" y="476672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Portique tridimensionnel</a:t>
            </a:r>
            <a:endParaRPr lang="fr-FR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SI MICRO\Desktop\poutre-bois-lamelle-colle-cintree-60821-22481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776053" cy="51471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835696" y="260648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Couverture en portique bois  lamellé collé</a:t>
            </a:r>
            <a:endParaRPr lang="fr-FR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SI MICRO\Desktop\lamelle coll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27" y="1268760"/>
            <a:ext cx="7493553" cy="496855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63688" y="548680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 smtClean="0"/>
              <a:t>Treillis en bois lamellé collé</a:t>
            </a:r>
            <a:endParaRPr lang="fr-FR" sz="2400" b="1" i="1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I MICRO\Desktop\treillis 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981287" cy="511256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979712" y="4766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 smtClean="0"/>
              <a:t>Treillis </a:t>
            </a:r>
            <a:r>
              <a:rPr lang="fr-FR" sz="2400" b="1" i="1" u="sng" dirty="0" smtClean="0"/>
              <a:t>métalliques – nœud d’assemblage</a:t>
            </a:r>
            <a:endParaRPr lang="fr-FR" sz="2400" b="1" i="1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SI MICRO\Desktop\lamelle coll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84784"/>
            <a:ext cx="8072613" cy="4298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MSI MICRO\Desktop\lamelle colle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379790" cy="4973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SI MICRO\Desktop\lamelle colle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24998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SI MICRO\Desktop\lamelle co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48189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SI MICRO\Desktop\lamelle col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930870" cy="43993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SI MICRO\Desktop\treillis 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15990"/>
            <a:ext cx="7464376" cy="506128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043608" y="33265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Poutres bidimensionnelles en acier tubulaire</a:t>
            </a:r>
            <a:endParaRPr lang="fr-FR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SI MICRO\Desktop\treillis 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19461" cy="417646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691680" y="5486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Portiques  tridimensionnels</a:t>
            </a:r>
            <a:endParaRPr lang="fr-F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SI MICRO\Desktop\treillis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6840760" cy="512396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63688" y="404664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Auvents en poutres  bidimensionnelles</a:t>
            </a:r>
            <a:endParaRPr lang="fr-FR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I MICRO\Desktop\treillis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248736" cy="468052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411760" y="40466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 smtClean="0"/>
              <a:t>Les treillis en bois</a:t>
            </a:r>
            <a:endParaRPr lang="fr-FR" sz="2400" b="1" i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SI MICRO\Desktop\treillis 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696744" cy="501609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63688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u="sng" dirty="0" smtClean="0"/>
              <a:t>Treillis </a:t>
            </a:r>
            <a:r>
              <a:rPr lang="fr-FR" sz="2400" b="1" i="1" u="sng" dirty="0" smtClean="0"/>
              <a:t>bidimensionnel en profilés lourds</a:t>
            </a:r>
            <a:endParaRPr lang="fr-FR" sz="2400" b="1" i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SI MICRO\Desktop\treillis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04879" cy="410445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63688" y="692696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Plancher collaborant   avec  poutres  en treillis</a:t>
            </a:r>
            <a:endParaRPr lang="fr-FR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I MICRO\Desktop\treillis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976663" cy="4476729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763688" y="33265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Couvertures en charpente métallique bidimensionnelle profilés lourds</a:t>
            </a:r>
            <a:endParaRPr lang="fr-FR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68</Words>
  <Application>Microsoft Office PowerPoint</Application>
  <PresentationFormat>Affichage à l'écran (4:3)</PresentationFormat>
  <Paragraphs>16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Structure métallique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MSI MICRO</dc:creator>
  <cp:lastModifiedBy>MSI MICRO</cp:lastModifiedBy>
  <cp:revision>6</cp:revision>
  <dcterms:created xsi:type="dcterms:W3CDTF">2015-04-18T15:45:05Z</dcterms:created>
  <dcterms:modified xsi:type="dcterms:W3CDTF">2020-03-21T15:58:38Z</dcterms:modified>
</cp:coreProperties>
</file>