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28/11/2017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86725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Résultat de recherche d'images pour &quot;fusions acquisitions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933056"/>
            <a:ext cx="4680520" cy="2592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8640"/>
            <a:ext cx="625182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828092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996952"/>
            <a:ext cx="849694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332656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1.2.3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208912" cy="100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6832"/>
            <a:ext cx="892492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89040"/>
            <a:ext cx="878497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2656"/>
            <a:ext cx="64807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8352928" cy="204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140968"/>
            <a:ext cx="878497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23528" y="476672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1.2.4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145" y="332656"/>
            <a:ext cx="859333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20888"/>
            <a:ext cx="8656265" cy="118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864096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8640"/>
            <a:ext cx="7632848" cy="929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856895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8496944" cy="2428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51520" y="332656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1.2.5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849694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60648"/>
            <a:ext cx="44644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68760"/>
            <a:ext cx="8640960" cy="2810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149080"/>
            <a:ext cx="86409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547664" y="40466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1.2.6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208912" cy="26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13584"/>
            <a:ext cx="8208912" cy="355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585968" cy="164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774035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828092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72008" y="260648"/>
            <a:ext cx="755576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fr-FR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3437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842493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8496943" cy="2379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4"/>
            <a:ext cx="53340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47774"/>
            <a:ext cx="8712968" cy="47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2656"/>
            <a:ext cx="7172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340768"/>
            <a:ext cx="29432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060848"/>
            <a:ext cx="8640961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725144"/>
            <a:ext cx="8568952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79512" y="332656"/>
            <a:ext cx="89959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2-1</a:t>
            </a:r>
            <a:endParaRPr lang="fr-FR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51520" y="1268760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2.1.1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60648"/>
            <a:ext cx="67722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878497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293096"/>
            <a:ext cx="878497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51520" y="26064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2.1.2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2656"/>
            <a:ext cx="74168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007" y="1268760"/>
            <a:ext cx="874948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068960"/>
            <a:ext cx="864095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40466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2.1.3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8964488" cy="18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132856"/>
            <a:ext cx="752432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04664"/>
            <a:ext cx="67437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871296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96952"/>
            <a:ext cx="864096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797152"/>
            <a:ext cx="864096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395536" y="332656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2.1.4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749161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8"/>
            <a:ext cx="856895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772816"/>
            <a:ext cx="8568952" cy="1497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933056"/>
            <a:ext cx="864096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79512" y="40466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2.1.5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60007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7776864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276872"/>
            <a:ext cx="60674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852936"/>
            <a:ext cx="8964488" cy="350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79512" y="332656"/>
            <a:ext cx="89959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2-2</a:t>
            </a:r>
            <a:endParaRPr lang="fr-FR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9512" y="220486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2.2.1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748464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140968"/>
            <a:ext cx="5544615" cy="469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861048"/>
            <a:ext cx="843416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085184"/>
            <a:ext cx="86597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611560" y="3068960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2.2.2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42493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6408712" cy="60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849694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276872"/>
            <a:ext cx="8676456" cy="119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789040"/>
            <a:ext cx="853244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797152"/>
            <a:ext cx="864096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179512" y="26064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2.2.3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404" y="260648"/>
            <a:ext cx="8041084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1340768"/>
            <a:ext cx="849694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780928"/>
            <a:ext cx="849694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7" y="3717032"/>
            <a:ext cx="8496944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72008" y="260648"/>
            <a:ext cx="755576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fr-FR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60648"/>
            <a:ext cx="4896544" cy="6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052736"/>
            <a:ext cx="6984775" cy="5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04664"/>
            <a:ext cx="61926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12776"/>
            <a:ext cx="72008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517232"/>
            <a:ext cx="72008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395536" y="332656"/>
            <a:ext cx="755576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fr-FR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13690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284984"/>
            <a:ext cx="813690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13690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72816"/>
            <a:ext cx="813690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725144"/>
            <a:ext cx="813690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0648"/>
            <a:ext cx="792088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140968"/>
            <a:ext cx="79928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 rot="20026203">
            <a:off x="313536" y="2563056"/>
            <a:ext cx="835292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r-FR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Merci pour votre attention</a:t>
            </a:r>
            <a:endParaRPr lang="fr-FR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727280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7920880" cy="26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51520" y="548680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1.2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34481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6752"/>
            <a:ext cx="8208912" cy="224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8208912" cy="2426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619268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3" y="1628800"/>
            <a:ext cx="8136905" cy="26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79512" y="40466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1.2.1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8172400" cy="209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645024"/>
            <a:ext cx="7928371" cy="190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5373216"/>
            <a:ext cx="4524375" cy="26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8"/>
            <a:ext cx="5941690" cy="72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8496944" cy="3270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79512" y="40466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1.2.2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276</TotalTime>
  <Words>24</Words>
  <Application>Microsoft Office PowerPoint</Application>
  <PresentationFormat>Affichage à l'écran (4:3)</PresentationFormat>
  <Paragraphs>21</Paragraphs>
  <Slides>37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38" baseType="lpstr">
      <vt:lpstr>Verve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Amira Informatique</dc:creator>
  <cp:lastModifiedBy>Amira Informatique</cp:lastModifiedBy>
  <cp:revision>80</cp:revision>
  <dcterms:created xsi:type="dcterms:W3CDTF">2017-11-13T20:14:28Z</dcterms:created>
  <dcterms:modified xsi:type="dcterms:W3CDTF">2017-11-28T08:42:30Z</dcterms:modified>
</cp:coreProperties>
</file>