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28/11/2017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867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Résultat de recherche d'images pour &quot;fusions acquisition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33056"/>
            <a:ext cx="4680520" cy="25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25182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82809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96952"/>
            <a:ext cx="84969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3326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1.2.3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208912" cy="10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89249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87849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4807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352928" cy="204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8"/>
            <a:ext cx="87849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4766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1.2.4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45" y="332656"/>
            <a:ext cx="859333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8656265" cy="11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86409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7632848" cy="9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5689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8496944" cy="242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3326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1.2.5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96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44644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40960" cy="281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86409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47664" y="4046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1.2.6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08912" cy="26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13584"/>
            <a:ext cx="8208912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585968" cy="1648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74035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28092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72008" y="260648"/>
            <a:ext cx="75557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fr-FR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343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84249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96943" cy="237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33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47774"/>
            <a:ext cx="8712968" cy="47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172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2943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8640961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856895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332656"/>
            <a:ext cx="8995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2-1</a:t>
            </a:r>
            <a:endParaRPr lang="fr-FR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51520" y="126876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2.1.1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772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87849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2.1.2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07" y="1268760"/>
            <a:ext cx="874948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86409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4046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2.1.3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964488" cy="18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75243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7437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129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864096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97152"/>
            <a:ext cx="86409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5536" y="3326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2.1.4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49161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568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8568952" cy="14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933056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4046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2.1.5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000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77686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276872"/>
            <a:ext cx="6067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8964488" cy="350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332656"/>
            <a:ext cx="8995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2-2</a:t>
            </a:r>
            <a:endParaRPr lang="fr-FR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22048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2.2.1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48464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5544615" cy="4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84341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085184"/>
            <a:ext cx="86597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306896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2.2.2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4249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408712" cy="60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849694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8676456" cy="119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853244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97152"/>
            <a:ext cx="864096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9512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2.2.3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404" y="260648"/>
            <a:ext cx="8041084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340768"/>
            <a:ext cx="84969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780928"/>
            <a:ext cx="84969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3717032"/>
            <a:ext cx="8496944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2008" y="260648"/>
            <a:ext cx="75557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fr-FR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96544" cy="6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6984775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1926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2008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517232"/>
            <a:ext cx="7200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5536" y="332656"/>
            <a:ext cx="755576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fr-FR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81369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369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1369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81369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9208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40968"/>
            <a:ext cx="799288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20026203">
            <a:off x="313536" y="2563056"/>
            <a:ext cx="835292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Merci pour votre attention</a:t>
            </a:r>
            <a:endParaRPr lang="fr-FR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2728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7920880" cy="26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54868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1.2</a:t>
            </a:r>
            <a:endParaRPr lang="fr-FR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344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208912" cy="224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208912" cy="242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1926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628800"/>
            <a:ext cx="8136905" cy="26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4046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1.2.1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172400" cy="209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7928371" cy="190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373216"/>
            <a:ext cx="4524375" cy="26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5941690" cy="72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496944" cy="327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4046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1.2.2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276</TotalTime>
  <Words>24</Words>
  <Application>Microsoft Office PowerPoint</Application>
  <PresentationFormat>Affichage à l'écran (4:3)</PresentationFormat>
  <Paragraphs>21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Verve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Amira Informatique</dc:creator>
  <cp:lastModifiedBy>Amira Informatique</cp:lastModifiedBy>
  <cp:revision>80</cp:revision>
  <dcterms:created xsi:type="dcterms:W3CDTF">2017-11-13T20:14:28Z</dcterms:created>
  <dcterms:modified xsi:type="dcterms:W3CDTF">2017-11-28T08:42:30Z</dcterms:modified>
</cp:coreProperties>
</file>