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9" r:id="rId16"/>
    <p:sldId id="290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25/04/2019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txBody>
          <a:bodyPr>
            <a:normAutofit/>
          </a:bodyPr>
          <a:lstStyle/>
          <a:p>
            <a:r>
              <a:rPr lang="ar-DZ" sz="3600" b="1" dirty="0" smtClean="0"/>
              <a:t>العمل التطبيقي رقم 03</a:t>
            </a:r>
          </a:p>
          <a:p>
            <a:r>
              <a:rPr lang="ar-DZ" sz="3600" b="1" dirty="0" smtClean="0"/>
              <a:t>الجداول المتقاطعة</a:t>
            </a:r>
          </a:p>
          <a:p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634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77" t="12188" r="18023" b="21875"/>
          <a:stretch/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16" t="14687" r="28565" b="22812"/>
          <a:stretch/>
        </p:blipFill>
        <p:spPr bwMode="auto">
          <a:xfrm>
            <a:off x="3707904" y="0"/>
            <a:ext cx="54360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4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3" t="23750" r="41391" b="9687"/>
          <a:stretch/>
        </p:blipFill>
        <p:spPr bwMode="auto">
          <a:xfrm>
            <a:off x="0" y="-18383"/>
            <a:ext cx="9144000" cy="687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68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75" r="13456" b="17813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71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36" t="13438" r="35242" b="14692"/>
          <a:stretch/>
        </p:blipFill>
        <p:spPr bwMode="auto">
          <a:xfrm>
            <a:off x="-509510" y="0"/>
            <a:ext cx="965351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8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6" t="52656" r="35944" b="14687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79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sz="3200" b="1" dirty="0" smtClean="0"/>
              <a:t>الجدول الاول :يوضح عدد الاجابات والنسب المئوية الي لا توجد قيم مفقودة.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036496" cy="5301208"/>
          </a:xfrm>
        </p:spPr>
        <p:txBody>
          <a:bodyPr>
            <a:normAutofit/>
          </a:bodyPr>
          <a:lstStyle/>
          <a:p>
            <a:pPr algn="r" rtl="1"/>
            <a:r>
              <a:rPr lang="ar-DZ" sz="3200" dirty="0" smtClean="0"/>
              <a:t>الجدول الثاني:</a:t>
            </a:r>
            <a:endParaRPr lang="en-US" sz="3200" dirty="0" smtClean="0"/>
          </a:p>
          <a:p>
            <a:pPr marL="0" indent="0" algn="r" rtl="1">
              <a:buNone/>
            </a:pPr>
            <a:r>
              <a:rPr lang="ar-DZ" sz="3200" dirty="0" smtClean="0"/>
              <a:t>الحالة 1: من بين 31 طالب هنالك 10 طلبة موافقون جدا على برنامج السداسي الاول من بينه 7 ذكور بنسبة 70</a:t>
            </a:r>
            <a:r>
              <a:rPr lang="fr-FR" sz="3200" dirty="0" smtClean="0"/>
              <a:t>%</a:t>
            </a:r>
            <a:r>
              <a:rPr lang="ar-DZ" sz="3200" dirty="0" smtClean="0"/>
              <a:t> و 3 اناث بنسبة 30</a:t>
            </a:r>
            <a:r>
              <a:rPr lang="fr-FR" sz="3200" dirty="0"/>
              <a:t> %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95536" y="3789040"/>
            <a:ext cx="8424936" cy="2520280"/>
            <a:chOff x="395536" y="3789040"/>
            <a:chExt cx="6192688" cy="1584176"/>
          </a:xfrm>
        </p:grpSpPr>
        <p:sp>
          <p:nvSpPr>
            <p:cNvPr id="5" name="Rectangle 4"/>
            <p:cNvSpPr/>
            <p:nvPr/>
          </p:nvSpPr>
          <p:spPr>
            <a:xfrm>
              <a:off x="395536" y="3789040"/>
              <a:ext cx="2088232" cy="158417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sz="2800" b="1" dirty="0" smtClean="0"/>
                <a:t>موافق جدا </a:t>
              </a:r>
            </a:p>
            <a:p>
              <a:pPr algn="ctr"/>
              <a:r>
                <a:rPr lang="ar-DZ" sz="2800" b="1" dirty="0" smtClean="0"/>
                <a:t>10 طلبة </a:t>
              </a:r>
              <a:endParaRPr lang="fr-FR" sz="28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3848" y="3796444"/>
              <a:ext cx="3384376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DZ" sz="2400" dirty="0" smtClean="0"/>
                <a:t>7 ذكور  بنسبة 0 7 </a:t>
              </a:r>
              <a:r>
                <a:rPr lang="fr-FR" sz="2400" dirty="0"/>
                <a:t>%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3848" y="5003068"/>
              <a:ext cx="3384376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DZ" sz="2400" dirty="0" smtClean="0"/>
                <a:t>3 اناث بنسبة 30 </a:t>
              </a:r>
              <a:r>
                <a:rPr lang="fr-FR" sz="2400" dirty="0"/>
                <a:t>%</a:t>
              </a:r>
              <a:r>
                <a:rPr lang="ar-DZ" sz="2400" dirty="0" smtClean="0"/>
                <a:t> </a:t>
              </a:r>
              <a:endParaRPr lang="fr-FR" sz="2400" dirty="0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V="1">
              <a:off x="2627784" y="4156484"/>
              <a:ext cx="1368152" cy="424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2627784" y="4581128"/>
              <a:ext cx="1368152" cy="6019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6757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9144000" cy="5760640"/>
          </a:xfrm>
        </p:spPr>
        <p:txBody>
          <a:bodyPr>
            <a:noAutofit/>
          </a:bodyPr>
          <a:lstStyle/>
          <a:p>
            <a:pPr algn="r" rtl="1"/>
            <a:r>
              <a:rPr lang="ar-DZ" sz="3200" dirty="0" smtClean="0"/>
              <a:t>الحالة2: من بين 18 طلبة من الذكور يوجد 7 طلبة موافقون جدا على برنامج السداسي الاول بنسبة 38,9 </a:t>
            </a:r>
            <a:r>
              <a:rPr lang="fr-FR" sz="3600" dirty="0" smtClean="0"/>
              <a:t>%</a:t>
            </a:r>
            <a:r>
              <a:rPr lang="ar-DZ" sz="3600" dirty="0" smtClean="0"/>
              <a:t> ، ومن بين 13 طلبة من الاناث هنالك 3 موافقون جدا على برنامج السداسي الاول بنسبة 23,1</a:t>
            </a:r>
            <a:r>
              <a:rPr lang="fr-FR" sz="3600" dirty="0"/>
              <a:t> </a:t>
            </a:r>
            <a:r>
              <a:rPr lang="fr-FR" sz="3600" dirty="0" smtClean="0"/>
              <a:t>%</a:t>
            </a:r>
            <a:r>
              <a:rPr lang="ar-DZ" sz="3600" dirty="0" smtClean="0"/>
              <a:t> ، ومن اجمالي 31 طالب هناك 10 طلبة موافقون جدا على البرنامج بنسبة 32,2</a:t>
            </a:r>
            <a:r>
              <a:rPr lang="fr-FR" sz="3600" dirty="0"/>
              <a:t> </a:t>
            </a:r>
            <a:r>
              <a:rPr lang="fr-FR" sz="3600" dirty="0" smtClean="0"/>
              <a:t>%</a:t>
            </a:r>
            <a:r>
              <a:rPr lang="ar-DZ" sz="3600" dirty="0" smtClean="0"/>
              <a:t> </a:t>
            </a:r>
          </a:p>
          <a:p>
            <a:pPr algn="r" rtl="1"/>
            <a:r>
              <a:rPr lang="ar-DZ" sz="3600" dirty="0" smtClean="0"/>
              <a:t>الحالة3:من 31 طالب يوجد 7 من الذكور موافقون جدا بنسبة 22,6 </a:t>
            </a:r>
            <a:r>
              <a:rPr lang="fr-FR" sz="3600" dirty="0"/>
              <a:t>%</a:t>
            </a:r>
            <a:r>
              <a:rPr lang="ar-DZ" sz="3600" dirty="0" smtClean="0"/>
              <a:t> و يوجد 3 من الاناث موافقون جدا بنسبة 9,7 </a:t>
            </a:r>
            <a:r>
              <a:rPr lang="fr-FR" sz="3600" dirty="0" smtClean="0"/>
              <a:t>%</a:t>
            </a:r>
            <a:r>
              <a:rPr lang="ar-DZ" sz="3600" dirty="0" smtClean="0"/>
              <a:t> </a:t>
            </a:r>
            <a:r>
              <a:rPr lang="ar-DZ" sz="3600" dirty="0"/>
              <a:t>موافقون جدا على برنامج السداسي الاول</a:t>
            </a:r>
            <a:r>
              <a:rPr lang="ar-DZ" sz="3600" dirty="0" smtClean="0"/>
              <a:t> </a:t>
            </a:r>
          </a:p>
          <a:p>
            <a:pPr algn="r" rtl="1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284165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4800" b="1" dirty="0"/>
              <a:t>هل يناسب برنامج السداسي الاول طلبة السنة الثانية ليسانس </a:t>
            </a:r>
            <a:r>
              <a:rPr lang="fr-FR" sz="4800" b="1" dirty="0"/>
              <a:t>LMD </a:t>
            </a:r>
            <a:r>
              <a:rPr lang="ar-DZ" sz="4800" b="1" dirty="0"/>
              <a:t> في كلية العلوم الاقتصادية والعلوم التجارية وعلوم التسيير؟</a:t>
            </a:r>
          </a:p>
          <a:p>
            <a:pPr algn="r" rtl="1"/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xmlns="" val="15231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33" t="4687" r="39809" b="10937"/>
          <a:stretch/>
        </p:blipFill>
        <p:spPr bwMode="auto">
          <a:xfrm>
            <a:off x="0" y="-9520"/>
            <a:ext cx="2910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3" t="11562" r="18023" b="23125"/>
          <a:stretch/>
        </p:blipFill>
        <p:spPr bwMode="auto">
          <a:xfrm>
            <a:off x="2526035" y="-85720"/>
            <a:ext cx="661106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81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3" t="15625" r="18199" b="23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5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525344"/>
          </a:xfrm>
        </p:spPr>
        <p:txBody>
          <a:bodyPr>
            <a:normAutofit/>
          </a:bodyPr>
          <a:lstStyle/>
          <a:p>
            <a:pPr algn="r" rtl="1"/>
            <a:endParaRPr lang="ar-DZ" sz="6000" dirty="0" smtClean="0"/>
          </a:p>
          <a:p>
            <a:pPr algn="r" rtl="1"/>
            <a:r>
              <a:rPr lang="ar-DZ" sz="6000" dirty="0" smtClean="0"/>
              <a:t>هل يناسب برنامج السداسي الاول طلبة ليسانس </a:t>
            </a:r>
            <a:r>
              <a:rPr lang="fr-FR" sz="6000" dirty="0" smtClean="0"/>
              <a:t>LMD </a:t>
            </a:r>
            <a:r>
              <a:rPr lang="ar-DZ" sz="6000" dirty="0" smtClean="0"/>
              <a:t> في كلية العلوم الاقتصادية والعلوم التجارية وعلوم التسيير؟</a:t>
            </a:r>
          </a:p>
          <a:p>
            <a:pPr algn="r" rtl="1"/>
            <a:endParaRPr lang="ar-DZ" sz="6000" dirty="0" smtClean="0"/>
          </a:p>
          <a:p>
            <a:pPr algn="r" rtl="1"/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xmlns="" val="40821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5" t="23437" r="27335" b="8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19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66" t="12814" r="27335" b="84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05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2" t="11875" r="26984" b="87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38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8" t="12188" r="27335" b="84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47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2" t="12500" r="27335" b="84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7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2" t="10625" r="27511" b="153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00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3672408"/>
          </a:xfrm>
        </p:spPr>
        <p:txBody>
          <a:bodyPr/>
          <a:lstStyle/>
          <a:p>
            <a:pPr algn="r"/>
            <a:r>
              <a:rPr lang="ar-DZ" sz="4800" b="1" dirty="0" smtClean="0"/>
              <a:t>المطلوب هو اجراء التقييم على جزء فقط من متغير المستوى الدراس</a:t>
            </a:r>
            <a:r>
              <a:rPr lang="ar-DZ" sz="4800" b="1" dirty="0"/>
              <a:t>ي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xmlns="" val="30716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34" r="60542"/>
          <a:stretch/>
        </p:blipFill>
        <p:spPr bwMode="auto">
          <a:xfrm>
            <a:off x="0" y="0"/>
            <a:ext cx="37799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7" t="10000" r="22767" b="16562"/>
          <a:stretch/>
        </p:blipFill>
        <p:spPr bwMode="auto">
          <a:xfrm>
            <a:off x="3779912" y="4232"/>
            <a:ext cx="5364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15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84" r="37350"/>
          <a:stretch/>
        </p:blipFill>
        <p:spPr bwMode="auto">
          <a:xfrm>
            <a:off x="10304" y="0"/>
            <a:ext cx="3093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75" t="15938" r="18199" b="21875"/>
          <a:stretch/>
        </p:blipFill>
        <p:spPr bwMode="auto">
          <a:xfrm>
            <a:off x="1828800" y="-99392"/>
            <a:ext cx="411135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40" t="12813" r="29092" b="22813"/>
          <a:stretch/>
        </p:blipFill>
        <p:spPr bwMode="auto">
          <a:xfrm>
            <a:off x="5364088" y="-198784"/>
            <a:ext cx="36576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47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8" t="22188" r="41567" b="55625"/>
          <a:stretch/>
        </p:blipFill>
        <p:spPr bwMode="auto">
          <a:xfrm>
            <a:off x="-76200" y="0"/>
            <a:ext cx="92202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7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712968" cy="619268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84" r="36998"/>
          <a:stretch/>
        </p:blipFill>
        <p:spPr bwMode="auto">
          <a:xfrm>
            <a:off x="0" y="188640"/>
            <a:ext cx="882047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11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5" t="13438" r="30673" b="90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648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609600" y="381001"/>
            <a:ext cx="7924800" cy="4571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3" t="11875" r="43148" b="23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1954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2" t="67813" r="43324" b="9062"/>
          <a:stretch/>
        </p:blipFill>
        <p:spPr bwMode="auto">
          <a:xfrm>
            <a:off x="-180528" y="0"/>
            <a:ext cx="932452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947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3" t="12187" r="17321" b="15313"/>
          <a:stretch/>
        </p:blipFill>
        <p:spPr bwMode="auto">
          <a:xfrm>
            <a:off x="144016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02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41" t="12500" r="28389" b="221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22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35" t="22121" r="40884" b="58326"/>
          <a:stretch/>
        </p:blipFill>
        <p:spPr bwMode="auto">
          <a:xfrm>
            <a:off x="0" y="1"/>
            <a:ext cx="914254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1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5" t="12500" r="34715" b="16250"/>
          <a:stretch/>
        </p:blipFill>
        <p:spPr bwMode="auto">
          <a:xfrm>
            <a:off x="0" y="27564"/>
            <a:ext cx="9144000" cy="68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95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51" t="12500" r="18551" b="22813"/>
          <a:stretch/>
        </p:blipFill>
        <p:spPr bwMode="auto">
          <a:xfrm>
            <a:off x="107504" y="-24720"/>
            <a:ext cx="4536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65" t="12188" r="29092" b="21250"/>
          <a:stretch/>
        </p:blipFill>
        <p:spPr bwMode="auto">
          <a:xfrm>
            <a:off x="3635896" y="-116330"/>
            <a:ext cx="5508104" cy="730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77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9" t="20313" r="36472" b="134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21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1224</TotalTime>
  <Words>195</Words>
  <Application>Microsoft Office PowerPoint</Application>
  <PresentationFormat>Affichage à l'écran (4:3)</PresentationFormat>
  <Paragraphs>15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Horizon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الجدول الاول :يوضح عدد الاجابات والنسب المئوية الي لا توجد قيم مفقودة.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المطلوب هو اجراء التقييم على جزء فقط من متغير المستوى الدراسي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Khalil</dc:creator>
  <cp:lastModifiedBy>ADMIN</cp:lastModifiedBy>
  <cp:revision>16</cp:revision>
  <dcterms:created xsi:type="dcterms:W3CDTF">2019-02-06T01:56:59Z</dcterms:created>
  <dcterms:modified xsi:type="dcterms:W3CDTF">2019-04-25T21:30:59Z</dcterms:modified>
</cp:coreProperties>
</file>