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59" r:id="rId13"/>
    <p:sldId id="268" r:id="rId14"/>
    <p:sldId id="272" r:id="rId15"/>
    <p:sldId id="273" r:id="rId16"/>
    <p:sldId id="274" r:id="rId17"/>
    <p:sldId id="270" r:id="rId18"/>
    <p:sldId id="271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5A7AB-6C2F-4FD7-BF29-06A866639626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E5392FA-9488-4DCC-A334-2E6F82D82945}">
      <dgm:prSet phldrT="[Texte]" custT="1"/>
      <dgm:spPr/>
      <dgm:t>
        <a:bodyPr/>
        <a:lstStyle/>
        <a:p>
          <a:r>
            <a:rPr lang="en-US" sz="2800" b="1" dirty="0" smtClean="0"/>
            <a:t>Proofs</a:t>
          </a:r>
          <a:endParaRPr lang="fr-FR" sz="2800" b="1" dirty="0"/>
        </a:p>
      </dgm:t>
    </dgm:pt>
    <dgm:pt modelId="{D8AC9FE5-2A69-4C7B-AE3B-55005CDB0FD7}" type="parTrans" cxnId="{B754824A-91B2-4E2B-85AD-072AAC0E3FB6}">
      <dgm:prSet/>
      <dgm:spPr/>
      <dgm:t>
        <a:bodyPr/>
        <a:lstStyle/>
        <a:p>
          <a:endParaRPr lang="fr-FR"/>
        </a:p>
      </dgm:t>
    </dgm:pt>
    <dgm:pt modelId="{4854071B-4C34-4334-8D88-BDACFADE9588}" type="sibTrans" cxnId="{B754824A-91B2-4E2B-85AD-072AAC0E3FB6}">
      <dgm:prSet/>
      <dgm:spPr/>
      <dgm:t>
        <a:bodyPr/>
        <a:lstStyle/>
        <a:p>
          <a:endParaRPr lang="fr-FR"/>
        </a:p>
      </dgm:t>
    </dgm:pt>
    <dgm:pt modelId="{BD84A2C6-F141-4FD8-B042-6CBCE3CED209}">
      <dgm:prSet phldrT="[Texte]" custT="1"/>
      <dgm:spPr/>
      <dgm:t>
        <a:bodyPr/>
        <a:lstStyle/>
        <a:p>
          <a:r>
            <a:rPr lang="en-US" sz="2400" b="1" dirty="0" smtClean="0"/>
            <a:t>Logos </a:t>
          </a:r>
          <a:endParaRPr lang="fr-FR" sz="2400" b="1" dirty="0"/>
        </a:p>
      </dgm:t>
    </dgm:pt>
    <dgm:pt modelId="{78BC7405-5D58-4ADF-8153-9883A65912A4}" type="parTrans" cxnId="{91F9571F-1EC8-4E24-89F1-7471C4F59DAA}">
      <dgm:prSet/>
      <dgm:spPr/>
      <dgm:t>
        <a:bodyPr/>
        <a:lstStyle/>
        <a:p>
          <a:endParaRPr lang="fr-FR"/>
        </a:p>
      </dgm:t>
    </dgm:pt>
    <dgm:pt modelId="{59CD2575-96D0-4F5C-A4D2-B0A5BB583B2D}" type="sibTrans" cxnId="{91F9571F-1EC8-4E24-89F1-7471C4F59DAA}">
      <dgm:prSet/>
      <dgm:spPr/>
      <dgm:t>
        <a:bodyPr/>
        <a:lstStyle/>
        <a:p>
          <a:endParaRPr lang="fr-FR"/>
        </a:p>
      </dgm:t>
    </dgm:pt>
    <dgm:pt modelId="{B05B08DD-35A5-4073-9195-8638FE9740C4}">
      <dgm:prSet phldrT="[Texte]"/>
      <dgm:spPr/>
      <dgm:t>
        <a:bodyPr/>
        <a:lstStyle/>
        <a:p>
          <a:r>
            <a:rPr lang="en-US" dirty="0" smtClean="0"/>
            <a:t>Logic, facts and objective analysis</a:t>
          </a:r>
          <a:endParaRPr lang="fr-FR" dirty="0"/>
        </a:p>
      </dgm:t>
    </dgm:pt>
    <dgm:pt modelId="{4F2B1D62-72D7-4804-8389-F2A0E20AAB24}" type="parTrans" cxnId="{A0B0CD19-6A83-44B0-BA28-31825B86811A}">
      <dgm:prSet/>
      <dgm:spPr/>
      <dgm:t>
        <a:bodyPr/>
        <a:lstStyle/>
        <a:p>
          <a:endParaRPr lang="fr-FR"/>
        </a:p>
      </dgm:t>
    </dgm:pt>
    <dgm:pt modelId="{A3AAD2AF-D2F5-489B-A460-BE6C9A56B875}" type="sibTrans" cxnId="{A0B0CD19-6A83-44B0-BA28-31825B86811A}">
      <dgm:prSet/>
      <dgm:spPr/>
      <dgm:t>
        <a:bodyPr/>
        <a:lstStyle/>
        <a:p>
          <a:endParaRPr lang="fr-FR"/>
        </a:p>
      </dgm:t>
    </dgm:pt>
    <dgm:pt modelId="{32851F14-B440-4ECE-ADEE-DC236ED3D583}">
      <dgm:prSet phldrT="[Texte]" custT="1"/>
      <dgm:spPr/>
      <dgm:t>
        <a:bodyPr/>
        <a:lstStyle/>
        <a:p>
          <a:r>
            <a:rPr lang="en-US" sz="2400" b="1" dirty="0" smtClean="0"/>
            <a:t>Pathos</a:t>
          </a:r>
          <a:endParaRPr lang="fr-FR" sz="2400" b="1" dirty="0"/>
        </a:p>
      </dgm:t>
    </dgm:pt>
    <dgm:pt modelId="{E5F5D707-C6FB-4405-9903-52163371076D}" type="parTrans" cxnId="{53FE8C2A-CA2F-471D-B13E-B79FA6E62A5E}">
      <dgm:prSet/>
      <dgm:spPr/>
      <dgm:t>
        <a:bodyPr/>
        <a:lstStyle/>
        <a:p>
          <a:endParaRPr lang="fr-FR"/>
        </a:p>
      </dgm:t>
    </dgm:pt>
    <dgm:pt modelId="{DE48E34A-69EF-4E82-AD2C-2F35C93F20DD}" type="sibTrans" cxnId="{53FE8C2A-CA2F-471D-B13E-B79FA6E62A5E}">
      <dgm:prSet/>
      <dgm:spPr/>
      <dgm:t>
        <a:bodyPr/>
        <a:lstStyle/>
        <a:p>
          <a:endParaRPr lang="fr-FR"/>
        </a:p>
      </dgm:t>
    </dgm:pt>
    <dgm:pt modelId="{FF406582-2388-4AE0-ACF0-A1EE96E016FD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Appeals to emotions</a:t>
          </a:r>
          <a:endParaRPr lang="fr-FR" dirty="0" smtClean="0"/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dirty="0"/>
        </a:p>
      </dgm:t>
    </dgm:pt>
    <dgm:pt modelId="{29AC8C47-CB2F-4BCC-92C0-DC0AFD3E82BF}" type="parTrans" cxnId="{860265D6-3A0C-4774-9E3B-1F72A6C76D69}">
      <dgm:prSet/>
      <dgm:spPr/>
      <dgm:t>
        <a:bodyPr/>
        <a:lstStyle/>
        <a:p>
          <a:endParaRPr lang="fr-FR"/>
        </a:p>
      </dgm:t>
    </dgm:pt>
    <dgm:pt modelId="{05E69CD2-0411-4886-9A2B-643A6028E4AF}" type="sibTrans" cxnId="{860265D6-3A0C-4774-9E3B-1F72A6C76D69}">
      <dgm:prSet/>
      <dgm:spPr/>
      <dgm:t>
        <a:bodyPr/>
        <a:lstStyle/>
        <a:p>
          <a:endParaRPr lang="fr-FR"/>
        </a:p>
      </dgm:t>
    </dgm:pt>
    <dgm:pt modelId="{C80DC662-F8F1-4841-8AAC-48DAB493A052}">
      <dgm:prSet custT="1"/>
      <dgm:spPr/>
      <dgm:t>
        <a:bodyPr/>
        <a:lstStyle/>
        <a:p>
          <a:r>
            <a:rPr lang="en-US" sz="2400" b="1" dirty="0" smtClean="0"/>
            <a:t>Ethos </a:t>
          </a:r>
          <a:endParaRPr lang="fr-FR" sz="2400" b="1" dirty="0"/>
        </a:p>
      </dgm:t>
    </dgm:pt>
    <dgm:pt modelId="{1861DBFD-2393-4B85-9649-5922F4423CAD}" type="parTrans" cxnId="{7CEBE68D-CF6B-46CA-ADC4-05895941CA71}">
      <dgm:prSet/>
      <dgm:spPr/>
      <dgm:t>
        <a:bodyPr/>
        <a:lstStyle/>
        <a:p>
          <a:endParaRPr lang="fr-FR"/>
        </a:p>
      </dgm:t>
    </dgm:pt>
    <dgm:pt modelId="{F59492E2-E847-4007-B319-1EED729BAA2A}" type="sibTrans" cxnId="{7CEBE68D-CF6B-46CA-ADC4-05895941CA71}">
      <dgm:prSet/>
      <dgm:spPr/>
      <dgm:t>
        <a:bodyPr/>
        <a:lstStyle/>
        <a:p>
          <a:endParaRPr lang="fr-FR"/>
        </a:p>
      </dgm:t>
    </dgm:pt>
    <dgm:pt modelId="{14110B86-C0A9-4877-A578-6CA698CEDC75}">
      <dgm:prSet/>
      <dgm:spPr/>
      <dgm:t>
        <a:bodyPr/>
        <a:lstStyle/>
        <a:p>
          <a:r>
            <a:rPr lang="en-US" dirty="0" smtClean="0"/>
            <a:t>Credibility and the character of the speaker </a:t>
          </a:r>
          <a:endParaRPr lang="fr-FR" dirty="0"/>
        </a:p>
      </dgm:t>
    </dgm:pt>
    <dgm:pt modelId="{C8F2DEFF-9C80-4183-A1EB-C4376DFEC36D}" type="parTrans" cxnId="{E4BA7F15-DD50-4698-9439-0B3AC116FDDF}">
      <dgm:prSet/>
      <dgm:spPr/>
      <dgm:t>
        <a:bodyPr/>
        <a:lstStyle/>
        <a:p>
          <a:endParaRPr lang="fr-FR"/>
        </a:p>
      </dgm:t>
    </dgm:pt>
    <dgm:pt modelId="{B16B8A75-7250-44AF-B51A-21DEC9BB1450}" type="sibTrans" cxnId="{E4BA7F15-DD50-4698-9439-0B3AC116FDDF}">
      <dgm:prSet/>
      <dgm:spPr/>
      <dgm:t>
        <a:bodyPr/>
        <a:lstStyle/>
        <a:p>
          <a:endParaRPr lang="fr-FR"/>
        </a:p>
      </dgm:t>
    </dgm:pt>
    <dgm:pt modelId="{2FDEB57B-E422-475B-B2CE-C89507AD6192}" type="pres">
      <dgm:prSet presAssocID="{28E5A7AB-6C2F-4FD7-BF29-06A86663962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0BA1B9-2622-4D6D-8E4E-8625640826B8}" type="pres">
      <dgm:prSet presAssocID="{DE5392FA-9488-4DCC-A334-2E6F82D82945}" presName="root1" presStyleCnt="0"/>
      <dgm:spPr/>
    </dgm:pt>
    <dgm:pt modelId="{F9D85E96-825E-4E9C-81F4-F8CF9DEE8BC3}" type="pres">
      <dgm:prSet presAssocID="{DE5392FA-9488-4DCC-A334-2E6F82D8294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9BACFF1-BDDF-45CF-BC1F-287E14053D64}" type="pres">
      <dgm:prSet presAssocID="{DE5392FA-9488-4DCC-A334-2E6F82D82945}" presName="level2hierChild" presStyleCnt="0"/>
      <dgm:spPr/>
    </dgm:pt>
    <dgm:pt modelId="{FD80D417-3CE5-4140-A21A-2621802B52A1}" type="pres">
      <dgm:prSet presAssocID="{78BC7405-5D58-4ADF-8153-9883A65912A4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32907530-B0F3-40C1-BA16-3C2CB1412B9A}" type="pres">
      <dgm:prSet presAssocID="{78BC7405-5D58-4ADF-8153-9883A65912A4}" presName="connTx" presStyleLbl="parChTrans1D2" presStyleIdx="0" presStyleCnt="3"/>
      <dgm:spPr/>
      <dgm:t>
        <a:bodyPr/>
        <a:lstStyle/>
        <a:p>
          <a:endParaRPr lang="fr-FR"/>
        </a:p>
      </dgm:t>
    </dgm:pt>
    <dgm:pt modelId="{1D37C1B3-0F34-4366-B7B0-F83DEA1EB467}" type="pres">
      <dgm:prSet presAssocID="{BD84A2C6-F141-4FD8-B042-6CBCE3CED209}" presName="root2" presStyleCnt="0"/>
      <dgm:spPr/>
    </dgm:pt>
    <dgm:pt modelId="{E9EECCC3-DE1C-4B75-9578-CB790A730204}" type="pres">
      <dgm:prSet presAssocID="{BD84A2C6-F141-4FD8-B042-6CBCE3CED20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8B82835-AAD4-43DA-9BCA-258A20D65DDF}" type="pres">
      <dgm:prSet presAssocID="{BD84A2C6-F141-4FD8-B042-6CBCE3CED209}" presName="level3hierChild" presStyleCnt="0"/>
      <dgm:spPr/>
    </dgm:pt>
    <dgm:pt modelId="{CEEAAF4D-A391-4A57-9116-A8D44A45E7E7}" type="pres">
      <dgm:prSet presAssocID="{4F2B1D62-72D7-4804-8389-F2A0E20AAB24}" presName="conn2-1" presStyleLbl="parChTrans1D3" presStyleIdx="0" presStyleCnt="3"/>
      <dgm:spPr/>
      <dgm:t>
        <a:bodyPr/>
        <a:lstStyle/>
        <a:p>
          <a:endParaRPr lang="fr-FR"/>
        </a:p>
      </dgm:t>
    </dgm:pt>
    <dgm:pt modelId="{00486342-ED04-4F57-BEB3-2D60D1584D86}" type="pres">
      <dgm:prSet presAssocID="{4F2B1D62-72D7-4804-8389-F2A0E20AAB24}" presName="connTx" presStyleLbl="parChTrans1D3" presStyleIdx="0" presStyleCnt="3"/>
      <dgm:spPr/>
      <dgm:t>
        <a:bodyPr/>
        <a:lstStyle/>
        <a:p>
          <a:endParaRPr lang="fr-FR"/>
        </a:p>
      </dgm:t>
    </dgm:pt>
    <dgm:pt modelId="{BD72DD96-439B-4245-9231-21A8527C963F}" type="pres">
      <dgm:prSet presAssocID="{B05B08DD-35A5-4073-9195-8638FE9740C4}" presName="root2" presStyleCnt="0"/>
      <dgm:spPr/>
    </dgm:pt>
    <dgm:pt modelId="{81CE81F7-46CB-4494-A6D0-8C1A342238C4}" type="pres">
      <dgm:prSet presAssocID="{B05B08DD-35A5-4073-9195-8638FE9740C4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816C81B-6F60-465B-B08E-DD0167A7F704}" type="pres">
      <dgm:prSet presAssocID="{B05B08DD-35A5-4073-9195-8638FE9740C4}" presName="level3hierChild" presStyleCnt="0"/>
      <dgm:spPr/>
    </dgm:pt>
    <dgm:pt modelId="{E5DE655F-A903-4A21-AA12-2B2F4DCC35A7}" type="pres">
      <dgm:prSet presAssocID="{1861DBFD-2393-4B85-9649-5922F4423CAD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2B62BF39-1E2E-4D81-99BD-F2A42EEA5EE8}" type="pres">
      <dgm:prSet presAssocID="{1861DBFD-2393-4B85-9649-5922F4423CAD}" presName="connTx" presStyleLbl="parChTrans1D2" presStyleIdx="1" presStyleCnt="3"/>
      <dgm:spPr/>
      <dgm:t>
        <a:bodyPr/>
        <a:lstStyle/>
        <a:p>
          <a:endParaRPr lang="fr-FR"/>
        </a:p>
      </dgm:t>
    </dgm:pt>
    <dgm:pt modelId="{717E688F-FA1D-46DE-9B96-4374F6577984}" type="pres">
      <dgm:prSet presAssocID="{C80DC662-F8F1-4841-8AAC-48DAB493A052}" presName="root2" presStyleCnt="0"/>
      <dgm:spPr/>
    </dgm:pt>
    <dgm:pt modelId="{D74EF713-F14A-428E-8FE5-D444409A2FB4}" type="pres">
      <dgm:prSet presAssocID="{C80DC662-F8F1-4841-8AAC-48DAB493A05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6028404-8F2D-462C-B936-A87D37504B38}" type="pres">
      <dgm:prSet presAssocID="{C80DC662-F8F1-4841-8AAC-48DAB493A052}" presName="level3hierChild" presStyleCnt="0"/>
      <dgm:spPr/>
    </dgm:pt>
    <dgm:pt modelId="{363C9198-AFA8-4833-A448-5AAE6F57BA28}" type="pres">
      <dgm:prSet presAssocID="{C8F2DEFF-9C80-4183-A1EB-C4376DFEC36D}" presName="conn2-1" presStyleLbl="parChTrans1D3" presStyleIdx="1" presStyleCnt="3"/>
      <dgm:spPr/>
      <dgm:t>
        <a:bodyPr/>
        <a:lstStyle/>
        <a:p>
          <a:endParaRPr lang="fr-FR"/>
        </a:p>
      </dgm:t>
    </dgm:pt>
    <dgm:pt modelId="{CD22A512-B4C8-4672-881F-D836EAA5B6F4}" type="pres">
      <dgm:prSet presAssocID="{C8F2DEFF-9C80-4183-A1EB-C4376DFEC36D}" presName="connTx" presStyleLbl="parChTrans1D3" presStyleIdx="1" presStyleCnt="3"/>
      <dgm:spPr/>
      <dgm:t>
        <a:bodyPr/>
        <a:lstStyle/>
        <a:p>
          <a:endParaRPr lang="fr-FR"/>
        </a:p>
      </dgm:t>
    </dgm:pt>
    <dgm:pt modelId="{642838C6-C862-439D-97B7-986FF7EEDF8D}" type="pres">
      <dgm:prSet presAssocID="{14110B86-C0A9-4877-A578-6CA698CEDC75}" presName="root2" presStyleCnt="0"/>
      <dgm:spPr/>
    </dgm:pt>
    <dgm:pt modelId="{314E0446-570B-4148-BDDA-3B077EB7507D}" type="pres">
      <dgm:prSet presAssocID="{14110B86-C0A9-4877-A578-6CA698CEDC75}" presName="LevelTwoTextNode" presStyleLbl="node3" presStyleIdx="1" presStyleCnt="3" custLinFactNeighborX="88" custLinFactNeighborY="-255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9E34DE4-6930-4735-830B-1B9EC3F72ADF}" type="pres">
      <dgm:prSet presAssocID="{14110B86-C0A9-4877-A578-6CA698CEDC75}" presName="level3hierChild" presStyleCnt="0"/>
      <dgm:spPr/>
    </dgm:pt>
    <dgm:pt modelId="{9637FD77-4DD5-4333-91F0-B0A6817DC98C}" type="pres">
      <dgm:prSet presAssocID="{E5F5D707-C6FB-4405-9903-52163371076D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EB18AA33-3F07-4D21-8EBE-DB058B658D5D}" type="pres">
      <dgm:prSet presAssocID="{E5F5D707-C6FB-4405-9903-52163371076D}" presName="connTx" presStyleLbl="parChTrans1D2" presStyleIdx="2" presStyleCnt="3"/>
      <dgm:spPr/>
      <dgm:t>
        <a:bodyPr/>
        <a:lstStyle/>
        <a:p>
          <a:endParaRPr lang="fr-FR"/>
        </a:p>
      </dgm:t>
    </dgm:pt>
    <dgm:pt modelId="{CBEF7A70-80DE-44A8-B825-9C203D9801A2}" type="pres">
      <dgm:prSet presAssocID="{32851F14-B440-4ECE-ADEE-DC236ED3D583}" presName="root2" presStyleCnt="0"/>
      <dgm:spPr/>
    </dgm:pt>
    <dgm:pt modelId="{077443F2-CE31-4FCE-BB9F-0CB92760C3D3}" type="pres">
      <dgm:prSet presAssocID="{32851F14-B440-4ECE-ADEE-DC236ED3D58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9F6D3A8-445A-4FB9-94FA-3AD562FF4710}" type="pres">
      <dgm:prSet presAssocID="{32851F14-B440-4ECE-ADEE-DC236ED3D583}" presName="level3hierChild" presStyleCnt="0"/>
      <dgm:spPr/>
    </dgm:pt>
    <dgm:pt modelId="{9F09F11B-E695-4605-BF27-93F78648B33E}" type="pres">
      <dgm:prSet presAssocID="{29AC8C47-CB2F-4BCC-92C0-DC0AFD3E82BF}" presName="conn2-1" presStyleLbl="parChTrans1D3" presStyleIdx="2" presStyleCnt="3"/>
      <dgm:spPr/>
      <dgm:t>
        <a:bodyPr/>
        <a:lstStyle/>
        <a:p>
          <a:endParaRPr lang="fr-FR"/>
        </a:p>
      </dgm:t>
    </dgm:pt>
    <dgm:pt modelId="{5E81DE8F-8D02-4437-A02B-EEFF75F528B5}" type="pres">
      <dgm:prSet presAssocID="{29AC8C47-CB2F-4BCC-92C0-DC0AFD3E82BF}" presName="connTx" presStyleLbl="parChTrans1D3" presStyleIdx="2" presStyleCnt="3"/>
      <dgm:spPr/>
      <dgm:t>
        <a:bodyPr/>
        <a:lstStyle/>
        <a:p>
          <a:endParaRPr lang="fr-FR"/>
        </a:p>
      </dgm:t>
    </dgm:pt>
    <dgm:pt modelId="{822D6951-33B1-4A99-8E6B-1400980F9724}" type="pres">
      <dgm:prSet presAssocID="{FF406582-2388-4AE0-ACF0-A1EE96E016FD}" presName="root2" presStyleCnt="0"/>
      <dgm:spPr/>
    </dgm:pt>
    <dgm:pt modelId="{D66C8A5D-81C1-4048-BE85-8215F46C9671}" type="pres">
      <dgm:prSet presAssocID="{FF406582-2388-4AE0-ACF0-A1EE96E016FD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A771DE9-55AC-4E4A-A159-625EA04EDC11}" type="pres">
      <dgm:prSet presAssocID="{FF406582-2388-4AE0-ACF0-A1EE96E016FD}" presName="level3hierChild" presStyleCnt="0"/>
      <dgm:spPr/>
    </dgm:pt>
  </dgm:ptLst>
  <dgm:cxnLst>
    <dgm:cxn modelId="{1A5D21E5-3F81-4453-AEE8-16075A20E848}" type="presOf" srcId="{1861DBFD-2393-4B85-9649-5922F4423CAD}" destId="{E5DE655F-A903-4A21-AA12-2B2F4DCC35A7}" srcOrd="0" destOrd="0" presId="urn:microsoft.com/office/officeart/2005/8/layout/hierarchy2"/>
    <dgm:cxn modelId="{A0B0CD19-6A83-44B0-BA28-31825B86811A}" srcId="{BD84A2C6-F141-4FD8-B042-6CBCE3CED209}" destId="{B05B08DD-35A5-4073-9195-8638FE9740C4}" srcOrd="0" destOrd="0" parTransId="{4F2B1D62-72D7-4804-8389-F2A0E20AAB24}" sibTransId="{A3AAD2AF-D2F5-489B-A460-BE6C9A56B875}"/>
    <dgm:cxn modelId="{7CEBE68D-CF6B-46CA-ADC4-05895941CA71}" srcId="{DE5392FA-9488-4DCC-A334-2E6F82D82945}" destId="{C80DC662-F8F1-4841-8AAC-48DAB493A052}" srcOrd="1" destOrd="0" parTransId="{1861DBFD-2393-4B85-9649-5922F4423CAD}" sibTransId="{F59492E2-E847-4007-B319-1EED729BAA2A}"/>
    <dgm:cxn modelId="{91F9571F-1EC8-4E24-89F1-7471C4F59DAA}" srcId="{DE5392FA-9488-4DCC-A334-2E6F82D82945}" destId="{BD84A2C6-F141-4FD8-B042-6CBCE3CED209}" srcOrd="0" destOrd="0" parTransId="{78BC7405-5D58-4ADF-8153-9883A65912A4}" sibTransId="{59CD2575-96D0-4F5C-A4D2-B0A5BB583B2D}"/>
    <dgm:cxn modelId="{29D9B84D-B21B-4978-99C9-D07C1E3ED21C}" type="presOf" srcId="{29AC8C47-CB2F-4BCC-92C0-DC0AFD3E82BF}" destId="{9F09F11B-E695-4605-BF27-93F78648B33E}" srcOrd="0" destOrd="0" presId="urn:microsoft.com/office/officeart/2005/8/layout/hierarchy2"/>
    <dgm:cxn modelId="{1D6FF07D-619F-47E9-91DB-C75A553B220B}" type="presOf" srcId="{78BC7405-5D58-4ADF-8153-9883A65912A4}" destId="{FD80D417-3CE5-4140-A21A-2621802B52A1}" srcOrd="0" destOrd="0" presId="urn:microsoft.com/office/officeart/2005/8/layout/hierarchy2"/>
    <dgm:cxn modelId="{58ABD3F9-7AD4-4E7D-828F-5EB4F760C9A4}" type="presOf" srcId="{28E5A7AB-6C2F-4FD7-BF29-06A866639626}" destId="{2FDEB57B-E422-475B-B2CE-C89507AD6192}" srcOrd="0" destOrd="0" presId="urn:microsoft.com/office/officeart/2005/8/layout/hierarchy2"/>
    <dgm:cxn modelId="{963C9803-A6CA-4FA9-9AEE-0EE24E09C141}" type="presOf" srcId="{FF406582-2388-4AE0-ACF0-A1EE96E016FD}" destId="{D66C8A5D-81C1-4048-BE85-8215F46C9671}" srcOrd="0" destOrd="0" presId="urn:microsoft.com/office/officeart/2005/8/layout/hierarchy2"/>
    <dgm:cxn modelId="{0A1B6209-5918-43FF-91FE-C62F4F9EDF91}" type="presOf" srcId="{BD84A2C6-F141-4FD8-B042-6CBCE3CED209}" destId="{E9EECCC3-DE1C-4B75-9578-CB790A730204}" srcOrd="0" destOrd="0" presId="urn:microsoft.com/office/officeart/2005/8/layout/hierarchy2"/>
    <dgm:cxn modelId="{B754824A-91B2-4E2B-85AD-072AAC0E3FB6}" srcId="{28E5A7AB-6C2F-4FD7-BF29-06A866639626}" destId="{DE5392FA-9488-4DCC-A334-2E6F82D82945}" srcOrd="0" destOrd="0" parTransId="{D8AC9FE5-2A69-4C7B-AE3B-55005CDB0FD7}" sibTransId="{4854071B-4C34-4334-8D88-BDACFADE9588}"/>
    <dgm:cxn modelId="{0410F3F6-AA5D-420F-ACDB-A782E0E9C533}" type="presOf" srcId="{C80DC662-F8F1-4841-8AAC-48DAB493A052}" destId="{D74EF713-F14A-428E-8FE5-D444409A2FB4}" srcOrd="0" destOrd="0" presId="urn:microsoft.com/office/officeart/2005/8/layout/hierarchy2"/>
    <dgm:cxn modelId="{677695E1-CDA3-435F-B667-DAD27DCF2E03}" type="presOf" srcId="{C8F2DEFF-9C80-4183-A1EB-C4376DFEC36D}" destId="{363C9198-AFA8-4833-A448-5AAE6F57BA28}" srcOrd="0" destOrd="0" presId="urn:microsoft.com/office/officeart/2005/8/layout/hierarchy2"/>
    <dgm:cxn modelId="{53FE8C2A-CA2F-471D-B13E-B79FA6E62A5E}" srcId="{DE5392FA-9488-4DCC-A334-2E6F82D82945}" destId="{32851F14-B440-4ECE-ADEE-DC236ED3D583}" srcOrd="2" destOrd="0" parTransId="{E5F5D707-C6FB-4405-9903-52163371076D}" sibTransId="{DE48E34A-69EF-4E82-AD2C-2F35C93F20DD}"/>
    <dgm:cxn modelId="{1C437627-A537-4AE1-9E0C-F500FF8ED0FF}" type="presOf" srcId="{32851F14-B440-4ECE-ADEE-DC236ED3D583}" destId="{077443F2-CE31-4FCE-BB9F-0CB92760C3D3}" srcOrd="0" destOrd="0" presId="urn:microsoft.com/office/officeart/2005/8/layout/hierarchy2"/>
    <dgm:cxn modelId="{793BF9FF-A5F0-4F42-8663-5BB3CB9E4F3A}" type="presOf" srcId="{1861DBFD-2393-4B85-9649-5922F4423CAD}" destId="{2B62BF39-1E2E-4D81-99BD-F2A42EEA5EE8}" srcOrd="1" destOrd="0" presId="urn:microsoft.com/office/officeart/2005/8/layout/hierarchy2"/>
    <dgm:cxn modelId="{B7435F9A-17C7-4D1B-AD74-7EC1F99FE99B}" type="presOf" srcId="{E5F5D707-C6FB-4405-9903-52163371076D}" destId="{9637FD77-4DD5-4333-91F0-B0A6817DC98C}" srcOrd="0" destOrd="0" presId="urn:microsoft.com/office/officeart/2005/8/layout/hierarchy2"/>
    <dgm:cxn modelId="{442EF602-89A6-4077-94F3-CA9B4A463A5A}" type="presOf" srcId="{C8F2DEFF-9C80-4183-A1EB-C4376DFEC36D}" destId="{CD22A512-B4C8-4672-881F-D836EAA5B6F4}" srcOrd="1" destOrd="0" presId="urn:microsoft.com/office/officeart/2005/8/layout/hierarchy2"/>
    <dgm:cxn modelId="{39E3EE0A-4059-4B00-949A-CD402FCCB741}" type="presOf" srcId="{DE5392FA-9488-4DCC-A334-2E6F82D82945}" destId="{F9D85E96-825E-4E9C-81F4-F8CF9DEE8BC3}" srcOrd="0" destOrd="0" presId="urn:microsoft.com/office/officeart/2005/8/layout/hierarchy2"/>
    <dgm:cxn modelId="{1F5EC581-BB27-4D9B-B25E-F36853DB5CF3}" type="presOf" srcId="{E5F5D707-C6FB-4405-9903-52163371076D}" destId="{EB18AA33-3F07-4D21-8EBE-DB058B658D5D}" srcOrd="1" destOrd="0" presId="urn:microsoft.com/office/officeart/2005/8/layout/hierarchy2"/>
    <dgm:cxn modelId="{E4BA7F15-DD50-4698-9439-0B3AC116FDDF}" srcId="{C80DC662-F8F1-4841-8AAC-48DAB493A052}" destId="{14110B86-C0A9-4877-A578-6CA698CEDC75}" srcOrd="0" destOrd="0" parTransId="{C8F2DEFF-9C80-4183-A1EB-C4376DFEC36D}" sibTransId="{B16B8A75-7250-44AF-B51A-21DEC9BB1450}"/>
    <dgm:cxn modelId="{D228A02A-F2A8-4CAE-841F-9A52B90B3A70}" type="presOf" srcId="{14110B86-C0A9-4877-A578-6CA698CEDC75}" destId="{314E0446-570B-4148-BDDA-3B077EB7507D}" srcOrd="0" destOrd="0" presId="urn:microsoft.com/office/officeart/2005/8/layout/hierarchy2"/>
    <dgm:cxn modelId="{B26657FA-349D-4C28-A726-46D861DAC64D}" type="presOf" srcId="{4F2B1D62-72D7-4804-8389-F2A0E20AAB24}" destId="{00486342-ED04-4F57-BEB3-2D60D1584D86}" srcOrd="1" destOrd="0" presId="urn:microsoft.com/office/officeart/2005/8/layout/hierarchy2"/>
    <dgm:cxn modelId="{3F4F7DCF-9D1F-4EE0-BF90-8C1FDED087AA}" type="presOf" srcId="{29AC8C47-CB2F-4BCC-92C0-DC0AFD3E82BF}" destId="{5E81DE8F-8D02-4437-A02B-EEFF75F528B5}" srcOrd="1" destOrd="0" presId="urn:microsoft.com/office/officeart/2005/8/layout/hierarchy2"/>
    <dgm:cxn modelId="{4813794F-5698-4053-B72D-8B5282801C72}" type="presOf" srcId="{4F2B1D62-72D7-4804-8389-F2A0E20AAB24}" destId="{CEEAAF4D-A391-4A57-9116-A8D44A45E7E7}" srcOrd="0" destOrd="0" presId="urn:microsoft.com/office/officeart/2005/8/layout/hierarchy2"/>
    <dgm:cxn modelId="{860265D6-3A0C-4774-9E3B-1F72A6C76D69}" srcId="{32851F14-B440-4ECE-ADEE-DC236ED3D583}" destId="{FF406582-2388-4AE0-ACF0-A1EE96E016FD}" srcOrd="0" destOrd="0" parTransId="{29AC8C47-CB2F-4BCC-92C0-DC0AFD3E82BF}" sibTransId="{05E69CD2-0411-4886-9A2B-643A6028E4AF}"/>
    <dgm:cxn modelId="{C3D0FF61-BC1E-4DBE-B62E-0E6C7E38C7BA}" type="presOf" srcId="{B05B08DD-35A5-4073-9195-8638FE9740C4}" destId="{81CE81F7-46CB-4494-A6D0-8C1A342238C4}" srcOrd="0" destOrd="0" presId="urn:microsoft.com/office/officeart/2005/8/layout/hierarchy2"/>
    <dgm:cxn modelId="{8C70E7C2-5511-4D1C-B9E2-A4E08F823840}" type="presOf" srcId="{78BC7405-5D58-4ADF-8153-9883A65912A4}" destId="{32907530-B0F3-40C1-BA16-3C2CB1412B9A}" srcOrd="1" destOrd="0" presId="urn:microsoft.com/office/officeart/2005/8/layout/hierarchy2"/>
    <dgm:cxn modelId="{57C1DC45-9F86-4A80-97D6-59B195D2695E}" type="presParOf" srcId="{2FDEB57B-E422-475B-B2CE-C89507AD6192}" destId="{FB0BA1B9-2622-4D6D-8E4E-8625640826B8}" srcOrd="0" destOrd="0" presId="urn:microsoft.com/office/officeart/2005/8/layout/hierarchy2"/>
    <dgm:cxn modelId="{842A745B-789D-4B02-9E4A-3C715BAA7E98}" type="presParOf" srcId="{FB0BA1B9-2622-4D6D-8E4E-8625640826B8}" destId="{F9D85E96-825E-4E9C-81F4-F8CF9DEE8BC3}" srcOrd="0" destOrd="0" presId="urn:microsoft.com/office/officeart/2005/8/layout/hierarchy2"/>
    <dgm:cxn modelId="{7DA5E923-2466-47C6-B19A-2C7064E7FAFF}" type="presParOf" srcId="{FB0BA1B9-2622-4D6D-8E4E-8625640826B8}" destId="{D9BACFF1-BDDF-45CF-BC1F-287E14053D64}" srcOrd="1" destOrd="0" presId="urn:microsoft.com/office/officeart/2005/8/layout/hierarchy2"/>
    <dgm:cxn modelId="{9260BE55-3A45-4E1B-9FDE-502B8EEAFD43}" type="presParOf" srcId="{D9BACFF1-BDDF-45CF-BC1F-287E14053D64}" destId="{FD80D417-3CE5-4140-A21A-2621802B52A1}" srcOrd="0" destOrd="0" presId="urn:microsoft.com/office/officeart/2005/8/layout/hierarchy2"/>
    <dgm:cxn modelId="{9AF46130-DDD7-45B9-B41A-44C99C3C0C01}" type="presParOf" srcId="{FD80D417-3CE5-4140-A21A-2621802B52A1}" destId="{32907530-B0F3-40C1-BA16-3C2CB1412B9A}" srcOrd="0" destOrd="0" presId="urn:microsoft.com/office/officeart/2005/8/layout/hierarchy2"/>
    <dgm:cxn modelId="{8FDE8FEB-9CD6-4F1B-B20C-E074BCB1B8AE}" type="presParOf" srcId="{D9BACFF1-BDDF-45CF-BC1F-287E14053D64}" destId="{1D37C1B3-0F34-4366-B7B0-F83DEA1EB467}" srcOrd="1" destOrd="0" presId="urn:microsoft.com/office/officeart/2005/8/layout/hierarchy2"/>
    <dgm:cxn modelId="{DFD092C7-00B0-4354-B9BE-AA1CF5F7C593}" type="presParOf" srcId="{1D37C1B3-0F34-4366-B7B0-F83DEA1EB467}" destId="{E9EECCC3-DE1C-4B75-9578-CB790A730204}" srcOrd="0" destOrd="0" presId="urn:microsoft.com/office/officeart/2005/8/layout/hierarchy2"/>
    <dgm:cxn modelId="{C0D06A4F-2672-4098-BD89-629F2005686A}" type="presParOf" srcId="{1D37C1B3-0F34-4366-B7B0-F83DEA1EB467}" destId="{D8B82835-AAD4-43DA-9BCA-258A20D65DDF}" srcOrd="1" destOrd="0" presId="urn:microsoft.com/office/officeart/2005/8/layout/hierarchy2"/>
    <dgm:cxn modelId="{886574D3-9179-4A6A-812A-C0CA39F66A8E}" type="presParOf" srcId="{D8B82835-AAD4-43DA-9BCA-258A20D65DDF}" destId="{CEEAAF4D-A391-4A57-9116-A8D44A45E7E7}" srcOrd="0" destOrd="0" presId="urn:microsoft.com/office/officeart/2005/8/layout/hierarchy2"/>
    <dgm:cxn modelId="{25EB2066-7975-4962-AE54-0F1827316477}" type="presParOf" srcId="{CEEAAF4D-A391-4A57-9116-A8D44A45E7E7}" destId="{00486342-ED04-4F57-BEB3-2D60D1584D86}" srcOrd="0" destOrd="0" presId="urn:microsoft.com/office/officeart/2005/8/layout/hierarchy2"/>
    <dgm:cxn modelId="{9B1E8F38-AB5B-4AB5-9A7E-628A44DF1A15}" type="presParOf" srcId="{D8B82835-AAD4-43DA-9BCA-258A20D65DDF}" destId="{BD72DD96-439B-4245-9231-21A8527C963F}" srcOrd="1" destOrd="0" presId="urn:microsoft.com/office/officeart/2005/8/layout/hierarchy2"/>
    <dgm:cxn modelId="{DEE2D742-FD12-4B20-B323-9EDE9B42B7E7}" type="presParOf" srcId="{BD72DD96-439B-4245-9231-21A8527C963F}" destId="{81CE81F7-46CB-4494-A6D0-8C1A342238C4}" srcOrd="0" destOrd="0" presId="urn:microsoft.com/office/officeart/2005/8/layout/hierarchy2"/>
    <dgm:cxn modelId="{86C37290-7064-4EAF-A33F-80FF2BA58376}" type="presParOf" srcId="{BD72DD96-439B-4245-9231-21A8527C963F}" destId="{6816C81B-6F60-465B-B08E-DD0167A7F704}" srcOrd="1" destOrd="0" presId="urn:microsoft.com/office/officeart/2005/8/layout/hierarchy2"/>
    <dgm:cxn modelId="{95436E62-90EE-4354-B948-DE5FDDD2D383}" type="presParOf" srcId="{D9BACFF1-BDDF-45CF-BC1F-287E14053D64}" destId="{E5DE655F-A903-4A21-AA12-2B2F4DCC35A7}" srcOrd="2" destOrd="0" presId="urn:microsoft.com/office/officeart/2005/8/layout/hierarchy2"/>
    <dgm:cxn modelId="{7CF1CD25-CB1E-40DF-9868-9766E96FD052}" type="presParOf" srcId="{E5DE655F-A903-4A21-AA12-2B2F4DCC35A7}" destId="{2B62BF39-1E2E-4D81-99BD-F2A42EEA5EE8}" srcOrd="0" destOrd="0" presId="urn:microsoft.com/office/officeart/2005/8/layout/hierarchy2"/>
    <dgm:cxn modelId="{8CBF17D4-F348-4EE0-B3B1-295315506BDC}" type="presParOf" srcId="{D9BACFF1-BDDF-45CF-BC1F-287E14053D64}" destId="{717E688F-FA1D-46DE-9B96-4374F6577984}" srcOrd="3" destOrd="0" presId="urn:microsoft.com/office/officeart/2005/8/layout/hierarchy2"/>
    <dgm:cxn modelId="{6556DBEB-492F-44FA-A760-93979B6094DC}" type="presParOf" srcId="{717E688F-FA1D-46DE-9B96-4374F6577984}" destId="{D74EF713-F14A-428E-8FE5-D444409A2FB4}" srcOrd="0" destOrd="0" presId="urn:microsoft.com/office/officeart/2005/8/layout/hierarchy2"/>
    <dgm:cxn modelId="{DB940AF1-5997-4B90-A7A5-0FEFF0808DF7}" type="presParOf" srcId="{717E688F-FA1D-46DE-9B96-4374F6577984}" destId="{96028404-8F2D-462C-B936-A87D37504B38}" srcOrd="1" destOrd="0" presId="urn:microsoft.com/office/officeart/2005/8/layout/hierarchy2"/>
    <dgm:cxn modelId="{CA924DCF-47AE-40FF-8F69-60BFA6A6DA78}" type="presParOf" srcId="{96028404-8F2D-462C-B936-A87D37504B38}" destId="{363C9198-AFA8-4833-A448-5AAE6F57BA28}" srcOrd="0" destOrd="0" presId="urn:microsoft.com/office/officeart/2005/8/layout/hierarchy2"/>
    <dgm:cxn modelId="{D61C428E-F1F6-4F6F-BC2B-5FD4A52F326B}" type="presParOf" srcId="{363C9198-AFA8-4833-A448-5AAE6F57BA28}" destId="{CD22A512-B4C8-4672-881F-D836EAA5B6F4}" srcOrd="0" destOrd="0" presId="urn:microsoft.com/office/officeart/2005/8/layout/hierarchy2"/>
    <dgm:cxn modelId="{60EDE9FB-ECED-45B8-8AAC-52BCFF9DB118}" type="presParOf" srcId="{96028404-8F2D-462C-B936-A87D37504B38}" destId="{642838C6-C862-439D-97B7-986FF7EEDF8D}" srcOrd="1" destOrd="0" presId="urn:microsoft.com/office/officeart/2005/8/layout/hierarchy2"/>
    <dgm:cxn modelId="{4BFEBED9-CCC9-4AA8-8E5C-3397921C831E}" type="presParOf" srcId="{642838C6-C862-439D-97B7-986FF7EEDF8D}" destId="{314E0446-570B-4148-BDDA-3B077EB7507D}" srcOrd="0" destOrd="0" presId="urn:microsoft.com/office/officeart/2005/8/layout/hierarchy2"/>
    <dgm:cxn modelId="{0157CE51-1FC2-480C-B693-FA34496D29FC}" type="presParOf" srcId="{642838C6-C862-439D-97B7-986FF7EEDF8D}" destId="{D9E34DE4-6930-4735-830B-1B9EC3F72ADF}" srcOrd="1" destOrd="0" presId="urn:microsoft.com/office/officeart/2005/8/layout/hierarchy2"/>
    <dgm:cxn modelId="{C9A34FE3-FAA6-406B-9432-D50822D40E5C}" type="presParOf" srcId="{D9BACFF1-BDDF-45CF-BC1F-287E14053D64}" destId="{9637FD77-4DD5-4333-91F0-B0A6817DC98C}" srcOrd="4" destOrd="0" presId="urn:microsoft.com/office/officeart/2005/8/layout/hierarchy2"/>
    <dgm:cxn modelId="{2646124C-9105-487D-946F-4D7205B50FDD}" type="presParOf" srcId="{9637FD77-4DD5-4333-91F0-B0A6817DC98C}" destId="{EB18AA33-3F07-4D21-8EBE-DB058B658D5D}" srcOrd="0" destOrd="0" presId="urn:microsoft.com/office/officeart/2005/8/layout/hierarchy2"/>
    <dgm:cxn modelId="{29D58B05-3398-4C97-9404-3214AF8451DB}" type="presParOf" srcId="{D9BACFF1-BDDF-45CF-BC1F-287E14053D64}" destId="{CBEF7A70-80DE-44A8-B825-9C203D9801A2}" srcOrd="5" destOrd="0" presId="urn:microsoft.com/office/officeart/2005/8/layout/hierarchy2"/>
    <dgm:cxn modelId="{A83C3524-5FEE-40B0-8230-AF30CA3D7C13}" type="presParOf" srcId="{CBEF7A70-80DE-44A8-B825-9C203D9801A2}" destId="{077443F2-CE31-4FCE-BB9F-0CB92760C3D3}" srcOrd="0" destOrd="0" presId="urn:microsoft.com/office/officeart/2005/8/layout/hierarchy2"/>
    <dgm:cxn modelId="{70F05196-E91C-4CD9-BEB5-9871CD01FF85}" type="presParOf" srcId="{CBEF7A70-80DE-44A8-B825-9C203D9801A2}" destId="{29F6D3A8-445A-4FB9-94FA-3AD562FF4710}" srcOrd="1" destOrd="0" presId="urn:microsoft.com/office/officeart/2005/8/layout/hierarchy2"/>
    <dgm:cxn modelId="{1CC587C6-7ADC-4A0B-880E-3AAB8CF81085}" type="presParOf" srcId="{29F6D3A8-445A-4FB9-94FA-3AD562FF4710}" destId="{9F09F11B-E695-4605-BF27-93F78648B33E}" srcOrd="0" destOrd="0" presId="urn:microsoft.com/office/officeart/2005/8/layout/hierarchy2"/>
    <dgm:cxn modelId="{6A4EA6C4-0FA8-4F5C-B330-45B4B14E503E}" type="presParOf" srcId="{9F09F11B-E695-4605-BF27-93F78648B33E}" destId="{5E81DE8F-8D02-4437-A02B-EEFF75F528B5}" srcOrd="0" destOrd="0" presId="urn:microsoft.com/office/officeart/2005/8/layout/hierarchy2"/>
    <dgm:cxn modelId="{AE772041-F179-412F-84F3-89E49179D0C1}" type="presParOf" srcId="{29F6D3A8-445A-4FB9-94FA-3AD562FF4710}" destId="{822D6951-33B1-4A99-8E6B-1400980F9724}" srcOrd="1" destOrd="0" presId="urn:microsoft.com/office/officeart/2005/8/layout/hierarchy2"/>
    <dgm:cxn modelId="{C637D0C5-E043-4B89-B784-6C6EA98BD5E0}" type="presParOf" srcId="{822D6951-33B1-4A99-8E6B-1400980F9724}" destId="{D66C8A5D-81C1-4048-BE85-8215F46C9671}" srcOrd="0" destOrd="0" presId="urn:microsoft.com/office/officeart/2005/8/layout/hierarchy2"/>
    <dgm:cxn modelId="{DD376EEA-4D8B-4A65-8E0A-E986B231528E}" type="presParOf" srcId="{822D6951-33B1-4A99-8E6B-1400980F9724}" destId="{DA771DE9-55AC-4E4A-A159-625EA04EDC11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A26A98-AF85-47ED-95A3-3E1DF842C3E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1CF94FD-3DE4-4449-9784-95C8C45A1877}">
      <dgm:prSet phldrT="[Texte]" custT="1"/>
      <dgm:spPr/>
      <dgm:t>
        <a:bodyPr/>
        <a:lstStyle/>
        <a:p>
          <a:r>
            <a:rPr lang="en-US" sz="2800" dirty="0" smtClean="0"/>
            <a:t>5 Arts </a:t>
          </a:r>
          <a:endParaRPr lang="fr-FR" sz="2800" dirty="0"/>
        </a:p>
      </dgm:t>
    </dgm:pt>
    <dgm:pt modelId="{C5F4DF15-450E-4806-8040-56C5C47BEC49}" type="parTrans" cxnId="{4959619F-5F02-4778-8DA2-C58660836CC7}">
      <dgm:prSet/>
      <dgm:spPr/>
      <dgm:t>
        <a:bodyPr/>
        <a:lstStyle/>
        <a:p>
          <a:endParaRPr lang="fr-FR" sz="2800"/>
        </a:p>
      </dgm:t>
    </dgm:pt>
    <dgm:pt modelId="{7A578CF7-E536-488D-B15B-60FF3BAB6A60}" type="sibTrans" cxnId="{4959619F-5F02-4778-8DA2-C58660836CC7}">
      <dgm:prSet/>
      <dgm:spPr/>
      <dgm:t>
        <a:bodyPr/>
        <a:lstStyle/>
        <a:p>
          <a:endParaRPr lang="fr-FR" sz="2800"/>
        </a:p>
      </dgm:t>
    </dgm:pt>
    <dgm:pt modelId="{401B5598-65FD-460F-9855-F5301D677B62}">
      <dgm:prSet phldrT="[Texte]" custT="1"/>
      <dgm:spPr/>
      <dgm:t>
        <a:bodyPr/>
        <a:lstStyle/>
        <a:p>
          <a:r>
            <a:rPr lang="en-US" sz="2800" dirty="0" smtClean="0"/>
            <a:t>Invention </a:t>
          </a:r>
          <a:endParaRPr lang="fr-FR" sz="2800" dirty="0"/>
        </a:p>
      </dgm:t>
    </dgm:pt>
    <dgm:pt modelId="{3F725E3D-E299-4C88-9DE8-5A20D42537EE}" type="parTrans" cxnId="{66ECD2DA-226E-4840-AEB7-E5E88EFEB31F}">
      <dgm:prSet custT="1"/>
      <dgm:spPr/>
      <dgm:t>
        <a:bodyPr/>
        <a:lstStyle/>
        <a:p>
          <a:endParaRPr lang="fr-FR" sz="2800"/>
        </a:p>
      </dgm:t>
    </dgm:pt>
    <dgm:pt modelId="{8FEE829A-6880-478F-8F5B-CA7231F96DC3}" type="sibTrans" cxnId="{66ECD2DA-226E-4840-AEB7-E5E88EFEB31F}">
      <dgm:prSet/>
      <dgm:spPr/>
      <dgm:t>
        <a:bodyPr/>
        <a:lstStyle/>
        <a:p>
          <a:endParaRPr lang="fr-FR" sz="2800"/>
        </a:p>
      </dgm:t>
    </dgm:pt>
    <dgm:pt modelId="{7EC08E53-DF73-48F4-A5F3-99DE87C53F0C}">
      <dgm:prSet phldrT="[Texte]" custT="1"/>
      <dgm:spPr/>
      <dgm:t>
        <a:bodyPr/>
        <a:lstStyle/>
        <a:p>
          <a:r>
            <a:rPr lang="en-US" sz="2800" dirty="0" smtClean="0"/>
            <a:t>Delivery </a:t>
          </a:r>
          <a:endParaRPr lang="fr-FR" sz="2800" dirty="0"/>
        </a:p>
      </dgm:t>
    </dgm:pt>
    <dgm:pt modelId="{B5C09748-5A08-48D8-B770-B7F3CE05585A}" type="parTrans" cxnId="{F088E8B2-E936-46A9-8EC8-19AD41603F5D}">
      <dgm:prSet custT="1"/>
      <dgm:spPr/>
      <dgm:t>
        <a:bodyPr/>
        <a:lstStyle/>
        <a:p>
          <a:endParaRPr lang="fr-FR" sz="2800"/>
        </a:p>
      </dgm:t>
    </dgm:pt>
    <dgm:pt modelId="{F74EAFDA-742D-4B25-B295-2F7EA6F9FDFB}" type="sibTrans" cxnId="{F088E8B2-E936-46A9-8EC8-19AD41603F5D}">
      <dgm:prSet/>
      <dgm:spPr/>
      <dgm:t>
        <a:bodyPr/>
        <a:lstStyle/>
        <a:p>
          <a:endParaRPr lang="fr-FR" sz="2800"/>
        </a:p>
      </dgm:t>
    </dgm:pt>
    <dgm:pt modelId="{FCC89C33-D464-43D2-9C51-24E5E1F0F604}">
      <dgm:prSet custT="1"/>
      <dgm:spPr/>
      <dgm:t>
        <a:bodyPr/>
        <a:lstStyle/>
        <a:p>
          <a:r>
            <a:rPr lang="en-US" sz="2800" dirty="0" smtClean="0"/>
            <a:t>Arrangement </a:t>
          </a:r>
          <a:endParaRPr lang="fr-FR" sz="2800" dirty="0"/>
        </a:p>
      </dgm:t>
    </dgm:pt>
    <dgm:pt modelId="{83BE9735-E0F1-4F4C-BD79-FED7288FEAA5}" type="parTrans" cxnId="{DA26D8B2-FB04-413E-8606-CC2DFEFEF1CA}">
      <dgm:prSet custT="1"/>
      <dgm:spPr/>
      <dgm:t>
        <a:bodyPr/>
        <a:lstStyle/>
        <a:p>
          <a:endParaRPr lang="fr-FR" sz="2800"/>
        </a:p>
      </dgm:t>
    </dgm:pt>
    <dgm:pt modelId="{5322FC4C-7BD5-4EB8-975B-0D921DC9E548}" type="sibTrans" cxnId="{DA26D8B2-FB04-413E-8606-CC2DFEFEF1CA}">
      <dgm:prSet/>
      <dgm:spPr/>
      <dgm:t>
        <a:bodyPr/>
        <a:lstStyle/>
        <a:p>
          <a:endParaRPr lang="fr-FR" sz="2800"/>
        </a:p>
      </dgm:t>
    </dgm:pt>
    <dgm:pt modelId="{0FBA3412-78DD-4BB8-8DBA-375BC14949B8}">
      <dgm:prSet custT="1"/>
      <dgm:spPr/>
      <dgm:t>
        <a:bodyPr/>
        <a:lstStyle/>
        <a:p>
          <a:r>
            <a:rPr lang="en-US" sz="2800" dirty="0" smtClean="0"/>
            <a:t>Style </a:t>
          </a:r>
          <a:endParaRPr lang="fr-FR" sz="2800" dirty="0"/>
        </a:p>
      </dgm:t>
    </dgm:pt>
    <dgm:pt modelId="{B51AC118-F5D4-42F0-82FE-AEF32BCE0261}" type="parTrans" cxnId="{9B09189F-2D9F-4CAD-BBDF-D0D4D25D6642}">
      <dgm:prSet custT="1"/>
      <dgm:spPr/>
      <dgm:t>
        <a:bodyPr/>
        <a:lstStyle/>
        <a:p>
          <a:endParaRPr lang="fr-FR" sz="2800"/>
        </a:p>
      </dgm:t>
    </dgm:pt>
    <dgm:pt modelId="{E66466E2-876C-4F25-9758-BA5292496993}" type="sibTrans" cxnId="{9B09189F-2D9F-4CAD-BBDF-D0D4D25D6642}">
      <dgm:prSet/>
      <dgm:spPr/>
      <dgm:t>
        <a:bodyPr/>
        <a:lstStyle/>
        <a:p>
          <a:endParaRPr lang="fr-FR" sz="2800"/>
        </a:p>
      </dgm:t>
    </dgm:pt>
    <dgm:pt modelId="{D0C03E40-0B07-4B9C-9A9C-4CF405DF5116}">
      <dgm:prSet custT="1"/>
      <dgm:spPr/>
      <dgm:t>
        <a:bodyPr/>
        <a:lstStyle/>
        <a:p>
          <a:r>
            <a:rPr lang="en-US" sz="2800" dirty="0" smtClean="0"/>
            <a:t>Memory </a:t>
          </a:r>
          <a:endParaRPr lang="fr-FR" sz="2800" dirty="0"/>
        </a:p>
      </dgm:t>
    </dgm:pt>
    <dgm:pt modelId="{A91745D9-FA1C-42FA-B281-78E1F4479274}" type="parTrans" cxnId="{42FB8BE7-4ED9-4DFF-8EC3-7938FDC9DBB9}">
      <dgm:prSet custT="1"/>
      <dgm:spPr/>
      <dgm:t>
        <a:bodyPr/>
        <a:lstStyle/>
        <a:p>
          <a:endParaRPr lang="fr-FR" sz="2800"/>
        </a:p>
      </dgm:t>
    </dgm:pt>
    <dgm:pt modelId="{393583AC-3089-4F2F-A9BC-93E44221644D}" type="sibTrans" cxnId="{42FB8BE7-4ED9-4DFF-8EC3-7938FDC9DBB9}">
      <dgm:prSet/>
      <dgm:spPr/>
      <dgm:t>
        <a:bodyPr/>
        <a:lstStyle/>
        <a:p>
          <a:endParaRPr lang="fr-FR" sz="2800"/>
        </a:p>
      </dgm:t>
    </dgm:pt>
    <dgm:pt modelId="{612ED833-2227-4461-8C72-8D4551249767}" type="pres">
      <dgm:prSet presAssocID="{C8A26A98-AF85-47ED-95A3-3E1DF842C3E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E1002F6-44F9-4D88-A275-55498E6CDD5D}" type="pres">
      <dgm:prSet presAssocID="{D1CF94FD-3DE4-4449-9784-95C8C45A1877}" presName="root1" presStyleCnt="0"/>
      <dgm:spPr/>
    </dgm:pt>
    <dgm:pt modelId="{9EEC58D3-D3F0-4D7E-95A7-86923D256BC9}" type="pres">
      <dgm:prSet presAssocID="{D1CF94FD-3DE4-4449-9784-95C8C45A1877}" presName="LevelOneTextNode" presStyleLbl="node0" presStyleIdx="0" presStyleCnt="1" custLinFactX="-14373" custLinFactNeighborX="-100000" custLinFactNeighborY="-375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93B569F-B4F5-4FB4-8CEA-F576B9BA1792}" type="pres">
      <dgm:prSet presAssocID="{D1CF94FD-3DE4-4449-9784-95C8C45A1877}" presName="level2hierChild" presStyleCnt="0"/>
      <dgm:spPr/>
    </dgm:pt>
    <dgm:pt modelId="{9BAF00D5-8D0D-4249-B658-CAF632AD6E1B}" type="pres">
      <dgm:prSet presAssocID="{3F725E3D-E299-4C88-9DE8-5A20D42537EE}" presName="conn2-1" presStyleLbl="parChTrans1D2" presStyleIdx="0" presStyleCnt="5"/>
      <dgm:spPr/>
      <dgm:t>
        <a:bodyPr/>
        <a:lstStyle/>
        <a:p>
          <a:endParaRPr lang="fr-FR"/>
        </a:p>
      </dgm:t>
    </dgm:pt>
    <dgm:pt modelId="{5E52F327-1149-418A-ACF9-6565FF21F978}" type="pres">
      <dgm:prSet presAssocID="{3F725E3D-E299-4C88-9DE8-5A20D42537EE}" presName="connTx" presStyleLbl="parChTrans1D2" presStyleIdx="0" presStyleCnt="5"/>
      <dgm:spPr/>
      <dgm:t>
        <a:bodyPr/>
        <a:lstStyle/>
        <a:p>
          <a:endParaRPr lang="fr-FR"/>
        </a:p>
      </dgm:t>
    </dgm:pt>
    <dgm:pt modelId="{FD42D72C-DE86-4B38-BEB3-01130C99C3AE}" type="pres">
      <dgm:prSet presAssocID="{401B5598-65FD-460F-9855-F5301D677B62}" presName="root2" presStyleCnt="0"/>
      <dgm:spPr/>
    </dgm:pt>
    <dgm:pt modelId="{D0539450-ABFE-4DC4-8A2D-BD96A731A89F}" type="pres">
      <dgm:prSet presAssocID="{401B5598-65FD-460F-9855-F5301D677B62}" presName="LevelTwoTextNode" presStyleLbl="node2" presStyleIdx="0" presStyleCnt="5" custScaleX="11673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FAF6B7D-A190-43E3-BF10-EB2415244CEC}" type="pres">
      <dgm:prSet presAssocID="{401B5598-65FD-460F-9855-F5301D677B62}" presName="level3hierChild" presStyleCnt="0"/>
      <dgm:spPr/>
    </dgm:pt>
    <dgm:pt modelId="{EF7A3B29-E0BF-46C5-8E90-5D417F56EFDB}" type="pres">
      <dgm:prSet presAssocID="{83BE9735-E0F1-4F4C-BD79-FED7288FEAA5}" presName="conn2-1" presStyleLbl="parChTrans1D2" presStyleIdx="1" presStyleCnt="5"/>
      <dgm:spPr/>
      <dgm:t>
        <a:bodyPr/>
        <a:lstStyle/>
        <a:p>
          <a:endParaRPr lang="fr-FR"/>
        </a:p>
      </dgm:t>
    </dgm:pt>
    <dgm:pt modelId="{6C917E81-7A89-45F6-8477-4D37465D8B5B}" type="pres">
      <dgm:prSet presAssocID="{83BE9735-E0F1-4F4C-BD79-FED7288FEAA5}" presName="connTx" presStyleLbl="parChTrans1D2" presStyleIdx="1" presStyleCnt="5"/>
      <dgm:spPr/>
      <dgm:t>
        <a:bodyPr/>
        <a:lstStyle/>
        <a:p>
          <a:endParaRPr lang="fr-FR"/>
        </a:p>
      </dgm:t>
    </dgm:pt>
    <dgm:pt modelId="{BB909EBA-AA7A-4557-859D-A7F7696F05CD}" type="pres">
      <dgm:prSet presAssocID="{FCC89C33-D464-43D2-9C51-24E5E1F0F604}" presName="root2" presStyleCnt="0"/>
      <dgm:spPr/>
    </dgm:pt>
    <dgm:pt modelId="{F9D82960-AE87-4D13-8351-7BF7DDAA2259}" type="pres">
      <dgm:prSet presAssocID="{FCC89C33-D464-43D2-9C51-24E5E1F0F604}" presName="LevelTwoTextNode" presStyleLbl="node2" presStyleIdx="1" presStyleCnt="5" custScaleX="12461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1D56CBF-DD33-4276-9F03-9F97B6C9CB1C}" type="pres">
      <dgm:prSet presAssocID="{FCC89C33-D464-43D2-9C51-24E5E1F0F604}" presName="level3hierChild" presStyleCnt="0"/>
      <dgm:spPr/>
    </dgm:pt>
    <dgm:pt modelId="{C4CE42BC-AD86-495A-8504-659C1CBE148F}" type="pres">
      <dgm:prSet presAssocID="{B51AC118-F5D4-42F0-82FE-AEF32BCE0261}" presName="conn2-1" presStyleLbl="parChTrans1D2" presStyleIdx="2" presStyleCnt="5"/>
      <dgm:spPr/>
      <dgm:t>
        <a:bodyPr/>
        <a:lstStyle/>
        <a:p>
          <a:endParaRPr lang="fr-FR"/>
        </a:p>
      </dgm:t>
    </dgm:pt>
    <dgm:pt modelId="{AE3B3654-5B35-4D17-8F63-BEAC543E0F51}" type="pres">
      <dgm:prSet presAssocID="{B51AC118-F5D4-42F0-82FE-AEF32BCE0261}" presName="connTx" presStyleLbl="parChTrans1D2" presStyleIdx="2" presStyleCnt="5"/>
      <dgm:spPr/>
      <dgm:t>
        <a:bodyPr/>
        <a:lstStyle/>
        <a:p>
          <a:endParaRPr lang="fr-FR"/>
        </a:p>
      </dgm:t>
    </dgm:pt>
    <dgm:pt modelId="{2BAA0CBB-2ECB-450D-B81E-514BB03D69B5}" type="pres">
      <dgm:prSet presAssocID="{0FBA3412-78DD-4BB8-8DBA-375BC14949B8}" presName="root2" presStyleCnt="0"/>
      <dgm:spPr/>
    </dgm:pt>
    <dgm:pt modelId="{E71CF446-8AFF-435F-B82C-C9A3B9D8141C}" type="pres">
      <dgm:prSet presAssocID="{0FBA3412-78DD-4BB8-8DBA-375BC14949B8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437FF5F-7305-4884-8338-8690DE05B3B4}" type="pres">
      <dgm:prSet presAssocID="{0FBA3412-78DD-4BB8-8DBA-375BC14949B8}" presName="level3hierChild" presStyleCnt="0"/>
      <dgm:spPr/>
    </dgm:pt>
    <dgm:pt modelId="{8E7ADBC0-1E40-4BF8-9266-C08D26AC10A7}" type="pres">
      <dgm:prSet presAssocID="{A91745D9-FA1C-42FA-B281-78E1F4479274}" presName="conn2-1" presStyleLbl="parChTrans1D2" presStyleIdx="3" presStyleCnt="5"/>
      <dgm:spPr/>
      <dgm:t>
        <a:bodyPr/>
        <a:lstStyle/>
        <a:p>
          <a:endParaRPr lang="fr-FR"/>
        </a:p>
      </dgm:t>
    </dgm:pt>
    <dgm:pt modelId="{652392F0-A3D5-482D-AF5C-CFB6ECDDE0A6}" type="pres">
      <dgm:prSet presAssocID="{A91745D9-FA1C-42FA-B281-78E1F4479274}" presName="connTx" presStyleLbl="parChTrans1D2" presStyleIdx="3" presStyleCnt="5"/>
      <dgm:spPr/>
      <dgm:t>
        <a:bodyPr/>
        <a:lstStyle/>
        <a:p>
          <a:endParaRPr lang="fr-FR"/>
        </a:p>
      </dgm:t>
    </dgm:pt>
    <dgm:pt modelId="{FA192390-0022-4B0C-9D29-EE7D25BBB89D}" type="pres">
      <dgm:prSet presAssocID="{D0C03E40-0B07-4B9C-9A9C-4CF405DF5116}" presName="root2" presStyleCnt="0"/>
      <dgm:spPr/>
    </dgm:pt>
    <dgm:pt modelId="{55609740-F3D9-471C-A220-65A50A48DC1A}" type="pres">
      <dgm:prSet presAssocID="{D0C03E40-0B07-4B9C-9A9C-4CF405DF5116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A664D1-87B2-4152-91CC-A8403C2C188D}" type="pres">
      <dgm:prSet presAssocID="{D0C03E40-0B07-4B9C-9A9C-4CF405DF5116}" presName="level3hierChild" presStyleCnt="0"/>
      <dgm:spPr/>
    </dgm:pt>
    <dgm:pt modelId="{10CE2553-AA0E-4448-AE07-2115FB5D4E3C}" type="pres">
      <dgm:prSet presAssocID="{B5C09748-5A08-48D8-B770-B7F3CE05585A}" presName="conn2-1" presStyleLbl="parChTrans1D2" presStyleIdx="4" presStyleCnt="5"/>
      <dgm:spPr/>
      <dgm:t>
        <a:bodyPr/>
        <a:lstStyle/>
        <a:p>
          <a:endParaRPr lang="fr-FR"/>
        </a:p>
      </dgm:t>
    </dgm:pt>
    <dgm:pt modelId="{9256DF69-9040-48A7-B328-077EA5B36145}" type="pres">
      <dgm:prSet presAssocID="{B5C09748-5A08-48D8-B770-B7F3CE05585A}" presName="connTx" presStyleLbl="parChTrans1D2" presStyleIdx="4" presStyleCnt="5"/>
      <dgm:spPr/>
      <dgm:t>
        <a:bodyPr/>
        <a:lstStyle/>
        <a:p>
          <a:endParaRPr lang="fr-FR"/>
        </a:p>
      </dgm:t>
    </dgm:pt>
    <dgm:pt modelId="{5A1AB1DD-42F3-4E15-8613-682C37EA7D0E}" type="pres">
      <dgm:prSet presAssocID="{7EC08E53-DF73-48F4-A5F3-99DE87C53F0C}" presName="root2" presStyleCnt="0"/>
      <dgm:spPr/>
    </dgm:pt>
    <dgm:pt modelId="{317A6CCB-50C1-4BB3-9F59-8D288689F4D8}" type="pres">
      <dgm:prSet presAssocID="{7EC08E53-DF73-48F4-A5F3-99DE87C53F0C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2CE28C5-110E-454B-AD61-934DFA294132}" type="pres">
      <dgm:prSet presAssocID="{7EC08E53-DF73-48F4-A5F3-99DE87C53F0C}" presName="level3hierChild" presStyleCnt="0"/>
      <dgm:spPr/>
    </dgm:pt>
  </dgm:ptLst>
  <dgm:cxnLst>
    <dgm:cxn modelId="{180B1241-AB95-4465-ADC7-91084E3AE2C0}" type="presOf" srcId="{A91745D9-FA1C-42FA-B281-78E1F4479274}" destId="{652392F0-A3D5-482D-AF5C-CFB6ECDDE0A6}" srcOrd="1" destOrd="0" presId="urn:microsoft.com/office/officeart/2005/8/layout/hierarchy2"/>
    <dgm:cxn modelId="{30CD0DC5-243A-457E-9B68-614F6A839352}" type="presOf" srcId="{3F725E3D-E299-4C88-9DE8-5A20D42537EE}" destId="{9BAF00D5-8D0D-4249-B658-CAF632AD6E1B}" srcOrd="0" destOrd="0" presId="urn:microsoft.com/office/officeart/2005/8/layout/hierarchy2"/>
    <dgm:cxn modelId="{F088E8B2-E936-46A9-8EC8-19AD41603F5D}" srcId="{D1CF94FD-3DE4-4449-9784-95C8C45A1877}" destId="{7EC08E53-DF73-48F4-A5F3-99DE87C53F0C}" srcOrd="4" destOrd="0" parTransId="{B5C09748-5A08-48D8-B770-B7F3CE05585A}" sibTransId="{F74EAFDA-742D-4B25-B295-2F7EA6F9FDFB}"/>
    <dgm:cxn modelId="{055DF682-67A9-4A49-A468-786C0DB5C441}" type="presOf" srcId="{D0C03E40-0B07-4B9C-9A9C-4CF405DF5116}" destId="{55609740-F3D9-471C-A220-65A50A48DC1A}" srcOrd="0" destOrd="0" presId="urn:microsoft.com/office/officeart/2005/8/layout/hierarchy2"/>
    <dgm:cxn modelId="{CB1AC012-7F4D-49B4-851B-90A4DA26944A}" type="presOf" srcId="{7EC08E53-DF73-48F4-A5F3-99DE87C53F0C}" destId="{317A6CCB-50C1-4BB3-9F59-8D288689F4D8}" srcOrd="0" destOrd="0" presId="urn:microsoft.com/office/officeart/2005/8/layout/hierarchy2"/>
    <dgm:cxn modelId="{79197FA9-1F60-4A44-B289-BC56820F63D3}" type="presOf" srcId="{B5C09748-5A08-48D8-B770-B7F3CE05585A}" destId="{9256DF69-9040-48A7-B328-077EA5B36145}" srcOrd="1" destOrd="0" presId="urn:microsoft.com/office/officeart/2005/8/layout/hierarchy2"/>
    <dgm:cxn modelId="{DA26D8B2-FB04-413E-8606-CC2DFEFEF1CA}" srcId="{D1CF94FD-3DE4-4449-9784-95C8C45A1877}" destId="{FCC89C33-D464-43D2-9C51-24E5E1F0F604}" srcOrd="1" destOrd="0" parTransId="{83BE9735-E0F1-4F4C-BD79-FED7288FEAA5}" sibTransId="{5322FC4C-7BD5-4EB8-975B-0D921DC9E548}"/>
    <dgm:cxn modelId="{4959619F-5F02-4778-8DA2-C58660836CC7}" srcId="{C8A26A98-AF85-47ED-95A3-3E1DF842C3EB}" destId="{D1CF94FD-3DE4-4449-9784-95C8C45A1877}" srcOrd="0" destOrd="0" parTransId="{C5F4DF15-450E-4806-8040-56C5C47BEC49}" sibTransId="{7A578CF7-E536-488D-B15B-60FF3BAB6A60}"/>
    <dgm:cxn modelId="{C2AF2373-D90E-4A22-AC5B-E71871DA25FA}" type="presOf" srcId="{0FBA3412-78DD-4BB8-8DBA-375BC14949B8}" destId="{E71CF446-8AFF-435F-B82C-C9A3B9D8141C}" srcOrd="0" destOrd="0" presId="urn:microsoft.com/office/officeart/2005/8/layout/hierarchy2"/>
    <dgm:cxn modelId="{28E5F1C9-25B5-4392-B1D6-D828DFAB0F79}" type="presOf" srcId="{A91745D9-FA1C-42FA-B281-78E1F4479274}" destId="{8E7ADBC0-1E40-4BF8-9266-C08D26AC10A7}" srcOrd="0" destOrd="0" presId="urn:microsoft.com/office/officeart/2005/8/layout/hierarchy2"/>
    <dgm:cxn modelId="{66ECD2DA-226E-4840-AEB7-E5E88EFEB31F}" srcId="{D1CF94FD-3DE4-4449-9784-95C8C45A1877}" destId="{401B5598-65FD-460F-9855-F5301D677B62}" srcOrd="0" destOrd="0" parTransId="{3F725E3D-E299-4C88-9DE8-5A20D42537EE}" sibTransId="{8FEE829A-6880-478F-8F5B-CA7231F96DC3}"/>
    <dgm:cxn modelId="{6F046EF6-1CA1-4BC5-AE53-784F1DC0BCDC}" type="presOf" srcId="{C8A26A98-AF85-47ED-95A3-3E1DF842C3EB}" destId="{612ED833-2227-4461-8C72-8D4551249767}" srcOrd="0" destOrd="0" presId="urn:microsoft.com/office/officeart/2005/8/layout/hierarchy2"/>
    <dgm:cxn modelId="{63BE5713-6B23-4B1E-BDB1-6253CE6FD85F}" type="presOf" srcId="{FCC89C33-D464-43D2-9C51-24E5E1F0F604}" destId="{F9D82960-AE87-4D13-8351-7BF7DDAA2259}" srcOrd="0" destOrd="0" presId="urn:microsoft.com/office/officeart/2005/8/layout/hierarchy2"/>
    <dgm:cxn modelId="{F572F7DF-FD96-49D2-A9C4-3C6114AA9EFF}" type="presOf" srcId="{83BE9735-E0F1-4F4C-BD79-FED7288FEAA5}" destId="{EF7A3B29-E0BF-46C5-8E90-5D417F56EFDB}" srcOrd="0" destOrd="0" presId="urn:microsoft.com/office/officeart/2005/8/layout/hierarchy2"/>
    <dgm:cxn modelId="{91A4634E-242E-41F5-9D7E-AB5AB7D260B2}" type="presOf" srcId="{B51AC118-F5D4-42F0-82FE-AEF32BCE0261}" destId="{C4CE42BC-AD86-495A-8504-659C1CBE148F}" srcOrd="0" destOrd="0" presId="urn:microsoft.com/office/officeart/2005/8/layout/hierarchy2"/>
    <dgm:cxn modelId="{9B09189F-2D9F-4CAD-BBDF-D0D4D25D6642}" srcId="{D1CF94FD-3DE4-4449-9784-95C8C45A1877}" destId="{0FBA3412-78DD-4BB8-8DBA-375BC14949B8}" srcOrd="2" destOrd="0" parTransId="{B51AC118-F5D4-42F0-82FE-AEF32BCE0261}" sibTransId="{E66466E2-876C-4F25-9758-BA5292496993}"/>
    <dgm:cxn modelId="{988B2C16-10CF-4D3F-AFC7-A32CB1B770EC}" type="presOf" srcId="{D1CF94FD-3DE4-4449-9784-95C8C45A1877}" destId="{9EEC58D3-D3F0-4D7E-95A7-86923D256BC9}" srcOrd="0" destOrd="0" presId="urn:microsoft.com/office/officeart/2005/8/layout/hierarchy2"/>
    <dgm:cxn modelId="{8E4BBBDF-AD75-41C9-97FE-6584186EADC2}" type="presOf" srcId="{B51AC118-F5D4-42F0-82FE-AEF32BCE0261}" destId="{AE3B3654-5B35-4D17-8F63-BEAC543E0F51}" srcOrd="1" destOrd="0" presId="urn:microsoft.com/office/officeart/2005/8/layout/hierarchy2"/>
    <dgm:cxn modelId="{B5244204-EC47-41FB-A75D-54118AD6368E}" type="presOf" srcId="{83BE9735-E0F1-4F4C-BD79-FED7288FEAA5}" destId="{6C917E81-7A89-45F6-8477-4D37465D8B5B}" srcOrd="1" destOrd="0" presId="urn:microsoft.com/office/officeart/2005/8/layout/hierarchy2"/>
    <dgm:cxn modelId="{42FB8BE7-4ED9-4DFF-8EC3-7938FDC9DBB9}" srcId="{D1CF94FD-3DE4-4449-9784-95C8C45A1877}" destId="{D0C03E40-0B07-4B9C-9A9C-4CF405DF5116}" srcOrd="3" destOrd="0" parTransId="{A91745D9-FA1C-42FA-B281-78E1F4479274}" sibTransId="{393583AC-3089-4F2F-A9BC-93E44221644D}"/>
    <dgm:cxn modelId="{1A85D04D-E2C0-4B04-BDF5-AC1B06347940}" type="presOf" srcId="{401B5598-65FD-460F-9855-F5301D677B62}" destId="{D0539450-ABFE-4DC4-8A2D-BD96A731A89F}" srcOrd="0" destOrd="0" presId="urn:microsoft.com/office/officeart/2005/8/layout/hierarchy2"/>
    <dgm:cxn modelId="{C7F4343C-A1D9-4A92-8392-C204E6099A4F}" type="presOf" srcId="{3F725E3D-E299-4C88-9DE8-5A20D42537EE}" destId="{5E52F327-1149-418A-ACF9-6565FF21F978}" srcOrd="1" destOrd="0" presId="urn:microsoft.com/office/officeart/2005/8/layout/hierarchy2"/>
    <dgm:cxn modelId="{75C38905-53E3-4805-9983-AAC7D6988183}" type="presOf" srcId="{B5C09748-5A08-48D8-B770-B7F3CE05585A}" destId="{10CE2553-AA0E-4448-AE07-2115FB5D4E3C}" srcOrd="0" destOrd="0" presId="urn:microsoft.com/office/officeart/2005/8/layout/hierarchy2"/>
    <dgm:cxn modelId="{4B6DD59D-CA15-4BAA-B1FC-A36FFCC7ECDA}" type="presParOf" srcId="{612ED833-2227-4461-8C72-8D4551249767}" destId="{EE1002F6-44F9-4D88-A275-55498E6CDD5D}" srcOrd="0" destOrd="0" presId="urn:microsoft.com/office/officeart/2005/8/layout/hierarchy2"/>
    <dgm:cxn modelId="{CBE1ED7F-5354-4C70-BA90-0C3C537CF924}" type="presParOf" srcId="{EE1002F6-44F9-4D88-A275-55498E6CDD5D}" destId="{9EEC58D3-D3F0-4D7E-95A7-86923D256BC9}" srcOrd="0" destOrd="0" presId="urn:microsoft.com/office/officeart/2005/8/layout/hierarchy2"/>
    <dgm:cxn modelId="{39BB2DDC-6E61-4B15-A426-2E1FF66232E2}" type="presParOf" srcId="{EE1002F6-44F9-4D88-A275-55498E6CDD5D}" destId="{493B569F-B4F5-4FB4-8CEA-F576B9BA1792}" srcOrd="1" destOrd="0" presId="urn:microsoft.com/office/officeart/2005/8/layout/hierarchy2"/>
    <dgm:cxn modelId="{91B551FB-5E80-423F-8D8B-934DAD04C392}" type="presParOf" srcId="{493B569F-B4F5-4FB4-8CEA-F576B9BA1792}" destId="{9BAF00D5-8D0D-4249-B658-CAF632AD6E1B}" srcOrd="0" destOrd="0" presId="urn:microsoft.com/office/officeart/2005/8/layout/hierarchy2"/>
    <dgm:cxn modelId="{7477F861-1C64-4AD6-B415-04EECFBD651D}" type="presParOf" srcId="{9BAF00D5-8D0D-4249-B658-CAF632AD6E1B}" destId="{5E52F327-1149-418A-ACF9-6565FF21F978}" srcOrd="0" destOrd="0" presId="urn:microsoft.com/office/officeart/2005/8/layout/hierarchy2"/>
    <dgm:cxn modelId="{5C11D83B-E558-44C1-903C-A3450CAA25A9}" type="presParOf" srcId="{493B569F-B4F5-4FB4-8CEA-F576B9BA1792}" destId="{FD42D72C-DE86-4B38-BEB3-01130C99C3AE}" srcOrd="1" destOrd="0" presId="urn:microsoft.com/office/officeart/2005/8/layout/hierarchy2"/>
    <dgm:cxn modelId="{D6C18652-B71F-426E-9755-D623CCF988A7}" type="presParOf" srcId="{FD42D72C-DE86-4B38-BEB3-01130C99C3AE}" destId="{D0539450-ABFE-4DC4-8A2D-BD96A731A89F}" srcOrd="0" destOrd="0" presId="urn:microsoft.com/office/officeart/2005/8/layout/hierarchy2"/>
    <dgm:cxn modelId="{8EA90AC7-B2D4-4BB7-9D6E-7B8188C83540}" type="presParOf" srcId="{FD42D72C-DE86-4B38-BEB3-01130C99C3AE}" destId="{8FAF6B7D-A190-43E3-BF10-EB2415244CEC}" srcOrd="1" destOrd="0" presId="urn:microsoft.com/office/officeart/2005/8/layout/hierarchy2"/>
    <dgm:cxn modelId="{2730EA70-FE7E-4487-96F4-554938BA5679}" type="presParOf" srcId="{493B569F-B4F5-4FB4-8CEA-F576B9BA1792}" destId="{EF7A3B29-E0BF-46C5-8E90-5D417F56EFDB}" srcOrd="2" destOrd="0" presId="urn:microsoft.com/office/officeart/2005/8/layout/hierarchy2"/>
    <dgm:cxn modelId="{479F0E7E-2C12-4EEF-BA01-9EE4394EBBBB}" type="presParOf" srcId="{EF7A3B29-E0BF-46C5-8E90-5D417F56EFDB}" destId="{6C917E81-7A89-45F6-8477-4D37465D8B5B}" srcOrd="0" destOrd="0" presId="urn:microsoft.com/office/officeart/2005/8/layout/hierarchy2"/>
    <dgm:cxn modelId="{6E497B4C-81E5-433D-BAD9-1154B6B038E3}" type="presParOf" srcId="{493B569F-B4F5-4FB4-8CEA-F576B9BA1792}" destId="{BB909EBA-AA7A-4557-859D-A7F7696F05CD}" srcOrd="3" destOrd="0" presId="urn:microsoft.com/office/officeart/2005/8/layout/hierarchy2"/>
    <dgm:cxn modelId="{BEBC9837-A40C-45B5-8C1E-784FAE505172}" type="presParOf" srcId="{BB909EBA-AA7A-4557-859D-A7F7696F05CD}" destId="{F9D82960-AE87-4D13-8351-7BF7DDAA2259}" srcOrd="0" destOrd="0" presId="urn:microsoft.com/office/officeart/2005/8/layout/hierarchy2"/>
    <dgm:cxn modelId="{F9E828AD-F61B-4F5D-A868-DC654F354E0F}" type="presParOf" srcId="{BB909EBA-AA7A-4557-859D-A7F7696F05CD}" destId="{91D56CBF-DD33-4276-9F03-9F97B6C9CB1C}" srcOrd="1" destOrd="0" presId="urn:microsoft.com/office/officeart/2005/8/layout/hierarchy2"/>
    <dgm:cxn modelId="{FE0AA0D9-9E11-4778-B369-D2C082BB429E}" type="presParOf" srcId="{493B569F-B4F5-4FB4-8CEA-F576B9BA1792}" destId="{C4CE42BC-AD86-495A-8504-659C1CBE148F}" srcOrd="4" destOrd="0" presId="urn:microsoft.com/office/officeart/2005/8/layout/hierarchy2"/>
    <dgm:cxn modelId="{E3BF7003-2EC6-468A-92ED-2D5CEEFFB623}" type="presParOf" srcId="{C4CE42BC-AD86-495A-8504-659C1CBE148F}" destId="{AE3B3654-5B35-4D17-8F63-BEAC543E0F51}" srcOrd="0" destOrd="0" presId="urn:microsoft.com/office/officeart/2005/8/layout/hierarchy2"/>
    <dgm:cxn modelId="{67B16C18-ACA7-4E09-806A-3E8CA5D7E18E}" type="presParOf" srcId="{493B569F-B4F5-4FB4-8CEA-F576B9BA1792}" destId="{2BAA0CBB-2ECB-450D-B81E-514BB03D69B5}" srcOrd="5" destOrd="0" presId="urn:microsoft.com/office/officeart/2005/8/layout/hierarchy2"/>
    <dgm:cxn modelId="{186736EC-3E0A-49EA-8C2B-21C61A1A8DF7}" type="presParOf" srcId="{2BAA0CBB-2ECB-450D-B81E-514BB03D69B5}" destId="{E71CF446-8AFF-435F-B82C-C9A3B9D8141C}" srcOrd="0" destOrd="0" presId="urn:microsoft.com/office/officeart/2005/8/layout/hierarchy2"/>
    <dgm:cxn modelId="{EC1506BE-62BD-41A3-94E1-5AB7FFE81362}" type="presParOf" srcId="{2BAA0CBB-2ECB-450D-B81E-514BB03D69B5}" destId="{E437FF5F-7305-4884-8338-8690DE05B3B4}" srcOrd="1" destOrd="0" presId="urn:microsoft.com/office/officeart/2005/8/layout/hierarchy2"/>
    <dgm:cxn modelId="{2AE30A76-0C4F-4B26-B126-7CB5DBD9F8BF}" type="presParOf" srcId="{493B569F-B4F5-4FB4-8CEA-F576B9BA1792}" destId="{8E7ADBC0-1E40-4BF8-9266-C08D26AC10A7}" srcOrd="6" destOrd="0" presId="urn:microsoft.com/office/officeart/2005/8/layout/hierarchy2"/>
    <dgm:cxn modelId="{B5FABCE0-DA12-41E8-96F9-8F57C8966314}" type="presParOf" srcId="{8E7ADBC0-1E40-4BF8-9266-C08D26AC10A7}" destId="{652392F0-A3D5-482D-AF5C-CFB6ECDDE0A6}" srcOrd="0" destOrd="0" presId="urn:microsoft.com/office/officeart/2005/8/layout/hierarchy2"/>
    <dgm:cxn modelId="{0C2FF29E-98DD-4CB4-B087-45CE80572C16}" type="presParOf" srcId="{493B569F-B4F5-4FB4-8CEA-F576B9BA1792}" destId="{FA192390-0022-4B0C-9D29-EE7D25BBB89D}" srcOrd="7" destOrd="0" presId="urn:microsoft.com/office/officeart/2005/8/layout/hierarchy2"/>
    <dgm:cxn modelId="{40F180B2-E353-4FFC-A19B-45951936DBCB}" type="presParOf" srcId="{FA192390-0022-4B0C-9D29-EE7D25BBB89D}" destId="{55609740-F3D9-471C-A220-65A50A48DC1A}" srcOrd="0" destOrd="0" presId="urn:microsoft.com/office/officeart/2005/8/layout/hierarchy2"/>
    <dgm:cxn modelId="{80509AAF-5703-4099-A7B9-CE688970A3DE}" type="presParOf" srcId="{FA192390-0022-4B0C-9D29-EE7D25BBB89D}" destId="{00A664D1-87B2-4152-91CC-A8403C2C188D}" srcOrd="1" destOrd="0" presId="urn:microsoft.com/office/officeart/2005/8/layout/hierarchy2"/>
    <dgm:cxn modelId="{695BFDAD-CE23-4CC9-BB3F-31DD0AA6FB2A}" type="presParOf" srcId="{493B569F-B4F5-4FB4-8CEA-F576B9BA1792}" destId="{10CE2553-AA0E-4448-AE07-2115FB5D4E3C}" srcOrd="8" destOrd="0" presId="urn:microsoft.com/office/officeart/2005/8/layout/hierarchy2"/>
    <dgm:cxn modelId="{442FBFA3-D232-40D5-8441-DB78CACA7BA9}" type="presParOf" srcId="{10CE2553-AA0E-4448-AE07-2115FB5D4E3C}" destId="{9256DF69-9040-48A7-B328-077EA5B36145}" srcOrd="0" destOrd="0" presId="urn:microsoft.com/office/officeart/2005/8/layout/hierarchy2"/>
    <dgm:cxn modelId="{715A7102-59ED-422B-B78B-664B7AF0C381}" type="presParOf" srcId="{493B569F-B4F5-4FB4-8CEA-F576B9BA1792}" destId="{5A1AB1DD-42F3-4E15-8613-682C37EA7D0E}" srcOrd="9" destOrd="0" presId="urn:microsoft.com/office/officeart/2005/8/layout/hierarchy2"/>
    <dgm:cxn modelId="{6E95B9DD-7D06-44FA-B57B-94255896C0E6}" type="presParOf" srcId="{5A1AB1DD-42F3-4E15-8613-682C37EA7D0E}" destId="{317A6CCB-50C1-4BB3-9F59-8D288689F4D8}" srcOrd="0" destOrd="0" presId="urn:microsoft.com/office/officeart/2005/8/layout/hierarchy2"/>
    <dgm:cxn modelId="{B09639B9-8E76-4B72-AB03-DE977CDF4D0C}" type="presParOf" srcId="{5A1AB1DD-42F3-4E15-8613-682C37EA7D0E}" destId="{32CE28C5-110E-454B-AD61-934DFA294132}" srcOrd="1" destOrd="0" presId="urn:microsoft.com/office/officeart/2005/8/layout/hierarchy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FEE3F6-8CFA-4233-B10F-805FA5943267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31A31EB0-3308-4F46-BE44-1CFA4BEDF082}">
      <dgm:prSet phldrT="[Texte]"/>
      <dgm:spPr/>
      <dgm:t>
        <a:bodyPr/>
        <a:lstStyle/>
        <a:p>
          <a:r>
            <a:rPr lang="en-US" dirty="0" smtClean="0"/>
            <a:t>Transition signal</a:t>
          </a:r>
          <a:endParaRPr lang="fr-FR" dirty="0"/>
        </a:p>
      </dgm:t>
    </dgm:pt>
    <dgm:pt modelId="{C9F05CDE-6752-44FE-9A2E-97CB97CFDEC0}" type="parTrans" cxnId="{37AE5445-8BA0-41DF-B6D1-F8D5B35D7EEB}">
      <dgm:prSet/>
      <dgm:spPr/>
      <dgm:t>
        <a:bodyPr/>
        <a:lstStyle/>
        <a:p>
          <a:endParaRPr lang="fr-FR"/>
        </a:p>
      </dgm:t>
    </dgm:pt>
    <dgm:pt modelId="{9FCC1934-C40E-4687-98DF-CC33680040CB}" type="sibTrans" cxnId="{37AE5445-8BA0-41DF-B6D1-F8D5B35D7EEB}">
      <dgm:prSet/>
      <dgm:spPr/>
      <dgm:t>
        <a:bodyPr/>
        <a:lstStyle/>
        <a:p>
          <a:endParaRPr lang="fr-FR"/>
        </a:p>
      </dgm:t>
    </dgm:pt>
    <dgm:pt modelId="{4AFAB863-5443-44D9-A8C7-643F14D4DC7B}">
      <dgm:prSet phldrT="[Texte]"/>
      <dgm:spPr/>
      <dgm:t>
        <a:bodyPr/>
        <a:lstStyle/>
        <a:p>
          <a:r>
            <a:rPr lang="en-US" dirty="0" smtClean="0"/>
            <a:t>restate the speech main ideas</a:t>
          </a:r>
          <a:endParaRPr lang="fr-FR" dirty="0"/>
        </a:p>
      </dgm:t>
    </dgm:pt>
    <dgm:pt modelId="{7FDD956D-B7BA-4AE9-BB6B-637B5F54CB23}" type="parTrans" cxnId="{99E80B3C-055D-413B-AA8E-94A0B76BAFAF}">
      <dgm:prSet/>
      <dgm:spPr/>
      <dgm:t>
        <a:bodyPr/>
        <a:lstStyle/>
        <a:p>
          <a:endParaRPr lang="fr-FR"/>
        </a:p>
      </dgm:t>
    </dgm:pt>
    <dgm:pt modelId="{8CE9D57A-02CC-47D3-8B1E-770DB6FEF7B4}" type="sibTrans" cxnId="{99E80B3C-055D-413B-AA8E-94A0B76BAFAF}">
      <dgm:prSet/>
      <dgm:spPr/>
      <dgm:t>
        <a:bodyPr/>
        <a:lstStyle/>
        <a:p>
          <a:endParaRPr lang="fr-FR"/>
        </a:p>
      </dgm:t>
    </dgm:pt>
    <dgm:pt modelId="{0864F51C-0BAE-4DBF-8EB7-646ACF5F123E}">
      <dgm:prSet phldrT="[Texte]"/>
      <dgm:spPr/>
      <dgm:t>
        <a:bodyPr/>
        <a:lstStyle/>
        <a:p>
          <a:r>
            <a:rPr lang="en-US" dirty="0" smtClean="0"/>
            <a:t>Help listeners recall </a:t>
          </a:r>
          <a:endParaRPr lang="fr-FR" dirty="0"/>
        </a:p>
      </dgm:t>
    </dgm:pt>
    <dgm:pt modelId="{B876109D-9ABE-4495-970A-0B2BB5D9A42D}" type="parTrans" cxnId="{464CCFA5-C18C-4EBE-B40C-DDE4A6D73EA4}">
      <dgm:prSet/>
      <dgm:spPr/>
      <dgm:t>
        <a:bodyPr/>
        <a:lstStyle/>
        <a:p>
          <a:endParaRPr lang="fr-FR"/>
        </a:p>
      </dgm:t>
    </dgm:pt>
    <dgm:pt modelId="{4D24DBE1-B368-4958-99B5-4321ABC5609B}" type="sibTrans" cxnId="{464CCFA5-C18C-4EBE-B40C-DDE4A6D73EA4}">
      <dgm:prSet/>
      <dgm:spPr/>
      <dgm:t>
        <a:bodyPr/>
        <a:lstStyle/>
        <a:p>
          <a:endParaRPr lang="fr-FR"/>
        </a:p>
      </dgm:t>
    </dgm:pt>
    <dgm:pt modelId="{4B195BF7-1499-4378-AB3C-F03708D3C74B}" type="pres">
      <dgm:prSet presAssocID="{BFFEE3F6-8CFA-4233-B10F-805FA5943267}" presName="Name0" presStyleCnt="0">
        <dgm:presLayoutVars>
          <dgm:dir/>
          <dgm:resizeHandles val="exact"/>
        </dgm:presLayoutVars>
      </dgm:prSet>
      <dgm:spPr/>
    </dgm:pt>
    <dgm:pt modelId="{4A7D126D-58FF-4631-874D-16B921729043}" type="pres">
      <dgm:prSet presAssocID="{31A31EB0-3308-4F46-BE44-1CFA4BEDF082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5FB718-5BEB-4982-A0A3-BBC7852DDEE0}" type="pres">
      <dgm:prSet presAssocID="{9FCC1934-C40E-4687-98DF-CC33680040CB}" presName="parSpace" presStyleCnt="0"/>
      <dgm:spPr/>
    </dgm:pt>
    <dgm:pt modelId="{0DF700C3-A2DD-4EC8-83D8-4A5D2F0EF1BC}" type="pres">
      <dgm:prSet presAssocID="{4AFAB863-5443-44D9-A8C7-643F14D4DC7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3AB4A0-77C6-401D-9DC6-C2BEA135978D}" type="pres">
      <dgm:prSet presAssocID="{8CE9D57A-02CC-47D3-8B1E-770DB6FEF7B4}" presName="parSpace" presStyleCnt="0"/>
      <dgm:spPr/>
    </dgm:pt>
    <dgm:pt modelId="{5E7A02A3-2478-4C3C-B984-2BB46E4986E1}" type="pres">
      <dgm:prSet presAssocID="{0864F51C-0BAE-4DBF-8EB7-646ACF5F123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64CCFA5-C18C-4EBE-B40C-DDE4A6D73EA4}" srcId="{BFFEE3F6-8CFA-4233-B10F-805FA5943267}" destId="{0864F51C-0BAE-4DBF-8EB7-646ACF5F123E}" srcOrd="2" destOrd="0" parTransId="{B876109D-9ABE-4495-970A-0B2BB5D9A42D}" sibTransId="{4D24DBE1-B368-4958-99B5-4321ABC5609B}"/>
    <dgm:cxn modelId="{F8BDE02A-2454-4BE7-86C9-5876633AB298}" type="presOf" srcId="{BFFEE3F6-8CFA-4233-B10F-805FA5943267}" destId="{4B195BF7-1499-4378-AB3C-F03708D3C74B}" srcOrd="0" destOrd="0" presId="urn:microsoft.com/office/officeart/2005/8/layout/hChevron3"/>
    <dgm:cxn modelId="{6C1F3032-3689-46AF-8B79-090204E02044}" type="presOf" srcId="{0864F51C-0BAE-4DBF-8EB7-646ACF5F123E}" destId="{5E7A02A3-2478-4C3C-B984-2BB46E4986E1}" srcOrd="0" destOrd="0" presId="urn:microsoft.com/office/officeart/2005/8/layout/hChevron3"/>
    <dgm:cxn modelId="{99E80B3C-055D-413B-AA8E-94A0B76BAFAF}" srcId="{BFFEE3F6-8CFA-4233-B10F-805FA5943267}" destId="{4AFAB863-5443-44D9-A8C7-643F14D4DC7B}" srcOrd="1" destOrd="0" parTransId="{7FDD956D-B7BA-4AE9-BB6B-637B5F54CB23}" sibTransId="{8CE9D57A-02CC-47D3-8B1E-770DB6FEF7B4}"/>
    <dgm:cxn modelId="{37AE5445-8BA0-41DF-B6D1-F8D5B35D7EEB}" srcId="{BFFEE3F6-8CFA-4233-B10F-805FA5943267}" destId="{31A31EB0-3308-4F46-BE44-1CFA4BEDF082}" srcOrd="0" destOrd="0" parTransId="{C9F05CDE-6752-44FE-9A2E-97CB97CFDEC0}" sibTransId="{9FCC1934-C40E-4687-98DF-CC33680040CB}"/>
    <dgm:cxn modelId="{4ACF7C59-172D-4CBA-B3C5-2C24CE4C46E6}" type="presOf" srcId="{31A31EB0-3308-4F46-BE44-1CFA4BEDF082}" destId="{4A7D126D-58FF-4631-874D-16B921729043}" srcOrd="0" destOrd="0" presId="urn:microsoft.com/office/officeart/2005/8/layout/hChevron3"/>
    <dgm:cxn modelId="{D4CCEB97-AE87-4765-B40C-A937C53923D9}" type="presOf" srcId="{4AFAB863-5443-44D9-A8C7-643F14D4DC7B}" destId="{0DF700C3-A2DD-4EC8-83D8-4A5D2F0EF1BC}" srcOrd="0" destOrd="0" presId="urn:microsoft.com/office/officeart/2005/8/layout/hChevron3"/>
    <dgm:cxn modelId="{C01B9F96-E88F-444F-847C-7530A00BFA51}" type="presParOf" srcId="{4B195BF7-1499-4378-AB3C-F03708D3C74B}" destId="{4A7D126D-58FF-4631-874D-16B921729043}" srcOrd="0" destOrd="0" presId="urn:microsoft.com/office/officeart/2005/8/layout/hChevron3"/>
    <dgm:cxn modelId="{9A1C2182-A039-4668-9791-F99D1867FFA4}" type="presParOf" srcId="{4B195BF7-1499-4378-AB3C-F03708D3C74B}" destId="{735FB718-5BEB-4982-A0A3-BBC7852DDEE0}" srcOrd="1" destOrd="0" presId="urn:microsoft.com/office/officeart/2005/8/layout/hChevron3"/>
    <dgm:cxn modelId="{827B42DC-BDEA-4036-BFCB-CB6845ECA213}" type="presParOf" srcId="{4B195BF7-1499-4378-AB3C-F03708D3C74B}" destId="{0DF700C3-A2DD-4EC8-83D8-4A5D2F0EF1BC}" srcOrd="2" destOrd="0" presId="urn:microsoft.com/office/officeart/2005/8/layout/hChevron3"/>
    <dgm:cxn modelId="{150899D7-E964-46D1-B277-37F8D0DBAA59}" type="presParOf" srcId="{4B195BF7-1499-4378-AB3C-F03708D3C74B}" destId="{B43AB4A0-77C6-401D-9DC6-C2BEA135978D}" srcOrd="3" destOrd="0" presId="urn:microsoft.com/office/officeart/2005/8/layout/hChevron3"/>
    <dgm:cxn modelId="{219B462A-9100-4AF7-89B3-13C11671411B}" type="presParOf" srcId="{4B195BF7-1499-4378-AB3C-F03708D3C74B}" destId="{5E7A02A3-2478-4C3C-B984-2BB46E4986E1}" srcOrd="4" destOrd="0" presId="urn:microsoft.com/office/officeart/2005/8/layout/hChevron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D873D7-C60B-4108-B5F1-9D612A011DF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094C4AE-B47A-4671-B9EB-2E4DCFCF4539}">
      <dgm:prSet phldrT="[Texte]"/>
      <dgm:spPr/>
      <dgm:t>
        <a:bodyPr/>
        <a:lstStyle/>
        <a:p>
          <a:r>
            <a:rPr lang="en-US" dirty="0" smtClean="0"/>
            <a:t>To inform </a:t>
          </a:r>
          <a:endParaRPr lang="fr-FR" dirty="0"/>
        </a:p>
      </dgm:t>
    </dgm:pt>
    <dgm:pt modelId="{8B3F5E34-CDB8-47FB-AB09-77CDAED8371F}" type="parTrans" cxnId="{A27B7AA0-DBFE-4D7F-8417-6FA4FCC5FE01}">
      <dgm:prSet/>
      <dgm:spPr/>
      <dgm:t>
        <a:bodyPr/>
        <a:lstStyle/>
        <a:p>
          <a:endParaRPr lang="fr-FR"/>
        </a:p>
      </dgm:t>
    </dgm:pt>
    <dgm:pt modelId="{072CDA6B-B9FE-430F-A6C6-4C4356E3553C}" type="sibTrans" cxnId="{A27B7AA0-DBFE-4D7F-8417-6FA4FCC5FE01}">
      <dgm:prSet/>
      <dgm:spPr/>
      <dgm:t>
        <a:bodyPr/>
        <a:lstStyle/>
        <a:p>
          <a:endParaRPr lang="fr-FR"/>
        </a:p>
      </dgm:t>
    </dgm:pt>
    <dgm:pt modelId="{874A3698-1111-40D6-8957-54769BD3FD5E}">
      <dgm:prSet phldrT="[Texte]"/>
      <dgm:spPr/>
      <dgm:t>
        <a:bodyPr/>
        <a:lstStyle/>
        <a:p>
          <a:r>
            <a:rPr lang="en-US" dirty="0" smtClean="0"/>
            <a:t>Highlight the reason the info is important </a:t>
          </a:r>
          <a:endParaRPr lang="fr-FR" dirty="0"/>
        </a:p>
      </dgm:t>
    </dgm:pt>
    <dgm:pt modelId="{80509EFC-EE6C-4848-B669-085215BF9C02}" type="parTrans" cxnId="{931F1253-7F19-4617-BAF9-202B63FE596D}">
      <dgm:prSet/>
      <dgm:spPr/>
      <dgm:t>
        <a:bodyPr/>
        <a:lstStyle/>
        <a:p>
          <a:endParaRPr lang="fr-FR"/>
        </a:p>
      </dgm:t>
    </dgm:pt>
    <dgm:pt modelId="{6361486B-F22F-4A89-96A9-0BEF5F56EF41}" type="sibTrans" cxnId="{931F1253-7F19-4617-BAF9-202B63FE596D}">
      <dgm:prSet/>
      <dgm:spPr/>
      <dgm:t>
        <a:bodyPr/>
        <a:lstStyle/>
        <a:p>
          <a:endParaRPr lang="fr-FR"/>
        </a:p>
      </dgm:t>
    </dgm:pt>
    <dgm:pt modelId="{7C4CA54C-77DE-4F43-92B2-DA31D1667AD9}">
      <dgm:prSet phldrT="[Texte]"/>
      <dgm:spPr/>
      <dgm:t>
        <a:bodyPr/>
        <a:lstStyle/>
        <a:p>
          <a:r>
            <a:rPr lang="en-US" dirty="0" smtClean="0"/>
            <a:t>To persuade</a:t>
          </a:r>
          <a:endParaRPr lang="fr-FR" dirty="0"/>
        </a:p>
      </dgm:t>
    </dgm:pt>
    <dgm:pt modelId="{E842AE1C-C789-4C54-A45B-8E72953E66D6}" type="parTrans" cxnId="{1C915938-C2A8-48BB-9BB4-031434DB0841}">
      <dgm:prSet/>
      <dgm:spPr/>
      <dgm:t>
        <a:bodyPr/>
        <a:lstStyle/>
        <a:p>
          <a:endParaRPr lang="fr-FR"/>
        </a:p>
      </dgm:t>
    </dgm:pt>
    <dgm:pt modelId="{20B77D74-418F-4F7F-86C5-49A596FE3E58}" type="sibTrans" cxnId="{1C915938-C2A8-48BB-9BB4-031434DB0841}">
      <dgm:prSet/>
      <dgm:spPr/>
      <dgm:t>
        <a:bodyPr/>
        <a:lstStyle/>
        <a:p>
          <a:endParaRPr lang="fr-FR"/>
        </a:p>
      </dgm:t>
    </dgm:pt>
    <dgm:pt modelId="{7560D9D9-52A6-46A2-850A-7A0780D210B2}">
      <dgm:prSet phldrT="[Texte]"/>
      <dgm:spPr/>
      <dgm:t>
        <a:bodyPr/>
        <a:lstStyle/>
        <a:p>
          <a:r>
            <a:rPr lang="en-US" dirty="0" smtClean="0"/>
            <a:t>Crystallize the argument  </a:t>
          </a:r>
          <a:endParaRPr lang="fr-FR" dirty="0"/>
        </a:p>
      </dgm:t>
    </dgm:pt>
    <dgm:pt modelId="{655711C3-3989-4E07-B6C4-24438CE9F514}" type="parTrans" cxnId="{6E70084F-09CA-4897-AAA1-7D90180DE92A}">
      <dgm:prSet/>
      <dgm:spPr/>
      <dgm:t>
        <a:bodyPr/>
        <a:lstStyle/>
        <a:p>
          <a:endParaRPr lang="fr-FR"/>
        </a:p>
      </dgm:t>
    </dgm:pt>
    <dgm:pt modelId="{F5DF572F-9CC4-468E-B830-7D8DC5258D77}" type="sibTrans" cxnId="{6E70084F-09CA-4897-AAA1-7D90180DE92A}">
      <dgm:prSet/>
      <dgm:spPr/>
      <dgm:t>
        <a:bodyPr/>
        <a:lstStyle/>
        <a:p>
          <a:endParaRPr lang="fr-FR"/>
        </a:p>
      </dgm:t>
    </dgm:pt>
    <dgm:pt modelId="{D87643C4-6654-4820-9A1A-6E35AAAE24D5}">
      <dgm:prSet phldrT="[Texte]"/>
      <dgm:spPr/>
      <dgm:t>
        <a:bodyPr/>
        <a:lstStyle/>
        <a:p>
          <a:r>
            <a:rPr lang="en-US" dirty="0" smtClean="0"/>
            <a:t>Make final appeal to the audience</a:t>
          </a:r>
          <a:endParaRPr lang="fr-FR" dirty="0"/>
        </a:p>
      </dgm:t>
    </dgm:pt>
    <dgm:pt modelId="{DC93E64A-8B26-4AAD-81B2-649BFCE6984A}" type="parTrans" cxnId="{61B4E792-EEDA-41C7-A566-3576E4C4441A}">
      <dgm:prSet/>
      <dgm:spPr/>
      <dgm:t>
        <a:bodyPr/>
        <a:lstStyle/>
        <a:p>
          <a:endParaRPr lang="fr-FR"/>
        </a:p>
      </dgm:t>
    </dgm:pt>
    <dgm:pt modelId="{31FF5518-0882-4115-9FF6-594F44C51780}" type="sibTrans" cxnId="{61B4E792-EEDA-41C7-A566-3576E4C4441A}">
      <dgm:prSet/>
      <dgm:spPr/>
      <dgm:t>
        <a:bodyPr/>
        <a:lstStyle/>
        <a:p>
          <a:endParaRPr lang="fr-FR"/>
        </a:p>
      </dgm:t>
    </dgm:pt>
    <dgm:pt modelId="{1EDBD7CC-303D-4D40-9C09-148C5D2BBE3D}">
      <dgm:prSet phldrT="[Texte]"/>
      <dgm:spPr/>
      <dgm:t>
        <a:bodyPr/>
        <a:lstStyle/>
        <a:p>
          <a:r>
            <a:rPr lang="en-US" dirty="0" smtClean="0"/>
            <a:t>To entertain  </a:t>
          </a:r>
          <a:endParaRPr lang="fr-FR" dirty="0"/>
        </a:p>
      </dgm:t>
    </dgm:pt>
    <dgm:pt modelId="{4188A983-9A7E-4D2C-A40C-D62CB76C5847}" type="parTrans" cxnId="{82B190C8-6FC4-43BD-8C44-989BD5EE2CF6}">
      <dgm:prSet/>
      <dgm:spPr/>
      <dgm:t>
        <a:bodyPr/>
        <a:lstStyle/>
        <a:p>
          <a:endParaRPr lang="fr-FR"/>
        </a:p>
      </dgm:t>
    </dgm:pt>
    <dgm:pt modelId="{F2D7ABF6-A7D7-40E2-B0E4-AB99A6FA7073}" type="sibTrans" cxnId="{82B190C8-6FC4-43BD-8C44-989BD5EE2CF6}">
      <dgm:prSet/>
      <dgm:spPr/>
      <dgm:t>
        <a:bodyPr/>
        <a:lstStyle/>
        <a:p>
          <a:endParaRPr lang="fr-FR"/>
        </a:p>
      </dgm:t>
    </dgm:pt>
    <dgm:pt modelId="{0B42A5CE-EBCC-4468-928E-DC48BEAD589D}">
      <dgm:prSet phldrT="[Texte]"/>
      <dgm:spPr/>
      <dgm:t>
        <a:bodyPr/>
        <a:lstStyle/>
        <a:p>
          <a:r>
            <a:rPr lang="en-US" dirty="0" smtClean="0"/>
            <a:t>Make the last laugh</a:t>
          </a:r>
          <a:endParaRPr lang="fr-FR" dirty="0"/>
        </a:p>
      </dgm:t>
    </dgm:pt>
    <dgm:pt modelId="{8165A169-3BA2-48E6-9759-8CCFCF75FE6A}" type="parTrans" cxnId="{18A7F753-0926-44AD-A9EA-0B15B85B9596}">
      <dgm:prSet/>
      <dgm:spPr/>
      <dgm:t>
        <a:bodyPr/>
        <a:lstStyle/>
        <a:p>
          <a:endParaRPr lang="fr-FR"/>
        </a:p>
      </dgm:t>
    </dgm:pt>
    <dgm:pt modelId="{0F778219-1527-4727-A872-F0CB44679CD1}" type="sibTrans" cxnId="{18A7F753-0926-44AD-A9EA-0B15B85B9596}">
      <dgm:prSet/>
      <dgm:spPr/>
      <dgm:t>
        <a:bodyPr/>
        <a:lstStyle/>
        <a:p>
          <a:endParaRPr lang="fr-FR"/>
        </a:p>
      </dgm:t>
    </dgm:pt>
    <dgm:pt modelId="{9E260766-4142-45F5-924A-EC43B1363E5B}" type="pres">
      <dgm:prSet presAssocID="{EBD873D7-C60B-4108-B5F1-9D612A011D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B6F1ADF-DFE8-4E41-8605-266E6E60DB85}" type="pres">
      <dgm:prSet presAssocID="{5094C4AE-B47A-4671-B9EB-2E4DCFCF4539}" presName="composite" presStyleCnt="0"/>
      <dgm:spPr/>
    </dgm:pt>
    <dgm:pt modelId="{63EA96BD-050D-406B-9264-DB74DC2DAAFF}" type="pres">
      <dgm:prSet presAssocID="{5094C4AE-B47A-4671-B9EB-2E4DCFCF453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B3A751-6D67-4013-88F9-B3A19E9284F1}" type="pres">
      <dgm:prSet presAssocID="{5094C4AE-B47A-4671-B9EB-2E4DCFCF453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1D23CB-CEC1-4E91-8721-03BF806143A6}" type="pres">
      <dgm:prSet presAssocID="{072CDA6B-B9FE-430F-A6C6-4C4356E3553C}" presName="space" presStyleCnt="0"/>
      <dgm:spPr/>
    </dgm:pt>
    <dgm:pt modelId="{DE2AFD70-5543-4AAF-97A9-0A9E910EA944}" type="pres">
      <dgm:prSet presAssocID="{7C4CA54C-77DE-4F43-92B2-DA31D1667AD9}" presName="composite" presStyleCnt="0"/>
      <dgm:spPr/>
    </dgm:pt>
    <dgm:pt modelId="{4F6DDC2B-8489-42B4-932A-3C1249D7376B}" type="pres">
      <dgm:prSet presAssocID="{7C4CA54C-77DE-4F43-92B2-DA31D1667AD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C032FF-C29E-4A76-B360-F609F48C7CA2}" type="pres">
      <dgm:prSet presAssocID="{7C4CA54C-77DE-4F43-92B2-DA31D1667AD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4CFB14-6381-4486-B6EC-5BCD00539DE3}" type="pres">
      <dgm:prSet presAssocID="{20B77D74-418F-4F7F-86C5-49A596FE3E58}" presName="space" presStyleCnt="0"/>
      <dgm:spPr/>
    </dgm:pt>
    <dgm:pt modelId="{90B8B1E5-4DC2-48C5-B14D-E83610CEB572}" type="pres">
      <dgm:prSet presAssocID="{1EDBD7CC-303D-4D40-9C09-148C5D2BBE3D}" presName="composite" presStyleCnt="0"/>
      <dgm:spPr/>
    </dgm:pt>
    <dgm:pt modelId="{B1A0A86F-BA5B-4099-A234-61EC16CA86B6}" type="pres">
      <dgm:prSet presAssocID="{1EDBD7CC-303D-4D40-9C09-148C5D2BBE3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9D478F-33D4-455C-9B6D-B52A32F872A4}" type="pres">
      <dgm:prSet presAssocID="{1EDBD7CC-303D-4D40-9C09-148C5D2BBE3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3FE77B7-C61C-46A7-91C6-66193F22205A}" type="presOf" srcId="{0B42A5CE-EBCC-4468-928E-DC48BEAD589D}" destId="{2F9D478F-33D4-455C-9B6D-B52A32F872A4}" srcOrd="0" destOrd="0" presId="urn:microsoft.com/office/officeart/2005/8/layout/hList1"/>
    <dgm:cxn modelId="{187F4EFD-6C50-4B9F-82D9-CBDF6A810B83}" type="presOf" srcId="{D87643C4-6654-4820-9A1A-6E35AAAE24D5}" destId="{C8C032FF-C29E-4A76-B360-F609F48C7CA2}" srcOrd="0" destOrd="1" presId="urn:microsoft.com/office/officeart/2005/8/layout/hList1"/>
    <dgm:cxn modelId="{A27B7AA0-DBFE-4D7F-8417-6FA4FCC5FE01}" srcId="{EBD873D7-C60B-4108-B5F1-9D612A011DFD}" destId="{5094C4AE-B47A-4671-B9EB-2E4DCFCF4539}" srcOrd="0" destOrd="0" parTransId="{8B3F5E34-CDB8-47FB-AB09-77CDAED8371F}" sibTransId="{072CDA6B-B9FE-430F-A6C6-4C4356E3553C}"/>
    <dgm:cxn modelId="{82B190C8-6FC4-43BD-8C44-989BD5EE2CF6}" srcId="{EBD873D7-C60B-4108-B5F1-9D612A011DFD}" destId="{1EDBD7CC-303D-4D40-9C09-148C5D2BBE3D}" srcOrd="2" destOrd="0" parTransId="{4188A983-9A7E-4D2C-A40C-D62CB76C5847}" sibTransId="{F2D7ABF6-A7D7-40E2-B0E4-AB99A6FA7073}"/>
    <dgm:cxn modelId="{18A7F753-0926-44AD-A9EA-0B15B85B9596}" srcId="{1EDBD7CC-303D-4D40-9C09-148C5D2BBE3D}" destId="{0B42A5CE-EBCC-4468-928E-DC48BEAD589D}" srcOrd="0" destOrd="0" parTransId="{8165A169-3BA2-48E6-9759-8CCFCF75FE6A}" sibTransId="{0F778219-1527-4727-A872-F0CB44679CD1}"/>
    <dgm:cxn modelId="{6E70084F-09CA-4897-AAA1-7D90180DE92A}" srcId="{7C4CA54C-77DE-4F43-92B2-DA31D1667AD9}" destId="{7560D9D9-52A6-46A2-850A-7A0780D210B2}" srcOrd="0" destOrd="0" parTransId="{655711C3-3989-4E07-B6C4-24438CE9F514}" sibTransId="{F5DF572F-9CC4-468E-B830-7D8DC5258D77}"/>
    <dgm:cxn modelId="{A3DEF5C1-ADC3-40B5-B28E-0A26E817DB9D}" type="presOf" srcId="{7C4CA54C-77DE-4F43-92B2-DA31D1667AD9}" destId="{4F6DDC2B-8489-42B4-932A-3C1249D7376B}" srcOrd="0" destOrd="0" presId="urn:microsoft.com/office/officeart/2005/8/layout/hList1"/>
    <dgm:cxn modelId="{B0DA1AD5-4F6C-48AC-A57C-282E16599875}" type="presOf" srcId="{1EDBD7CC-303D-4D40-9C09-148C5D2BBE3D}" destId="{B1A0A86F-BA5B-4099-A234-61EC16CA86B6}" srcOrd="0" destOrd="0" presId="urn:microsoft.com/office/officeart/2005/8/layout/hList1"/>
    <dgm:cxn modelId="{931F1253-7F19-4617-BAF9-202B63FE596D}" srcId="{5094C4AE-B47A-4671-B9EB-2E4DCFCF4539}" destId="{874A3698-1111-40D6-8957-54769BD3FD5E}" srcOrd="0" destOrd="0" parTransId="{80509EFC-EE6C-4848-B669-085215BF9C02}" sibTransId="{6361486B-F22F-4A89-96A9-0BEF5F56EF41}"/>
    <dgm:cxn modelId="{1C915938-C2A8-48BB-9BB4-031434DB0841}" srcId="{EBD873D7-C60B-4108-B5F1-9D612A011DFD}" destId="{7C4CA54C-77DE-4F43-92B2-DA31D1667AD9}" srcOrd="1" destOrd="0" parTransId="{E842AE1C-C789-4C54-A45B-8E72953E66D6}" sibTransId="{20B77D74-418F-4F7F-86C5-49A596FE3E58}"/>
    <dgm:cxn modelId="{86E53C5B-5E1A-48B0-A930-0E07EC094CB1}" type="presOf" srcId="{7560D9D9-52A6-46A2-850A-7A0780D210B2}" destId="{C8C032FF-C29E-4A76-B360-F609F48C7CA2}" srcOrd="0" destOrd="0" presId="urn:microsoft.com/office/officeart/2005/8/layout/hList1"/>
    <dgm:cxn modelId="{61B4E792-EEDA-41C7-A566-3576E4C4441A}" srcId="{7C4CA54C-77DE-4F43-92B2-DA31D1667AD9}" destId="{D87643C4-6654-4820-9A1A-6E35AAAE24D5}" srcOrd="1" destOrd="0" parTransId="{DC93E64A-8B26-4AAD-81B2-649BFCE6984A}" sibTransId="{31FF5518-0882-4115-9FF6-594F44C51780}"/>
    <dgm:cxn modelId="{743F2DE9-0C14-4C66-BEE1-2202B2DDC039}" type="presOf" srcId="{EBD873D7-C60B-4108-B5F1-9D612A011DFD}" destId="{9E260766-4142-45F5-924A-EC43B1363E5B}" srcOrd="0" destOrd="0" presId="urn:microsoft.com/office/officeart/2005/8/layout/hList1"/>
    <dgm:cxn modelId="{6F2EBFB0-DA7C-490A-BA0A-7B675417AD19}" type="presOf" srcId="{5094C4AE-B47A-4671-B9EB-2E4DCFCF4539}" destId="{63EA96BD-050D-406B-9264-DB74DC2DAAFF}" srcOrd="0" destOrd="0" presId="urn:microsoft.com/office/officeart/2005/8/layout/hList1"/>
    <dgm:cxn modelId="{28818155-0821-4FE3-A7BC-4F9264B523C1}" type="presOf" srcId="{874A3698-1111-40D6-8957-54769BD3FD5E}" destId="{19B3A751-6D67-4013-88F9-B3A19E9284F1}" srcOrd="0" destOrd="0" presId="urn:microsoft.com/office/officeart/2005/8/layout/hList1"/>
    <dgm:cxn modelId="{F077EDB5-E057-4E8A-9166-DB1E3DB14341}" type="presParOf" srcId="{9E260766-4142-45F5-924A-EC43B1363E5B}" destId="{7B6F1ADF-DFE8-4E41-8605-266E6E60DB85}" srcOrd="0" destOrd="0" presId="urn:microsoft.com/office/officeart/2005/8/layout/hList1"/>
    <dgm:cxn modelId="{982F22B8-32A5-4D20-B05E-8617066A6EED}" type="presParOf" srcId="{7B6F1ADF-DFE8-4E41-8605-266E6E60DB85}" destId="{63EA96BD-050D-406B-9264-DB74DC2DAAFF}" srcOrd="0" destOrd="0" presId="urn:microsoft.com/office/officeart/2005/8/layout/hList1"/>
    <dgm:cxn modelId="{EAA1771E-474B-4B40-B73D-62D5743E947B}" type="presParOf" srcId="{7B6F1ADF-DFE8-4E41-8605-266E6E60DB85}" destId="{19B3A751-6D67-4013-88F9-B3A19E9284F1}" srcOrd="1" destOrd="0" presId="urn:microsoft.com/office/officeart/2005/8/layout/hList1"/>
    <dgm:cxn modelId="{DA2D3992-A004-4DEC-96E4-D2BE4F4A5650}" type="presParOf" srcId="{9E260766-4142-45F5-924A-EC43B1363E5B}" destId="{0A1D23CB-CEC1-4E91-8721-03BF806143A6}" srcOrd="1" destOrd="0" presId="urn:microsoft.com/office/officeart/2005/8/layout/hList1"/>
    <dgm:cxn modelId="{B600BC41-1D27-43B8-9C2F-7107816F4BB3}" type="presParOf" srcId="{9E260766-4142-45F5-924A-EC43B1363E5B}" destId="{DE2AFD70-5543-4AAF-97A9-0A9E910EA944}" srcOrd="2" destOrd="0" presId="urn:microsoft.com/office/officeart/2005/8/layout/hList1"/>
    <dgm:cxn modelId="{2DC0C31F-2370-4DF2-B1B2-273829A86EB7}" type="presParOf" srcId="{DE2AFD70-5543-4AAF-97A9-0A9E910EA944}" destId="{4F6DDC2B-8489-42B4-932A-3C1249D7376B}" srcOrd="0" destOrd="0" presId="urn:microsoft.com/office/officeart/2005/8/layout/hList1"/>
    <dgm:cxn modelId="{9A269911-C57F-4BD7-A04B-E69A90A176E7}" type="presParOf" srcId="{DE2AFD70-5543-4AAF-97A9-0A9E910EA944}" destId="{C8C032FF-C29E-4A76-B360-F609F48C7CA2}" srcOrd="1" destOrd="0" presId="urn:microsoft.com/office/officeart/2005/8/layout/hList1"/>
    <dgm:cxn modelId="{81A7A422-3D5F-4130-A820-79640F38EC66}" type="presParOf" srcId="{9E260766-4142-45F5-924A-EC43B1363E5B}" destId="{914CFB14-6381-4486-B6EC-5BCD00539DE3}" srcOrd="3" destOrd="0" presId="urn:microsoft.com/office/officeart/2005/8/layout/hList1"/>
    <dgm:cxn modelId="{B12DB924-E4BB-47AF-8260-07E48DF5C864}" type="presParOf" srcId="{9E260766-4142-45F5-924A-EC43B1363E5B}" destId="{90B8B1E5-4DC2-48C5-B14D-E83610CEB572}" srcOrd="4" destOrd="0" presId="urn:microsoft.com/office/officeart/2005/8/layout/hList1"/>
    <dgm:cxn modelId="{E923306E-3BAD-4A0A-8B61-250847A1D9AA}" type="presParOf" srcId="{90B8B1E5-4DC2-48C5-B14D-E83610CEB572}" destId="{B1A0A86F-BA5B-4099-A234-61EC16CA86B6}" srcOrd="0" destOrd="0" presId="urn:microsoft.com/office/officeart/2005/8/layout/hList1"/>
    <dgm:cxn modelId="{9C367CAE-D756-411C-95F9-6A26BA19256B}" type="presParOf" srcId="{90B8B1E5-4DC2-48C5-B14D-E83610CEB572}" destId="{2F9D478F-33D4-455C-9B6D-B52A32F872A4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C99-BFC6-48B6-A09E-923094973851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724F-7391-49D5-9642-6CFE059B1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C99-BFC6-48B6-A09E-923094973851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724F-7391-49D5-9642-6CFE059B1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C99-BFC6-48B6-A09E-923094973851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724F-7391-49D5-9642-6CFE059B1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C99-BFC6-48B6-A09E-923094973851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724F-7391-49D5-9642-6CFE059B1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C99-BFC6-48B6-A09E-923094973851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724F-7391-49D5-9642-6CFE059B1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C99-BFC6-48B6-A09E-923094973851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724F-7391-49D5-9642-6CFE059B1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C99-BFC6-48B6-A09E-923094973851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724F-7391-49D5-9642-6CFE059B1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C99-BFC6-48B6-A09E-923094973851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724F-7391-49D5-9642-6CFE059B1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C99-BFC6-48B6-A09E-923094973851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724F-7391-49D5-9642-6CFE059B1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C99-BFC6-48B6-A09E-923094973851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724F-7391-49D5-9642-6CFE059B1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C99-BFC6-48B6-A09E-923094973851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724F-7391-49D5-9642-6CFE059B1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27C99-BFC6-48B6-A09E-923094973851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7724F-7391-49D5-9642-6CFE059B19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STEFA\Desktop\My%20courses\Language%20mastery\Speaking\Great%20Speeches%20Workshop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Unit two: Part I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Public Speaking:  History, stages and components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3200" dirty="0" smtClean="0"/>
              <a:t>Here are the main types of an outline</a:t>
            </a:r>
            <a:endParaRPr lang="fr-F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500034" y="1500174"/>
            <a:ext cx="821537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Stage 5.</a:t>
            </a:r>
            <a:r>
              <a:rPr lang="en-US" dirty="0" smtClean="0"/>
              <a:t> </a:t>
            </a:r>
            <a:r>
              <a:rPr lang="en-US" b="1" dirty="0" smtClean="0"/>
              <a:t>practicing your speech</a:t>
            </a:r>
          </a:p>
          <a:p>
            <a:pPr lvl="2"/>
            <a:r>
              <a:rPr lang="en-US" dirty="0" smtClean="0"/>
              <a:t>Rehearse your outline and edit it as needed</a:t>
            </a:r>
          </a:p>
          <a:p>
            <a:pPr lvl="2"/>
            <a:r>
              <a:rPr lang="en-US" dirty="0" smtClean="0"/>
              <a:t>Create an excellent version of the presentation rather than perfect version. Use presentation software to help you create it.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Stage 6.</a:t>
            </a:r>
            <a:r>
              <a:rPr lang="en-US" b="1" dirty="0" smtClean="0"/>
              <a:t> presenting your speech </a:t>
            </a:r>
          </a:p>
          <a:p>
            <a:pPr lvl="2"/>
            <a:r>
              <a:rPr lang="en-US" dirty="0" smtClean="0"/>
              <a:t>Manage your voice and body</a:t>
            </a:r>
          </a:p>
          <a:p>
            <a:pPr lvl="2"/>
            <a:r>
              <a:rPr lang="en-US" dirty="0" smtClean="0"/>
              <a:t>Manage your presentation media</a:t>
            </a:r>
          </a:p>
          <a:p>
            <a:pPr lvl="2"/>
            <a:r>
              <a:rPr lang="en-US" dirty="0" smtClean="0"/>
              <a:t>Monitor your time and adjust your speech as needed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Public speaking is an interactive skill</a:t>
            </a:r>
            <a:endParaRPr lang="fr-FR" sz="32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1527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785926"/>
            <a:ext cx="46863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Components of public speech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2000" dirty="0" err="1" smtClean="0">
                <a:solidFill>
                  <a:schemeClr val="tx2"/>
                </a:solidFill>
              </a:rPr>
              <a:t>Coopman</a:t>
            </a:r>
            <a:r>
              <a:rPr lang="en-US" sz="2000" dirty="0" smtClean="0">
                <a:solidFill>
                  <a:schemeClr val="tx2"/>
                </a:solidFill>
              </a:rPr>
              <a:t>, S. and Lull, J. (2012). Public speaking: the evolving art. 2</a:t>
            </a:r>
            <a:r>
              <a:rPr lang="en-US" sz="2000" baseline="30000" dirty="0" smtClean="0">
                <a:solidFill>
                  <a:schemeClr val="tx2"/>
                </a:solidFill>
              </a:rPr>
              <a:t>nd</a:t>
            </a:r>
            <a:r>
              <a:rPr lang="en-US" sz="2000" dirty="0" smtClean="0">
                <a:solidFill>
                  <a:schemeClr val="tx2"/>
                </a:solidFill>
              </a:rPr>
              <a:t> Ed. Boston, USA. WADSWORTH CENGAGE Learning. </a:t>
            </a:r>
            <a:endParaRPr lang="fr-FR" sz="2000" dirty="0">
              <a:solidFill>
                <a:schemeClr val="tx2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00034" y="1571613"/>
            <a:ext cx="814393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2"/>
                </a:solidFill>
              </a:rPr>
              <a:t>Introduction</a:t>
            </a:r>
            <a:endParaRPr lang="fr-FR" sz="32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1614486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To gain audience attention and interest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To clearly state the purpose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To preview and structures the speech </a:t>
            </a:r>
          </a:p>
          <a:p>
            <a:pPr>
              <a:buNone/>
            </a:pPr>
            <a:endParaRPr lang="en-US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fr-F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85728"/>
            <a:ext cx="3071834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643182"/>
            <a:ext cx="785818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1571604" cy="278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7786742" cy="5572164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358114" cy="571504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Attention getting strategies </a:t>
            </a:r>
            <a:endParaRPr lang="fr-FR" sz="3600" b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928662" y="1500174"/>
            <a:ext cx="7215238" cy="464346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Body: Types of supporting materials </a:t>
            </a:r>
            <a:endParaRPr lang="fr-FR" sz="3600" b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571472" y="1500174"/>
            <a:ext cx="8143932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Conclusion </a:t>
            </a:r>
            <a:endParaRPr lang="fr-FR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786741" cy="4714908"/>
          </a:xfrm>
          <a:prstGeom prst="wedgeRectCallout">
            <a:avLst>
              <a:gd name="adj1" fmla="val -34761"/>
              <a:gd name="adj2" fmla="val -61530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Overview </a:t>
            </a:r>
            <a:endParaRPr lang="fr-FR" sz="36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Public speaking is a form of communication, an oral presentation in which a speaker addresses an audience for many purposes.</a:t>
            </a:r>
          </a:p>
          <a:p>
            <a:pPr lvl="2">
              <a:buFont typeface="Courier New" pitchFamily="49" charset="0"/>
              <a:buChar char="o"/>
            </a:pPr>
            <a:r>
              <a:rPr lang="en-US" sz="3200" dirty="0" smtClean="0"/>
              <a:t> </a:t>
            </a:r>
            <a:r>
              <a:rPr lang="en-US" sz="3200" smtClean="0"/>
              <a:t>to inform</a:t>
            </a:r>
            <a:endParaRPr lang="en-US" sz="3200" dirty="0" smtClean="0"/>
          </a:p>
          <a:p>
            <a:pPr lvl="2">
              <a:buFont typeface="Courier New" pitchFamily="49" charset="0"/>
              <a:buChar char="o"/>
            </a:pPr>
            <a:r>
              <a:rPr lang="en-US" sz="3200" dirty="0" smtClean="0"/>
              <a:t> to argue </a:t>
            </a:r>
          </a:p>
          <a:p>
            <a:pPr lvl="2">
              <a:buFont typeface="Courier New" pitchFamily="49" charset="0"/>
              <a:buChar char="o"/>
            </a:pPr>
            <a:r>
              <a:rPr lang="en-US" sz="3200" dirty="0" smtClean="0"/>
              <a:t> to persuade</a:t>
            </a:r>
          </a:p>
          <a:p>
            <a:pPr lvl="2">
              <a:buFont typeface="Courier New" pitchFamily="49" charset="0"/>
              <a:buChar char="o"/>
            </a:pPr>
            <a:r>
              <a:rPr lang="en-US" sz="3200" dirty="0" smtClean="0"/>
              <a:t> to motivate </a:t>
            </a:r>
          </a:p>
          <a:p>
            <a:pPr lvl="2">
              <a:buFont typeface="Courier New" pitchFamily="49" charset="0"/>
              <a:buChar char="o"/>
            </a:pPr>
            <a:r>
              <a:rPr lang="en-US" sz="3200" dirty="0" smtClean="0"/>
              <a:t> to raise awareness </a:t>
            </a:r>
          </a:p>
          <a:p>
            <a:pPr lvl="2">
              <a:buFont typeface="Courier New" pitchFamily="49" charset="0"/>
              <a:buChar char="o"/>
            </a:pPr>
            <a:r>
              <a:rPr lang="en-US" sz="3200" dirty="0" smtClean="0"/>
              <a:t> to make an action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2"/>
                </a:solidFill>
              </a:rPr>
              <a:t>Review of main points </a:t>
            </a:r>
            <a:endParaRPr lang="fr-FR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28596" y="1214423"/>
          <a:ext cx="8229600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428596" y="24288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Reinforce the purpose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500034" y="3429000"/>
          <a:ext cx="8072494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2"/>
                </a:solidFill>
              </a:rPr>
              <a:t>Provide closure </a:t>
            </a:r>
            <a:endParaRPr lang="fr-FR" sz="3600" b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End with a quotation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6"/>
                </a:solidFill>
              </a:rPr>
              <a:t>Make a dramatic statement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6"/>
                </a:solidFill>
              </a:rPr>
              <a:t>Refer to the introduction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764386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00438"/>
            <a:ext cx="828677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357826"/>
            <a:ext cx="792961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00042"/>
            <a:ext cx="8429684" cy="500066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Connect with the audience</a:t>
            </a:r>
          </a:p>
          <a:p>
            <a:endParaRPr lang="en-US" b="1" dirty="0" smtClean="0">
              <a:solidFill>
                <a:schemeClr val="accent6"/>
              </a:solidFill>
            </a:endParaRPr>
          </a:p>
          <a:p>
            <a:endParaRPr lang="en-US" b="1" dirty="0" smtClean="0">
              <a:solidFill>
                <a:schemeClr val="accent6"/>
              </a:solidFill>
            </a:endParaRPr>
          </a:p>
          <a:p>
            <a:endParaRPr lang="en-US" b="1" dirty="0" smtClean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chemeClr val="accent6"/>
                </a:solidFill>
              </a:rPr>
              <a:t>Thank the audience </a:t>
            </a:r>
          </a:p>
          <a:p>
            <a:pPr>
              <a:buNone/>
            </a:pPr>
            <a:endParaRPr lang="fr-FR" b="1" dirty="0">
              <a:solidFill>
                <a:schemeClr val="accent6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35821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643314"/>
            <a:ext cx="792961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Practice 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66" y="285728"/>
            <a:ext cx="664373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885828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7158" y="5934670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Coopman</a:t>
            </a:r>
            <a:r>
              <a:rPr lang="en-US" sz="2000" b="1" dirty="0" smtClean="0">
                <a:solidFill>
                  <a:srgbClr val="FF0000"/>
                </a:solidFill>
              </a:rPr>
              <a:t>, S. and Lull, J. (2012). Public speaking: the evolving art. 2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2000" b="1" dirty="0" smtClean="0">
                <a:solidFill>
                  <a:srgbClr val="FF0000"/>
                </a:solidFill>
              </a:rPr>
              <a:t> Ed. Boston, USA. WADSWORTH CENGAGE Learning.  PP.  182-183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929618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Public speaking worksheet</a:t>
            </a:r>
            <a:endParaRPr lang="fr-FR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785786" y="1714488"/>
          <a:ext cx="2000264" cy="1785950"/>
        </p:xfrm>
        <a:graphic>
          <a:graphicData uri="http://schemas.openxmlformats.org/presentationml/2006/ole">
            <p:oleObj spid="_x0000_s1026" name="Acrobat Document" showAsIcon="1" r:id="rId3" imgW="914400" imgH="771480" progId="AcroExch.Document.11">
              <p:link updateAutomatic="1"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Public speaking is an evolving art</a:t>
            </a:r>
            <a:endParaRPr lang="fr-FR" sz="32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1063" y="1610519"/>
            <a:ext cx="3476624" cy="353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3429024" cy="470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214950"/>
            <a:ext cx="35004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000232" y="5929330"/>
            <a:ext cx="2071702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Aristotle’ Proofs</a:t>
            </a:r>
            <a:endParaRPr lang="fr-FR" sz="36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Proofs: </a:t>
            </a:r>
            <a:r>
              <a:rPr lang="en-US" dirty="0" smtClean="0"/>
              <a:t>various approaches a speaker can use to appeal to a specific audience on a particular occasion.</a:t>
            </a:r>
          </a:p>
          <a:p>
            <a:pPr>
              <a:buNone/>
            </a:pPr>
            <a:endParaRPr lang="fr-FR" dirty="0"/>
          </a:p>
        </p:txBody>
      </p:sp>
      <p:graphicFrame>
        <p:nvGraphicFramePr>
          <p:cNvPr id="5" name="Diagramme 4"/>
          <p:cNvGraphicFramePr/>
          <p:nvPr/>
        </p:nvGraphicFramePr>
        <p:xfrm>
          <a:off x="0" y="3143248"/>
          <a:ext cx="8858280" cy="371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Logos, ethos and pathos 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Logos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rational appeals based on logic, facts and objective analysis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Deployment of scientific evidence and arguments </a:t>
            </a:r>
            <a:endParaRPr lang="fr-FR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Ethos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Credibility and authority of the speaker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Believability and trustworthiness of the speaker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Pathos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Appeals to audience emotions, feelings and reactions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1"/>
                </a:solidFill>
              </a:rPr>
              <a:t>Cicero’ s five arts </a:t>
            </a:r>
            <a:endParaRPr lang="fr-FR" sz="36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Invention: </a:t>
            </a:r>
            <a:r>
              <a:rPr lang="en-US" dirty="0" smtClean="0"/>
              <a:t>refers to what the speaker wants to say i.e. discovering the idea/topic of the speech, finding line of thoughts and developing good arguments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Arrangement: </a:t>
            </a:r>
            <a:r>
              <a:rPr lang="en-US" dirty="0" smtClean="0"/>
              <a:t>refers to the way the ideas are organized. This refers to the parts of the speech (intro, body and conclusion)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Style: </a:t>
            </a:r>
            <a:r>
              <a:rPr lang="en-US" dirty="0" smtClean="0"/>
              <a:t>refers to the language used in the content of the speech (choice of words and structures)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Memory: </a:t>
            </a:r>
            <a:r>
              <a:rPr lang="en-US" dirty="0" smtClean="0"/>
              <a:t>recalling information to give an effective speech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Delivery</a:t>
            </a:r>
            <a:r>
              <a:rPr lang="en-US" dirty="0" smtClean="0"/>
              <a:t> : presentation of the speech (use of voice, gestures and </a:t>
            </a:r>
            <a:r>
              <a:rPr lang="en-US" smtClean="0"/>
              <a:t>body language) </a:t>
            </a:r>
            <a:endParaRPr lang="en-US" dirty="0" smtClean="0"/>
          </a:p>
          <a:p>
            <a:pPr marL="514350" indent="-514350">
              <a:buAutoNum type="arabicPeriod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Stages of successful public speaking </a:t>
            </a:r>
            <a:endParaRPr lang="fr-FR" sz="36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Stage 1.</a:t>
            </a:r>
            <a:r>
              <a:rPr lang="en-US" b="1" dirty="0" smtClean="0"/>
              <a:t>Determining your purpose and topic</a:t>
            </a:r>
          </a:p>
          <a:p>
            <a:pPr lvl="2"/>
            <a:r>
              <a:rPr lang="en-US" sz="2800" dirty="0" smtClean="0"/>
              <a:t>Decide on your overall goal, or the general purpose </a:t>
            </a:r>
            <a:r>
              <a:rPr lang="fr-FR" sz="2800" dirty="0" smtClean="0"/>
              <a:t>of </a:t>
            </a:r>
            <a:r>
              <a:rPr lang="fr-FR" sz="2800" dirty="0" err="1" smtClean="0"/>
              <a:t>your</a:t>
            </a:r>
            <a:r>
              <a:rPr lang="fr-FR" sz="2800" dirty="0" smtClean="0"/>
              <a:t> speech </a:t>
            </a:r>
            <a:r>
              <a:rPr lang="en-US" sz="2800" dirty="0" smtClean="0"/>
              <a:t>(inform, entertain, empower, influence)</a:t>
            </a:r>
          </a:p>
          <a:p>
            <a:pPr lvl="2"/>
            <a:r>
              <a:rPr lang="en-US" sz="2800" dirty="0" smtClean="0"/>
              <a:t>After  identifying the general purpose of your speech, </a:t>
            </a:r>
            <a:r>
              <a:rPr lang="fr-FR" sz="2800" dirty="0" err="1" smtClean="0"/>
              <a:t>choose</a:t>
            </a:r>
            <a:r>
              <a:rPr lang="fr-FR" sz="2800" dirty="0" smtClean="0"/>
              <a:t> </a:t>
            </a:r>
            <a:r>
              <a:rPr lang="fr-FR" sz="2800" dirty="0" err="1" smtClean="0"/>
              <a:t>your</a:t>
            </a:r>
            <a:r>
              <a:rPr lang="fr-FR" sz="2800" dirty="0" smtClean="0"/>
              <a:t> </a:t>
            </a:r>
            <a:r>
              <a:rPr lang="fr-FR" sz="2800" dirty="0" err="1" smtClean="0"/>
              <a:t>topic</a:t>
            </a:r>
            <a:r>
              <a:rPr lang="fr-FR" sz="2800" dirty="0" smtClean="0"/>
              <a:t>.</a:t>
            </a:r>
          </a:p>
          <a:p>
            <a:pPr lvl="2">
              <a:buNone/>
            </a:pPr>
            <a:endParaRPr lang="en-US" sz="2800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Stage 2. </a:t>
            </a:r>
            <a:r>
              <a:rPr lang="en-US" b="1" dirty="0" smtClean="0"/>
              <a:t>Adapting to your audience</a:t>
            </a:r>
          </a:p>
          <a:p>
            <a:pPr lvl="2"/>
            <a:r>
              <a:rPr lang="en-US" sz="2800" dirty="0" smtClean="0"/>
              <a:t>keep your audience in mind so your speech will interest them.</a:t>
            </a:r>
          </a:p>
          <a:p>
            <a:pPr lvl="2"/>
            <a:r>
              <a:rPr lang="fr-FR" sz="2800" dirty="0" smtClean="0"/>
              <a:t>Use audience-</a:t>
            </a:r>
            <a:r>
              <a:rPr lang="fr-FR" sz="2800" dirty="0" err="1" smtClean="0"/>
              <a:t>centered</a:t>
            </a:r>
            <a:r>
              <a:rPr lang="fr-FR" sz="2800" dirty="0" smtClean="0"/>
              <a:t> communication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en-US" sz="2800" dirty="0" smtClean="0"/>
              <a:t>engages your listeners and helps you achieve your </a:t>
            </a:r>
            <a:r>
              <a:rPr lang="fr-FR" sz="2800" dirty="0" smtClean="0"/>
              <a:t>goal for the speech.</a:t>
            </a:r>
            <a:endParaRPr lang="en-US" sz="2800" b="1" dirty="0" smtClean="0"/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accent2"/>
                </a:solidFill>
              </a:rPr>
              <a:t>Satge</a:t>
            </a:r>
            <a:r>
              <a:rPr lang="en-US" b="1" dirty="0" smtClean="0">
                <a:solidFill>
                  <a:schemeClr val="accent2"/>
                </a:solidFill>
              </a:rPr>
              <a:t> 3.</a:t>
            </a:r>
            <a:r>
              <a:rPr lang="en-US" dirty="0" smtClean="0"/>
              <a:t> </a:t>
            </a:r>
            <a:r>
              <a:rPr lang="en-US" b="1" dirty="0" smtClean="0"/>
              <a:t>Researching your topic</a:t>
            </a:r>
          </a:p>
          <a:p>
            <a:pPr lvl="2"/>
            <a:r>
              <a:rPr lang="en-US" sz="2600" dirty="0" smtClean="0"/>
              <a:t>Use different sources of information (books, websites, archives, official documents, etc)</a:t>
            </a:r>
          </a:p>
          <a:p>
            <a:pPr lvl="2"/>
            <a:r>
              <a:rPr lang="en-US" sz="2600" dirty="0" smtClean="0"/>
              <a:t>Seek extra sources of info, especially field information (visits to institutions, sites, places)</a:t>
            </a:r>
          </a:p>
          <a:p>
            <a:pPr lvl="2">
              <a:buNone/>
            </a:pPr>
            <a:endParaRPr lang="en-US" sz="2600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Stage 4.</a:t>
            </a:r>
            <a:r>
              <a:rPr lang="en-US" dirty="0" smtClean="0"/>
              <a:t> </a:t>
            </a:r>
            <a:r>
              <a:rPr lang="en-US" b="1" dirty="0" smtClean="0"/>
              <a:t>Organizing your ideas</a:t>
            </a:r>
          </a:p>
          <a:p>
            <a:pPr lvl="2"/>
            <a:r>
              <a:rPr lang="en-US" dirty="0" smtClean="0"/>
              <a:t>Identify the main points in the speech and organize them in certain order (introduction, body, conclusion)</a:t>
            </a:r>
          </a:p>
          <a:p>
            <a:pPr lvl="2"/>
            <a:r>
              <a:rPr lang="en-US" dirty="0" smtClean="0"/>
              <a:t>Use an outline to develop your ideas  </a:t>
            </a:r>
          </a:p>
          <a:p>
            <a:pPr lvl="2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624</Words>
  <Application>Microsoft Office PowerPoint</Application>
  <PresentationFormat>Affichage à l'écran (4:3)</PresentationFormat>
  <Paragraphs>103</Paragraphs>
  <Slides>25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Liaisons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Thème Office</vt:lpstr>
      <vt:lpstr>C:\Users\MOSTEFA\Desktop\My courses\Language mastery\Speaking\Great Speeches Workshop.pdf</vt:lpstr>
      <vt:lpstr>Unit two: Part I</vt:lpstr>
      <vt:lpstr>Overview </vt:lpstr>
      <vt:lpstr>Public speaking is an evolving art</vt:lpstr>
      <vt:lpstr>Aristotle’ Proofs</vt:lpstr>
      <vt:lpstr>Logos, ethos and pathos </vt:lpstr>
      <vt:lpstr>Cicero’ s five arts </vt:lpstr>
      <vt:lpstr>Diapositive 7</vt:lpstr>
      <vt:lpstr>Stages of successful public speaking </vt:lpstr>
      <vt:lpstr>Diapositive 9</vt:lpstr>
      <vt:lpstr> Here are the main types of an outline</vt:lpstr>
      <vt:lpstr>Diapositive 11</vt:lpstr>
      <vt:lpstr>Public speaking is an interactive skill</vt:lpstr>
      <vt:lpstr>Components of public speech Coopman, S. and Lull, J. (2012). Public speaking: the evolving art. 2nd Ed. Boston, USA. WADSWORTH CENGAGE Learning. </vt:lpstr>
      <vt:lpstr>Introduction</vt:lpstr>
      <vt:lpstr>Diapositive 15</vt:lpstr>
      <vt:lpstr>Diapositive 16</vt:lpstr>
      <vt:lpstr>Attention getting strategies </vt:lpstr>
      <vt:lpstr>Body: Types of supporting materials </vt:lpstr>
      <vt:lpstr>Conclusion </vt:lpstr>
      <vt:lpstr>Review of main points </vt:lpstr>
      <vt:lpstr>Provide closure </vt:lpstr>
      <vt:lpstr>Diapositive 22</vt:lpstr>
      <vt:lpstr>Practice </vt:lpstr>
      <vt:lpstr>Diapositive 24</vt:lpstr>
      <vt:lpstr>Public speaking worksheet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two</dc:title>
  <dc:creator>MOSTEFA</dc:creator>
  <cp:lastModifiedBy>MOSTEFA</cp:lastModifiedBy>
  <cp:revision>40</cp:revision>
  <dcterms:created xsi:type="dcterms:W3CDTF">2020-03-27T21:23:12Z</dcterms:created>
  <dcterms:modified xsi:type="dcterms:W3CDTF">2020-04-03T21:16:39Z</dcterms:modified>
</cp:coreProperties>
</file>