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70" r:id="rId2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38" y="-10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B0CD6-F1F9-4060-8D1B-23AF6A47AFDF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A0CF3-E8A5-413F-AC06-9E6B7F544E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0CF3-E8A5-413F-AC06-9E6B7F544EF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MA" sz="4000" b="1" dirty="0" smtClean="0">
                <a:solidFill>
                  <a:srgbClr val="FF0000"/>
                </a:solidFill>
                <a:latin typeface="Algerian" pitchFamily="82" charset="0"/>
              </a:rPr>
              <a:t>الكتابة بالعربية</a:t>
            </a:r>
            <a:r>
              <a:rPr lang="ar-MA" dirty="0" smtClean="0">
                <a:solidFill>
                  <a:srgbClr val="FF0000"/>
                </a:solidFill>
              </a:rPr>
              <a:t/>
            </a:r>
            <a:br>
              <a:rPr lang="ar-MA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/>
          <a:srcRect t="-2431" r="73426" b="39931"/>
          <a:stretch>
            <a:fillRect/>
          </a:stretch>
        </p:blipFill>
        <p:spPr bwMode="auto">
          <a:xfrm>
            <a:off x="0" y="642918"/>
            <a:ext cx="342899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 l="11017" t="11309" r="53321" b="10937"/>
          <a:stretch>
            <a:fillRect/>
          </a:stretch>
        </p:blipFill>
        <p:spPr bwMode="auto">
          <a:xfrm>
            <a:off x="3500430" y="1428712"/>
            <a:ext cx="564357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246</TotalTime>
  <Words>3</Words>
  <Application>Microsoft Office PowerPoint</Application>
  <PresentationFormat>Affichage à l'écran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Horizon</vt:lpstr>
      <vt:lpstr>الكتابة بالعربية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Khalil</dc:creator>
  <cp:lastModifiedBy>ADMIN</cp:lastModifiedBy>
  <cp:revision>13</cp:revision>
  <dcterms:created xsi:type="dcterms:W3CDTF">2019-02-06T01:56:59Z</dcterms:created>
  <dcterms:modified xsi:type="dcterms:W3CDTF">2020-03-21T12:27:48Z</dcterms:modified>
</cp:coreProperties>
</file>