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7A48F6C-DE2B-48E4-A83D-BDD090A851FD}" type="datetimeFigureOut">
              <a:rPr lang="fr-FR" smtClean="0"/>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A48F6C-DE2B-48E4-A83D-BDD090A851FD}" type="datetimeFigureOut">
              <a:rPr lang="fr-FR" smtClean="0"/>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A48F6C-DE2B-48E4-A83D-BDD090A851FD}" type="datetimeFigureOut">
              <a:rPr lang="fr-FR" smtClean="0"/>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A48F6C-DE2B-48E4-A83D-BDD090A851FD}" type="datetimeFigureOut">
              <a:rPr lang="fr-FR" smtClean="0"/>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7A48F6C-DE2B-48E4-A83D-BDD090A851FD}" type="datetimeFigureOut">
              <a:rPr lang="fr-FR" smtClean="0"/>
              <a:t>10/04/2020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7A48F6C-DE2B-48E4-A83D-BDD090A851FD}" type="datetimeFigureOut">
              <a:rPr lang="fr-FR" smtClean="0"/>
              <a:t>10/04/2020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7A48F6C-DE2B-48E4-A83D-BDD090A851FD}" type="datetimeFigureOut">
              <a:rPr lang="fr-FR" smtClean="0"/>
              <a:t>10/04/2020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7A48F6C-DE2B-48E4-A83D-BDD090A851FD}" type="datetimeFigureOut">
              <a:rPr lang="fr-FR" smtClean="0"/>
              <a:t>10/04/2020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A48F6C-DE2B-48E4-A83D-BDD090A851FD}" type="datetimeFigureOut">
              <a:rPr lang="fr-FR" smtClean="0"/>
              <a:t>10/04/2020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48F6C-DE2B-48E4-A83D-BDD090A851FD}" type="datetimeFigureOut">
              <a:rPr lang="fr-FR" smtClean="0"/>
              <a:t>10/04/2020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48F6C-DE2B-48E4-A83D-BDD090A851FD}" type="datetimeFigureOut">
              <a:rPr lang="fr-FR" smtClean="0"/>
              <a:t>10/04/2020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E7CC35-A77E-4472-AF0A-2793F1774A9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48F6C-DE2B-48E4-A83D-BDD090A851FD}" type="datetimeFigureOut">
              <a:rPr lang="fr-FR" smtClean="0"/>
              <a:t>10/04/2020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7CC35-A77E-4472-AF0A-2793F1774A9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620688"/>
            <a:ext cx="8136904" cy="5544616"/>
          </a:xfrm>
        </p:spPr>
        <p:txBody>
          <a:bodyPr>
            <a:normAutofit fontScale="90000"/>
          </a:bodyPr>
          <a:lstStyle/>
          <a:p>
            <a:r>
              <a:rPr lang="fr-FR" sz="4000" b="1" u="sng" dirty="0" smtClean="0"/>
              <a:t>Les dalle  et  planchers  nervurées</a:t>
            </a:r>
            <a:br>
              <a:rPr lang="fr-FR" sz="4000" b="1" u="sng" dirty="0" smtClean="0"/>
            </a:br>
            <a:r>
              <a:rPr lang="fr-FR" sz="2800" b="1" u="sng" dirty="0"/>
              <a:t/>
            </a:r>
            <a:br>
              <a:rPr lang="fr-FR" sz="2800" b="1" u="sng" dirty="0"/>
            </a:br>
            <a:r>
              <a:rPr lang="fr-FR" sz="3600" b="1" dirty="0" smtClean="0"/>
              <a:t> ce sont des dalles ou planchers réalisés pour des grandes portées et pour supporter  de grandes charges, utilisés notamment dans les grands ouvrages</a:t>
            </a:r>
            <a:r>
              <a:rPr lang="fr-FR" sz="3600" b="1" dirty="0" smtClean="0"/>
              <a:t>, parkings sou terrains</a:t>
            </a:r>
            <a:r>
              <a:rPr lang="fr-FR" sz="3600" b="1" dirty="0" smtClean="0"/>
              <a:t> </a:t>
            </a:r>
            <a:r>
              <a:rPr lang="fr-FR" sz="3600" b="1" dirty="0" smtClean="0"/>
              <a:t>, stations de métro; mosquées….etc. ils sont constitué de de poutres porteuses, poutrelles relativement grandes,  et  une dalle générale.</a:t>
            </a:r>
            <a:endParaRPr lang="fr-FR"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Coffrage et ferraillage de dalle nervurée</a:t>
            </a:r>
            <a:endParaRPr lang="fr-FR" sz="2800" b="1" dirty="0"/>
          </a:p>
        </p:txBody>
      </p:sp>
      <p:pic>
        <p:nvPicPr>
          <p:cNvPr id="4" name="Espace réservé du contenu 3" descr="unnamed.jpg"/>
          <p:cNvPicPr>
            <a:picLocks noGrp="1" noChangeAspect="1"/>
          </p:cNvPicPr>
          <p:nvPr>
            <p:ph idx="1"/>
          </p:nvPr>
        </p:nvPicPr>
        <p:blipFill>
          <a:blip r:embed="rId2" cstate="print"/>
          <a:stretch>
            <a:fillRect/>
          </a:stretch>
        </p:blipFill>
        <p:spPr>
          <a:xfrm>
            <a:off x="1475656" y="1700808"/>
            <a:ext cx="6011366" cy="458008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19256" cy="1570186"/>
          </a:xfrm>
        </p:spPr>
        <p:txBody>
          <a:bodyPr>
            <a:noAutofit/>
          </a:bodyPr>
          <a:lstStyle/>
          <a:p>
            <a:r>
              <a:rPr lang="fr-FR" sz="2800" b="1" dirty="0" smtClean="0"/>
              <a:t>Les poutrelles sont rapprochées à des distances </a:t>
            </a:r>
            <a:r>
              <a:rPr lang="fr-FR" sz="2800" b="1" dirty="0" err="1" smtClean="0"/>
              <a:t>varinat</a:t>
            </a:r>
            <a:r>
              <a:rPr lang="fr-FR" sz="2800" b="1" dirty="0" smtClean="0"/>
              <a:t> entre 80 cm à 150 cm en général, avec une hauteur calculée à 1/20 de la portée, et une dalle de compression  variant entre 6 et 10 cm</a:t>
            </a:r>
            <a:endParaRPr lang="fr-FR" sz="2800" b="1" dirty="0"/>
          </a:p>
        </p:txBody>
      </p:sp>
      <p:pic>
        <p:nvPicPr>
          <p:cNvPr id="4" name="Espace réservé du contenu 3" descr="2097_html_m5c882a3d.png"/>
          <p:cNvPicPr>
            <a:picLocks noGrp="1" noChangeAspect="1"/>
          </p:cNvPicPr>
          <p:nvPr>
            <p:ph idx="1"/>
          </p:nvPr>
        </p:nvPicPr>
        <p:blipFill>
          <a:blip r:embed="rId2" cstate="print"/>
          <a:stretch>
            <a:fillRect/>
          </a:stretch>
        </p:blipFill>
        <p:spPr>
          <a:xfrm>
            <a:off x="899592" y="2708920"/>
            <a:ext cx="7608258" cy="339628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Un plancher avec poutrelle métallique</a:t>
            </a:r>
            <a:endParaRPr lang="fr-FR" sz="3600" b="1" dirty="0"/>
          </a:p>
        </p:txBody>
      </p:sp>
      <p:pic>
        <p:nvPicPr>
          <p:cNvPr id="4" name="Espace réservé du contenu 3" descr="téléchargement.jpg"/>
          <p:cNvPicPr>
            <a:picLocks noGrp="1" noChangeAspect="1"/>
          </p:cNvPicPr>
          <p:nvPr>
            <p:ph idx="1"/>
          </p:nvPr>
        </p:nvPicPr>
        <p:blipFill>
          <a:blip r:embed="rId2" cstate="print"/>
          <a:stretch>
            <a:fillRect/>
          </a:stretch>
        </p:blipFill>
        <p:spPr>
          <a:xfrm>
            <a:off x="1448434" y="1772815"/>
            <a:ext cx="6003886" cy="403180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dalle-nervur-11-638.jpg"/>
          <p:cNvPicPr>
            <a:picLocks noGrp="1" noChangeAspect="1"/>
          </p:cNvPicPr>
          <p:nvPr>
            <p:ph idx="1"/>
          </p:nvPr>
        </p:nvPicPr>
        <p:blipFill>
          <a:blip r:embed="rId2" cstate="print"/>
          <a:stretch>
            <a:fillRect/>
          </a:stretch>
        </p:blipFill>
        <p:spPr>
          <a:xfrm>
            <a:off x="971600" y="692696"/>
            <a:ext cx="6853418" cy="514543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Les différentes dispositions</a:t>
            </a:r>
            <a:endParaRPr lang="fr-FR" b="1" u="sng" dirty="0"/>
          </a:p>
        </p:txBody>
      </p:sp>
      <p:pic>
        <p:nvPicPr>
          <p:cNvPr id="4" name="Espace réservé du contenu 3" descr="dalle-nervur-19-638.jpg"/>
          <p:cNvPicPr>
            <a:picLocks noGrp="1" noChangeAspect="1"/>
          </p:cNvPicPr>
          <p:nvPr>
            <p:ph idx="1"/>
          </p:nvPr>
        </p:nvPicPr>
        <p:blipFill>
          <a:blip r:embed="rId2" cstate="print"/>
          <a:stretch>
            <a:fillRect/>
          </a:stretch>
        </p:blipFill>
        <p:spPr>
          <a:xfrm>
            <a:off x="1259632" y="1600200"/>
            <a:ext cx="6326527" cy="474985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Dalle nervurée préfabriquée destinées au grands ouvrages d’art, pont, passages souterrains..</a:t>
            </a:r>
            <a:r>
              <a:rPr lang="fr-FR" sz="3200" dirty="0" err="1" smtClean="0"/>
              <a:t>etc</a:t>
            </a:r>
            <a:endParaRPr lang="fr-FR" sz="3200" dirty="0"/>
          </a:p>
        </p:txBody>
      </p:sp>
      <p:pic>
        <p:nvPicPr>
          <p:cNvPr id="4" name="Espace réservé du contenu 3" descr="105207-4356799.jpg"/>
          <p:cNvPicPr>
            <a:picLocks noGrp="1" noChangeAspect="1"/>
          </p:cNvPicPr>
          <p:nvPr>
            <p:ph idx="1"/>
          </p:nvPr>
        </p:nvPicPr>
        <p:blipFill>
          <a:blip r:embed="rId2" cstate="print"/>
          <a:stretch>
            <a:fillRect/>
          </a:stretch>
        </p:blipFill>
        <p:spPr>
          <a:xfrm>
            <a:off x="1115616" y="1484784"/>
            <a:ext cx="6805240" cy="510393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Dalle nervurées préfabriquées</a:t>
            </a:r>
            <a:endParaRPr lang="fr-FR" dirty="0"/>
          </a:p>
        </p:txBody>
      </p:sp>
      <p:pic>
        <p:nvPicPr>
          <p:cNvPr id="4" name="Espace réservé du contenu 3" descr="148118-8861109.jpg"/>
          <p:cNvPicPr>
            <a:picLocks noGrp="1" noChangeAspect="1"/>
          </p:cNvPicPr>
          <p:nvPr>
            <p:ph idx="1"/>
          </p:nvPr>
        </p:nvPicPr>
        <p:blipFill>
          <a:blip r:embed="rId2" cstate="print"/>
          <a:stretch>
            <a:fillRect/>
          </a:stretch>
        </p:blipFill>
        <p:spPr>
          <a:xfrm>
            <a:off x="1554691" y="1600200"/>
            <a:ext cx="6034617" cy="452596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jpg"/>
          <p:cNvPicPr>
            <a:picLocks noGrp="1" noChangeAspect="1"/>
          </p:cNvPicPr>
          <p:nvPr>
            <p:ph idx="1"/>
          </p:nvPr>
        </p:nvPicPr>
        <p:blipFill>
          <a:blip r:embed="rId2" cstate="print"/>
          <a:stretch>
            <a:fillRect/>
          </a:stretch>
        </p:blipFill>
        <p:spPr>
          <a:xfrm>
            <a:off x="1475656" y="1196752"/>
            <a:ext cx="6408712" cy="43429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SI MICRO\Contacts\Documents\11\Desktop\construction M1\plancher nervuré\predalle airport.jpg"/>
          <p:cNvPicPr>
            <a:picLocks noGrp="1" noChangeAspect="1" noChangeArrowheads="1"/>
          </p:cNvPicPr>
          <p:nvPr>
            <p:ph idx="1"/>
          </p:nvPr>
        </p:nvPicPr>
        <p:blipFill>
          <a:blip r:embed="rId2" cstate="print"/>
          <a:srcRect/>
          <a:stretch>
            <a:fillRect/>
          </a:stretch>
        </p:blipFill>
        <p:spPr bwMode="auto">
          <a:xfrm>
            <a:off x="1043608" y="980728"/>
            <a:ext cx="6860580" cy="5145435"/>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75</Words>
  <Application>Microsoft Office PowerPoint</Application>
  <PresentationFormat>Affichage à l'écran (4:3)</PresentationFormat>
  <Paragraphs>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Les dalle  et  planchers  nervurées   ce sont des dalles ou planchers réalisés pour des grandes portées et pour supporter  de grandes charges, utilisés notamment dans les grands ouvrages, parkings sou terrains , stations de métro; mosquées….etc. ils sont constitué de de poutres porteuses, poutrelles relativement grandes,  et  une dalle générale.</vt:lpstr>
      <vt:lpstr>Les poutrelles sont rapprochées à des distances varinat entre 80 cm à 150 cm en général, avec une hauteur calculée à 1/20 de la portée, et une dalle de compression  variant entre 6 et 10 cm</vt:lpstr>
      <vt:lpstr>Un plancher avec poutrelle métallique</vt:lpstr>
      <vt:lpstr>Diapositive 4</vt:lpstr>
      <vt:lpstr>Les différentes dispositions</vt:lpstr>
      <vt:lpstr>Dalle nervurée préfabriquée destinées au grands ouvrages d’art, pont, passages souterrains..etc</vt:lpstr>
      <vt:lpstr>Dalle nervurées préfabriquées</vt:lpstr>
      <vt:lpstr>Diapositive 8</vt:lpstr>
      <vt:lpstr>Diapositive 9</vt:lpstr>
      <vt:lpstr>Coffrage et ferraillage de dalle nervurée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dalle  et  planchers  nervurées   ce sont des dalles ou planchers réalisés pour des grandes portées et pour supporter  de grandes charges, utilisés notamment dans les grands ouvrages, parkings sou terrains , stations de métro; mosquées….etc. ils sont constitué de de poutres porteuses, poutrelles relativement grandes,  et  une dalle générale.</dc:title>
  <dc:creator>MSI MICRO</dc:creator>
  <cp:lastModifiedBy>MSI MICRO</cp:lastModifiedBy>
  <cp:revision>2</cp:revision>
  <dcterms:created xsi:type="dcterms:W3CDTF">2020-04-10T13:50:08Z</dcterms:created>
  <dcterms:modified xsi:type="dcterms:W3CDTF">2020-04-10T14:08:58Z</dcterms:modified>
</cp:coreProperties>
</file>