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diagrams/quickStyle2.xml" ContentType="application/vnd.openxmlformats-officedocument.drawingml.diagramStyl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2.xml" ContentType="application/vnd.openxmlformats-officedocument.drawingml.diagramLayout+xml"/>
  <Override PartName="/ppt/diagrams/layout3.xml" ContentType="application/vnd.openxmlformats-officedocument.drawingml.diagramLayout+xml"/>
  <Override PartName="/ppt/diagrams/layout1.xml" ContentType="application/vnd.openxmlformats-officedocument.drawingml.diagramLayout+xml"/>
  <Override PartName="/ppt/diagrams/data2.xml" ContentType="application/vnd.openxmlformats-officedocument.drawingml.diagramData+xml"/>
  <Override PartName="/ppt/diagrams/data3.xml" ContentType="application/vnd.openxmlformats-officedocument.drawingml.diagramData+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ppt/diagrams/colors3.xml" ContentType="application/vnd.openxmlformats-officedocument.drawingml.diagramColors+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Default Extension="png" ContentType="image/png"/>
  <Override PartName="/ppt/diagrams/colors2.xml" ContentType="application/vnd.openxmlformats-officedocument.drawingml.diagramColors+xml"/>
  <Override PartName="/ppt/notesSlides/notesSlide1.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quickStyle3.xml" ContentType="application/vnd.openxmlformats-officedocument.drawingml.diagramStyl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45" d="100"/>
          <a:sy n="45" d="100"/>
        </p:scale>
        <p:origin x="-1236"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2_1">
  <dgm:title val=""/>
  <dgm:desc val=""/>
  <dgm:catLst>
    <dgm:cat type="accent2" pri="11100"/>
  </dgm:catLst>
  <dgm:styleLbl name="node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2">
        <a:shade val="80000"/>
      </a:schemeClr>
    </dgm:linClrLst>
    <dgm:effectClrLst/>
    <dgm:txLinClrLst/>
    <dgm:txFillClrLst/>
    <dgm:txEffectClrLst/>
  </dgm:styleLbl>
  <dgm:styleLbl name="node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f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align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bgImgPlace1">
    <dgm:fillClrLst meth="repeat">
      <a:schemeClr val="accent2">
        <a:tint val="40000"/>
      </a:schemeClr>
    </dgm:fillClrLst>
    <dgm:linClrLst meth="repeat">
      <a:schemeClr val="accent2">
        <a:shade val="80000"/>
      </a:schemeClr>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meth="repeat">
      <a:schemeClr val="dk1"/>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dgm:linClrLst>
    <dgm:effectClrLst/>
    <dgm:txLinClrLst/>
    <dgm:txFillClrLst meth="repeat">
      <a:schemeClr val="tx1"/>
    </dgm:txFillClrLst>
    <dgm:txEffectClrLst/>
  </dgm:styleLbl>
  <dgm:styleLbl name="asst0">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2">
        <a:shade val="80000"/>
      </a:schemeClr>
    </dgm:linClrLst>
    <dgm:effectClrLst/>
    <dgm:txLinClrLst/>
    <dgm:txFillClrLst meth="repeat">
      <a:schemeClr val="dk1"/>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dgm:txEffectClrLst/>
  </dgm:styleLbl>
  <dgm:styleLbl name="parChTrans2D2">
    <dgm:fillClrLst meth="repeat">
      <a:schemeClr val="accent2"/>
    </dgm:fillClrLst>
    <dgm:linClrLst meth="repeat">
      <a:schemeClr val="accent2"/>
    </dgm:linClrLst>
    <dgm:effectClrLst/>
    <dgm:txLinClrLst/>
    <dgm:txFillClrLst/>
    <dgm:txEffectClrLst/>
  </dgm:styleLbl>
  <dgm:styleLbl name="parChTrans2D3">
    <dgm:fillClrLst meth="repeat">
      <a:schemeClr val="accent2"/>
    </dgm:fillClrLst>
    <dgm:linClrLst meth="repeat">
      <a:schemeClr val="accent2"/>
    </dgm:linClrLst>
    <dgm:effectClrLst/>
    <dgm:txLinClrLst/>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conF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align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trAlignAcc1">
    <dgm:fillClrLst meth="repeat">
      <a:schemeClr val="accent2">
        <a:alpha val="40000"/>
        <a:tint val="40000"/>
      </a:schemeClr>
    </dgm:fillClrLst>
    <dgm:linClrLst meth="repeat">
      <a:schemeClr val="accent2"/>
    </dgm:linClrLst>
    <dgm:effectClrLst/>
    <dgm:txLinClrLst/>
    <dgm:txFillClrLst meth="repeat">
      <a:schemeClr val="dk1"/>
    </dgm:txFillClrLst>
    <dgm:txEffectClrLst/>
  </dgm:styleLbl>
  <dgm:styleLbl name="bgAcc1">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2">
        <a:alpha val="90000"/>
      </a:schemeClr>
    </dgm:linClrLst>
    <dgm:effectClrLst/>
    <dgm:txLinClrLst/>
    <dgm:txFillClrLst meth="repeat">
      <a:schemeClr val="dk1"/>
    </dgm:txFillClrLst>
    <dgm:txEffectClrLst/>
  </dgm:styleLbl>
  <dgm:styleLbl name="fgAcc0">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2">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3">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fgAcc4">
    <dgm:fillClrLst meth="repeat">
      <a:schemeClr val="accent2">
        <a:alpha val="90000"/>
        <a:tint val="4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B15A2F-D1DA-4BBE-8BD8-8DCB6EBB5C21}" type="doc">
      <dgm:prSet loTypeId="urn:microsoft.com/office/officeart/2005/8/layout/hierarchy2" loCatId="hierarchy" qsTypeId="urn:microsoft.com/office/officeart/2005/8/quickstyle/simple3" qsCatId="simple" csTypeId="urn:microsoft.com/office/officeart/2005/8/colors/accent1_2" csCatId="accent1" phldr="1"/>
      <dgm:spPr/>
      <dgm:t>
        <a:bodyPr/>
        <a:lstStyle/>
        <a:p>
          <a:endParaRPr lang="fr-FR"/>
        </a:p>
      </dgm:t>
    </dgm:pt>
    <dgm:pt modelId="{B7B7F5B6-B577-452A-A2A4-47D7B4B1115F}">
      <dgm:prSet phldrT="[Texte]"/>
      <dgm:spPr/>
      <dgm:t>
        <a:bodyPr/>
        <a:lstStyle/>
        <a:p>
          <a:r>
            <a:rPr lang="en-US" dirty="0" smtClean="0"/>
            <a:t>Personal statements</a:t>
          </a:r>
          <a:endParaRPr lang="fr-FR" dirty="0"/>
        </a:p>
      </dgm:t>
    </dgm:pt>
    <dgm:pt modelId="{3A43C884-22CB-4533-A802-18C2CAF4FF68}" type="parTrans" cxnId="{ACEC7176-4CC5-4268-912C-57F67D0F2548}">
      <dgm:prSet/>
      <dgm:spPr/>
      <dgm:t>
        <a:bodyPr/>
        <a:lstStyle/>
        <a:p>
          <a:endParaRPr lang="fr-FR"/>
        </a:p>
      </dgm:t>
    </dgm:pt>
    <dgm:pt modelId="{8A53ADD4-C59C-416D-B698-233BF25DCFC4}" type="sibTrans" cxnId="{ACEC7176-4CC5-4268-912C-57F67D0F2548}">
      <dgm:prSet/>
      <dgm:spPr/>
      <dgm:t>
        <a:bodyPr/>
        <a:lstStyle/>
        <a:p>
          <a:endParaRPr lang="fr-FR"/>
        </a:p>
      </dgm:t>
    </dgm:pt>
    <dgm:pt modelId="{0A29824F-44DB-4212-905D-3ACCB9EE9FE4}">
      <dgm:prSet phldrT="[Texte]"/>
      <dgm:spPr/>
      <dgm:t>
        <a:bodyPr/>
        <a:lstStyle/>
        <a:p>
          <a:r>
            <a:rPr lang="en-US" dirty="0" smtClean="0"/>
            <a:t>Comprehensive </a:t>
          </a:r>
          <a:endParaRPr lang="fr-FR" dirty="0"/>
        </a:p>
      </dgm:t>
    </dgm:pt>
    <dgm:pt modelId="{2884E94E-4474-45A9-8773-9170A5C05ABE}" type="parTrans" cxnId="{0494E23D-A1E3-4D98-B666-417277042628}">
      <dgm:prSet/>
      <dgm:spPr/>
      <dgm:t>
        <a:bodyPr/>
        <a:lstStyle/>
        <a:p>
          <a:endParaRPr lang="fr-FR"/>
        </a:p>
      </dgm:t>
    </dgm:pt>
    <dgm:pt modelId="{A5C81B91-6219-4C8C-9D47-7C4419B5BDAC}" type="sibTrans" cxnId="{0494E23D-A1E3-4D98-B666-417277042628}">
      <dgm:prSet/>
      <dgm:spPr/>
      <dgm:t>
        <a:bodyPr/>
        <a:lstStyle/>
        <a:p>
          <a:endParaRPr lang="fr-FR"/>
        </a:p>
      </dgm:t>
    </dgm:pt>
    <dgm:pt modelId="{B6816E4E-EE46-4CC8-8CDE-6F6F2C2DFBD6}">
      <dgm:prSet phldrT="[Texte]"/>
      <dgm:spPr/>
      <dgm:t>
        <a:bodyPr/>
        <a:lstStyle/>
        <a:p>
          <a:r>
            <a:rPr lang="en-US" dirty="0" smtClean="0"/>
            <a:t>Response to a prompt </a:t>
          </a:r>
          <a:endParaRPr lang="fr-FR" dirty="0"/>
        </a:p>
      </dgm:t>
    </dgm:pt>
    <dgm:pt modelId="{B3E2595C-8323-41FA-9478-7DE4C8A42D09}" type="parTrans" cxnId="{E6E86EB2-ED8A-4037-A9AA-54F6AA8421AF}">
      <dgm:prSet/>
      <dgm:spPr/>
      <dgm:t>
        <a:bodyPr/>
        <a:lstStyle/>
        <a:p>
          <a:endParaRPr lang="fr-FR"/>
        </a:p>
      </dgm:t>
    </dgm:pt>
    <dgm:pt modelId="{F153BF07-F8E3-4197-BD2D-3ED00C52F03E}" type="sibTrans" cxnId="{E6E86EB2-ED8A-4037-A9AA-54F6AA8421AF}">
      <dgm:prSet/>
      <dgm:spPr/>
      <dgm:t>
        <a:bodyPr/>
        <a:lstStyle/>
        <a:p>
          <a:endParaRPr lang="fr-FR"/>
        </a:p>
      </dgm:t>
    </dgm:pt>
    <dgm:pt modelId="{987C3F0F-BEBA-410C-BC9D-6CE75AB233D8}" type="pres">
      <dgm:prSet presAssocID="{33B15A2F-D1DA-4BBE-8BD8-8DCB6EBB5C21}" presName="diagram" presStyleCnt="0">
        <dgm:presLayoutVars>
          <dgm:chPref val="1"/>
          <dgm:dir/>
          <dgm:animOne val="branch"/>
          <dgm:animLvl val="lvl"/>
          <dgm:resizeHandles val="exact"/>
        </dgm:presLayoutVars>
      </dgm:prSet>
      <dgm:spPr/>
      <dgm:t>
        <a:bodyPr/>
        <a:lstStyle/>
        <a:p>
          <a:endParaRPr lang="fr-FR"/>
        </a:p>
      </dgm:t>
    </dgm:pt>
    <dgm:pt modelId="{593F28AA-C9D3-484E-B599-534813E21717}" type="pres">
      <dgm:prSet presAssocID="{B7B7F5B6-B577-452A-A2A4-47D7B4B1115F}" presName="root1" presStyleCnt="0"/>
      <dgm:spPr/>
    </dgm:pt>
    <dgm:pt modelId="{BE859BCB-EDC9-4756-AA4E-8ED764D352AE}" type="pres">
      <dgm:prSet presAssocID="{B7B7F5B6-B577-452A-A2A4-47D7B4B1115F}" presName="LevelOneTextNode" presStyleLbl="node0" presStyleIdx="0" presStyleCnt="1" custScaleX="235984">
        <dgm:presLayoutVars>
          <dgm:chPref val="3"/>
        </dgm:presLayoutVars>
      </dgm:prSet>
      <dgm:spPr/>
      <dgm:t>
        <a:bodyPr/>
        <a:lstStyle/>
        <a:p>
          <a:endParaRPr lang="fr-FR"/>
        </a:p>
      </dgm:t>
    </dgm:pt>
    <dgm:pt modelId="{AACDE54C-EE6B-4296-AACA-103A656C67D9}" type="pres">
      <dgm:prSet presAssocID="{B7B7F5B6-B577-452A-A2A4-47D7B4B1115F}" presName="level2hierChild" presStyleCnt="0"/>
      <dgm:spPr/>
    </dgm:pt>
    <dgm:pt modelId="{9D5744D4-38C0-44E6-A13D-443655A7ADD7}" type="pres">
      <dgm:prSet presAssocID="{2884E94E-4474-45A9-8773-9170A5C05ABE}" presName="conn2-1" presStyleLbl="parChTrans1D2" presStyleIdx="0" presStyleCnt="2"/>
      <dgm:spPr/>
      <dgm:t>
        <a:bodyPr/>
        <a:lstStyle/>
        <a:p>
          <a:endParaRPr lang="fr-FR"/>
        </a:p>
      </dgm:t>
    </dgm:pt>
    <dgm:pt modelId="{22B7142D-D75B-4BDA-8ADF-51F61E5BA7CE}" type="pres">
      <dgm:prSet presAssocID="{2884E94E-4474-45A9-8773-9170A5C05ABE}" presName="connTx" presStyleLbl="parChTrans1D2" presStyleIdx="0" presStyleCnt="2"/>
      <dgm:spPr/>
      <dgm:t>
        <a:bodyPr/>
        <a:lstStyle/>
        <a:p>
          <a:endParaRPr lang="fr-FR"/>
        </a:p>
      </dgm:t>
    </dgm:pt>
    <dgm:pt modelId="{F0C08E54-E71B-455D-89BA-1191B100658B}" type="pres">
      <dgm:prSet presAssocID="{0A29824F-44DB-4212-905D-3ACCB9EE9FE4}" presName="root2" presStyleCnt="0"/>
      <dgm:spPr/>
    </dgm:pt>
    <dgm:pt modelId="{D6603617-000D-442B-8AFA-7209A41982E9}" type="pres">
      <dgm:prSet presAssocID="{0A29824F-44DB-4212-905D-3ACCB9EE9FE4}" presName="LevelTwoTextNode" presStyleLbl="node2" presStyleIdx="0" presStyleCnt="2" custScaleX="208153">
        <dgm:presLayoutVars>
          <dgm:chPref val="3"/>
        </dgm:presLayoutVars>
      </dgm:prSet>
      <dgm:spPr/>
      <dgm:t>
        <a:bodyPr/>
        <a:lstStyle/>
        <a:p>
          <a:endParaRPr lang="fr-FR"/>
        </a:p>
      </dgm:t>
    </dgm:pt>
    <dgm:pt modelId="{E9841185-757F-4EF6-B216-36E5E8358D8A}" type="pres">
      <dgm:prSet presAssocID="{0A29824F-44DB-4212-905D-3ACCB9EE9FE4}" presName="level3hierChild" presStyleCnt="0"/>
      <dgm:spPr/>
    </dgm:pt>
    <dgm:pt modelId="{A45B5DA3-8500-4CCE-9E24-82F1DD15656A}" type="pres">
      <dgm:prSet presAssocID="{B3E2595C-8323-41FA-9478-7DE4C8A42D09}" presName="conn2-1" presStyleLbl="parChTrans1D2" presStyleIdx="1" presStyleCnt="2"/>
      <dgm:spPr/>
      <dgm:t>
        <a:bodyPr/>
        <a:lstStyle/>
        <a:p>
          <a:endParaRPr lang="fr-FR"/>
        </a:p>
      </dgm:t>
    </dgm:pt>
    <dgm:pt modelId="{D324AF4A-2861-4613-98AE-07988BE66081}" type="pres">
      <dgm:prSet presAssocID="{B3E2595C-8323-41FA-9478-7DE4C8A42D09}" presName="connTx" presStyleLbl="parChTrans1D2" presStyleIdx="1" presStyleCnt="2"/>
      <dgm:spPr/>
      <dgm:t>
        <a:bodyPr/>
        <a:lstStyle/>
        <a:p>
          <a:endParaRPr lang="fr-FR"/>
        </a:p>
      </dgm:t>
    </dgm:pt>
    <dgm:pt modelId="{0F1275F2-7296-4615-862F-B935A5D43919}" type="pres">
      <dgm:prSet presAssocID="{B6816E4E-EE46-4CC8-8CDE-6F6F2C2DFBD6}" presName="root2" presStyleCnt="0"/>
      <dgm:spPr/>
    </dgm:pt>
    <dgm:pt modelId="{49F815A0-F8C3-4D65-ABDC-AEB27C5796C5}" type="pres">
      <dgm:prSet presAssocID="{B6816E4E-EE46-4CC8-8CDE-6F6F2C2DFBD6}" presName="LevelTwoTextNode" presStyleLbl="node2" presStyleIdx="1" presStyleCnt="2" custScaleX="210033">
        <dgm:presLayoutVars>
          <dgm:chPref val="3"/>
        </dgm:presLayoutVars>
      </dgm:prSet>
      <dgm:spPr/>
      <dgm:t>
        <a:bodyPr/>
        <a:lstStyle/>
        <a:p>
          <a:endParaRPr lang="fr-FR"/>
        </a:p>
      </dgm:t>
    </dgm:pt>
    <dgm:pt modelId="{F602C106-738D-4C7C-8C59-FB66396CA230}" type="pres">
      <dgm:prSet presAssocID="{B6816E4E-EE46-4CC8-8CDE-6F6F2C2DFBD6}" presName="level3hierChild" presStyleCnt="0"/>
      <dgm:spPr/>
    </dgm:pt>
  </dgm:ptLst>
  <dgm:cxnLst>
    <dgm:cxn modelId="{89EC8196-040F-4BD6-B79E-DB7BD1244FDD}" type="presOf" srcId="{2884E94E-4474-45A9-8773-9170A5C05ABE}" destId="{22B7142D-D75B-4BDA-8ADF-51F61E5BA7CE}" srcOrd="1" destOrd="0" presId="urn:microsoft.com/office/officeart/2005/8/layout/hierarchy2"/>
    <dgm:cxn modelId="{4EEF7F06-4DC8-497A-9314-669AC18351B9}" type="presOf" srcId="{B3E2595C-8323-41FA-9478-7DE4C8A42D09}" destId="{A45B5DA3-8500-4CCE-9E24-82F1DD15656A}" srcOrd="0" destOrd="0" presId="urn:microsoft.com/office/officeart/2005/8/layout/hierarchy2"/>
    <dgm:cxn modelId="{4782B347-D852-4034-8441-DA4C23CB14BB}" type="presOf" srcId="{B6816E4E-EE46-4CC8-8CDE-6F6F2C2DFBD6}" destId="{49F815A0-F8C3-4D65-ABDC-AEB27C5796C5}" srcOrd="0" destOrd="0" presId="urn:microsoft.com/office/officeart/2005/8/layout/hierarchy2"/>
    <dgm:cxn modelId="{56BA7399-8CB4-4B4E-84DD-20927A6145DF}" type="presOf" srcId="{33B15A2F-D1DA-4BBE-8BD8-8DCB6EBB5C21}" destId="{987C3F0F-BEBA-410C-BC9D-6CE75AB233D8}" srcOrd="0" destOrd="0" presId="urn:microsoft.com/office/officeart/2005/8/layout/hierarchy2"/>
    <dgm:cxn modelId="{0494E23D-A1E3-4D98-B666-417277042628}" srcId="{B7B7F5B6-B577-452A-A2A4-47D7B4B1115F}" destId="{0A29824F-44DB-4212-905D-3ACCB9EE9FE4}" srcOrd="0" destOrd="0" parTransId="{2884E94E-4474-45A9-8773-9170A5C05ABE}" sibTransId="{A5C81B91-6219-4C8C-9D47-7C4419B5BDAC}"/>
    <dgm:cxn modelId="{7AA4FD4E-6ECE-4E60-B15C-A11177B91FEE}" type="presOf" srcId="{2884E94E-4474-45A9-8773-9170A5C05ABE}" destId="{9D5744D4-38C0-44E6-A13D-443655A7ADD7}" srcOrd="0" destOrd="0" presId="urn:microsoft.com/office/officeart/2005/8/layout/hierarchy2"/>
    <dgm:cxn modelId="{E6E86EB2-ED8A-4037-A9AA-54F6AA8421AF}" srcId="{B7B7F5B6-B577-452A-A2A4-47D7B4B1115F}" destId="{B6816E4E-EE46-4CC8-8CDE-6F6F2C2DFBD6}" srcOrd="1" destOrd="0" parTransId="{B3E2595C-8323-41FA-9478-7DE4C8A42D09}" sibTransId="{F153BF07-F8E3-4197-BD2D-3ED00C52F03E}"/>
    <dgm:cxn modelId="{BB9C039F-B6B2-4F81-AECA-4957395A8C4C}" type="presOf" srcId="{0A29824F-44DB-4212-905D-3ACCB9EE9FE4}" destId="{D6603617-000D-442B-8AFA-7209A41982E9}" srcOrd="0" destOrd="0" presId="urn:microsoft.com/office/officeart/2005/8/layout/hierarchy2"/>
    <dgm:cxn modelId="{0FE2296E-453B-4485-BE81-8C252A73138A}" type="presOf" srcId="{B7B7F5B6-B577-452A-A2A4-47D7B4B1115F}" destId="{BE859BCB-EDC9-4756-AA4E-8ED764D352AE}" srcOrd="0" destOrd="0" presId="urn:microsoft.com/office/officeart/2005/8/layout/hierarchy2"/>
    <dgm:cxn modelId="{9C2BC49B-E975-417F-A83B-60647C0CD2E0}" type="presOf" srcId="{B3E2595C-8323-41FA-9478-7DE4C8A42D09}" destId="{D324AF4A-2861-4613-98AE-07988BE66081}" srcOrd="1" destOrd="0" presId="urn:microsoft.com/office/officeart/2005/8/layout/hierarchy2"/>
    <dgm:cxn modelId="{ACEC7176-4CC5-4268-912C-57F67D0F2548}" srcId="{33B15A2F-D1DA-4BBE-8BD8-8DCB6EBB5C21}" destId="{B7B7F5B6-B577-452A-A2A4-47D7B4B1115F}" srcOrd="0" destOrd="0" parTransId="{3A43C884-22CB-4533-A802-18C2CAF4FF68}" sibTransId="{8A53ADD4-C59C-416D-B698-233BF25DCFC4}"/>
    <dgm:cxn modelId="{1C29AA82-56D1-4761-911F-FADC6062FA70}" type="presParOf" srcId="{987C3F0F-BEBA-410C-BC9D-6CE75AB233D8}" destId="{593F28AA-C9D3-484E-B599-534813E21717}" srcOrd="0" destOrd="0" presId="urn:microsoft.com/office/officeart/2005/8/layout/hierarchy2"/>
    <dgm:cxn modelId="{B363DF93-4312-4C6F-BB1D-D8444F1087D6}" type="presParOf" srcId="{593F28AA-C9D3-484E-B599-534813E21717}" destId="{BE859BCB-EDC9-4756-AA4E-8ED764D352AE}" srcOrd="0" destOrd="0" presId="urn:microsoft.com/office/officeart/2005/8/layout/hierarchy2"/>
    <dgm:cxn modelId="{0777B4D3-207C-4D55-9205-0B03714DB290}" type="presParOf" srcId="{593F28AA-C9D3-484E-B599-534813E21717}" destId="{AACDE54C-EE6B-4296-AACA-103A656C67D9}" srcOrd="1" destOrd="0" presId="urn:microsoft.com/office/officeart/2005/8/layout/hierarchy2"/>
    <dgm:cxn modelId="{18AEEA38-1274-4A44-A2F3-5DCEF325F7F2}" type="presParOf" srcId="{AACDE54C-EE6B-4296-AACA-103A656C67D9}" destId="{9D5744D4-38C0-44E6-A13D-443655A7ADD7}" srcOrd="0" destOrd="0" presId="urn:microsoft.com/office/officeart/2005/8/layout/hierarchy2"/>
    <dgm:cxn modelId="{A7FECD98-5967-49C6-9144-CA7C1EA06D88}" type="presParOf" srcId="{9D5744D4-38C0-44E6-A13D-443655A7ADD7}" destId="{22B7142D-D75B-4BDA-8ADF-51F61E5BA7CE}" srcOrd="0" destOrd="0" presId="urn:microsoft.com/office/officeart/2005/8/layout/hierarchy2"/>
    <dgm:cxn modelId="{C1BAF084-6F98-4040-AC95-5626C3F3F7F6}" type="presParOf" srcId="{AACDE54C-EE6B-4296-AACA-103A656C67D9}" destId="{F0C08E54-E71B-455D-89BA-1191B100658B}" srcOrd="1" destOrd="0" presId="urn:microsoft.com/office/officeart/2005/8/layout/hierarchy2"/>
    <dgm:cxn modelId="{68E1ECF6-6DE9-42F5-B0B9-7AC57393B3BC}" type="presParOf" srcId="{F0C08E54-E71B-455D-89BA-1191B100658B}" destId="{D6603617-000D-442B-8AFA-7209A41982E9}" srcOrd="0" destOrd="0" presId="urn:microsoft.com/office/officeart/2005/8/layout/hierarchy2"/>
    <dgm:cxn modelId="{B4699FA4-5110-45B5-8DD0-FC2FE8BC1ED6}" type="presParOf" srcId="{F0C08E54-E71B-455D-89BA-1191B100658B}" destId="{E9841185-757F-4EF6-B216-36E5E8358D8A}" srcOrd="1" destOrd="0" presId="urn:microsoft.com/office/officeart/2005/8/layout/hierarchy2"/>
    <dgm:cxn modelId="{8FF5F082-9C8B-43EF-BD05-CD05F58F06CC}" type="presParOf" srcId="{AACDE54C-EE6B-4296-AACA-103A656C67D9}" destId="{A45B5DA3-8500-4CCE-9E24-82F1DD15656A}" srcOrd="2" destOrd="0" presId="urn:microsoft.com/office/officeart/2005/8/layout/hierarchy2"/>
    <dgm:cxn modelId="{72FF4364-D635-4CE0-B9F3-65D6167B47C1}" type="presParOf" srcId="{A45B5DA3-8500-4CCE-9E24-82F1DD15656A}" destId="{D324AF4A-2861-4613-98AE-07988BE66081}" srcOrd="0" destOrd="0" presId="urn:microsoft.com/office/officeart/2005/8/layout/hierarchy2"/>
    <dgm:cxn modelId="{6061D53C-8CAA-42F0-B467-0F1954C80880}" type="presParOf" srcId="{AACDE54C-EE6B-4296-AACA-103A656C67D9}" destId="{0F1275F2-7296-4615-862F-B935A5D43919}" srcOrd="3" destOrd="0" presId="urn:microsoft.com/office/officeart/2005/8/layout/hierarchy2"/>
    <dgm:cxn modelId="{A8254511-7696-4B6B-9DE0-CF6B42BE2FDF}" type="presParOf" srcId="{0F1275F2-7296-4615-862F-B935A5D43919}" destId="{49F815A0-F8C3-4D65-ABDC-AEB27C5796C5}" srcOrd="0" destOrd="0" presId="urn:microsoft.com/office/officeart/2005/8/layout/hierarchy2"/>
    <dgm:cxn modelId="{55B7F0ED-21BF-4B44-9072-2AFCB9EC19B0}" type="presParOf" srcId="{0F1275F2-7296-4615-862F-B935A5D43919}" destId="{F602C106-738D-4C7C-8C59-FB66396CA230}" srcOrd="1" destOrd="0" presId="urn:microsoft.com/office/officeart/2005/8/layout/hierarchy2"/>
  </dgm:cxnLst>
  <dgm:bg/>
  <dgm:whole/>
</dgm:dataModel>
</file>

<file path=ppt/diagrams/data2.xml><?xml version="1.0" encoding="utf-8"?>
<dgm:dataModel xmlns:dgm="http://schemas.openxmlformats.org/drawingml/2006/diagram" xmlns:a="http://schemas.openxmlformats.org/drawingml/2006/main">
  <dgm:ptLst>
    <dgm:pt modelId="{C0E405BE-8F03-403A-839E-B9BC964D2599}" type="doc">
      <dgm:prSet loTypeId="urn:microsoft.com/office/officeart/2005/8/layout/hierarchy3" loCatId="hierarchy" qsTypeId="urn:microsoft.com/office/officeart/2005/8/quickstyle/simple3" qsCatId="simple" csTypeId="urn:microsoft.com/office/officeart/2005/8/colors/accent1_2" csCatId="accent1" phldr="1"/>
      <dgm:spPr/>
      <dgm:t>
        <a:bodyPr/>
        <a:lstStyle/>
        <a:p>
          <a:endParaRPr lang="fr-FR"/>
        </a:p>
      </dgm:t>
    </dgm:pt>
    <dgm:pt modelId="{F8468E81-FCB2-44CD-817E-0DB385FE3A77}">
      <dgm:prSet phldrT="[Texte]"/>
      <dgm:spPr/>
      <dgm:t>
        <a:bodyPr/>
        <a:lstStyle/>
        <a:p>
          <a:r>
            <a:rPr lang="en-US" dirty="0" smtClean="0"/>
            <a:t>Accomplishments</a:t>
          </a:r>
          <a:endParaRPr lang="fr-FR" dirty="0"/>
        </a:p>
      </dgm:t>
    </dgm:pt>
    <dgm:pt modelId="{C6034CA1-EE3C-435C-96E3-F256E7AE7B7F}" type="parTrans" cxnId="{DFD8E0FA-B011-4ED3-9B5F-A0D575AB98B3}">
      <dgm:prSet/>
      <dgm:spPr/>
      <dgm:t>
        <a:bodyPr/>
        <a:lstStyle/>
        <a:p>
          <a:endParaRPr lang="fr-FR"/>
        </a:p>
      </dgm:t>
    </dgm:pt>
    <dgm:pt modelId="{5BDBD602-FD58-4460-9EE1-3DF3F3B6C180}" type="sibTrans" cxnId="{DFD8E0FA-B011-4ED3-9B5F-A0D575AB98B3}">
      <dgm:prSet/>
      <dgm:spPr/>
      <dgm:t>
        <a:bodyPr/>
        <a:lstStyle/>
        <a:p>
          <a:endParaRPr lang="fr-FR"/>
        </a:p>
      </dgm:t>
    </dgm:pt>
    <dgm:pt modelId="{24CE9660-CD29-4345-A9D5-22798D6B1993}">
      <dgm:prSet phldrT="[Texte]"/>
      <dgm:spPr/>
      <dgm:t>
        <a:bodyPr/>
        <a:lstStyle/>
        <a:p>
          <a:pPr algn="l"/>
          <a:r>
            <a:rPr lang="en-US" dirty="0" smtClean="0"/>
            <a:t>Personal accomplishments: talents and attributes that make you special</a:t>
          </a:r>
          <a:endParaRPr lang="fr-FR" dirty="0"/>
        </a:p>
      </dgm:t>
    </dgm:pt>
    <dgm:pt modelId="{EF6BAE66-57B7-43E5-9CF6-822A54FA361D}" type="parTrans" cxnId="{A1255B70-FE2F-4FC9-996A-E29DE8D5D64A}">
      <dgm:prSet/>
      <dgm:spPr/>
      <dgm:t>
        <a:bodyPr/>
        <a:lstStyle/>
        <a:p>
          <a:endParaRPr lang="fr-FR"/>
        </a:p>
      </dgm:t>
    </dgm:pt>
    <dgm:pt modelId="{2682443B-A12C-443A-8B1E-CAEF41FB969D}" type="sibTrans" cxnId="{A1255B70-FE2F-4FC9-996A-E29DE8D5D64A}">
      <dgm:prSet/>
      <dgm:spPr/>
      <dgm:t>
        <a:bodyPr/>
        <a:lstStyle/>
        <a:p>
          <a:endParaRPr lang="fr-FR"/>
        </a:p>
      </dgm:t>
    </dgm:pt>
    <dgm:pt modelId="{74AE7B1A-E2E7-4FBD-AC4B-B16FD93B2AD8}">
      <dgm:prSet phldrT="[Texte]"/>
      <dgm:spPr/>
      <dgm:t>
        <a:bodyPr/>
        <a:lstStyle/>
        <a:p>
          <a:pPr algn="l"/>
          <a:r>
            <a:rPr lang="en-US" dirty="0" smtClean="0"/>
            <a:t>Academic accomplishments : achievements, awards and honors</a:t>
          </a:r>
          <a:endParaRPr lang="fr-FR" dirty="0"/>
        </a:p>
      </dgm:t>
    </dgm:pt>
    <dgm:pt modelId="{BCE4A036-3251-456D-826C-07CE832AB576}" type="parTrans" cxnId="{6F94DCEC-3E8E-4A5A-9403-EC943927628B}">
      <dgm:prSet/>
      <dgm:spPr/>
      <dgm:t>
        <a:bodyPr/>
        <a:lstStyle/>
        <a:p>
          <a:endParaRPr lang="fr-FR"/>
        </a:p>
      </dgm:t>
    </dgm:pt>
    <dgm:pt modelId="{AD50FBBA-F074-4F9D-83B8-1F635239A77B}" type="sibTrans" cxnId="{6F94DCEC-3E8E-4A5A-9403-EC943927628B}">
      <dgm:prSet/>
      <dgm:spPr/>
      <dgm:t>
        <a:bodyPr/>
        <a:lstStyle/>
        <a:p>
          <a:endParaRPr lang="fr-FR"/>
        </a:p>
      </dgm:t>
    </dgm:pt>
    <dgm:pt modelId="{7605225F-E7A7-4097-9ABC-C80F73C873DB}">
      <dgm:prSet phldrT="[Texte]"/>
      <dgm:spPr/>
      <dgm:t>
        <a:bodyPr/>
        <a:lstStyle/>
        <a:p>
          <a:r>
            <a:rPr lang="en-US" dirty="0" smtClean="0"/>
            <a:t>Experiences </a:t>
          </a:r>
          <a:endParaRPr lang="fr-FR" dirty="0"/>
        </a:p>
      </dgm:t>
    </dgm:pt>
    <dgm:pt modelId="{302D70D9-B20F-497F-B0E7-E06D486E3152}" type="parTrans" cxnId="{1A6D4F3B-0DA2-4EB1-BE54-9637D980A6E4}">
      <dgm:prSet/>
      <dgm:spPr/>
      <dgm:t>
        <a:bodyPr/>
        <a:lstStyle/>
        <a:p>
          <a:endParaRPr lang="fr-FR"/>
        </a:p>
      </dgm:t>
    </dgm:pt>
    <dgm:pt modelId="{6EA5768C-81A9-416C-892C-C04AA1887505}" type="sibTrans" cxnId="{1A6D4F3B-0DA2-4EB1-BE54-9637D980A6E4}">
      <dgm:prSet/>
      <dgm:spPr/>
      <dgm:t>
        <a:bodyPr/>
        <a:lstStyle/>
        <a:p>
          <a:endParaRPr lang="fr-FR"/>
        </a:p>
      </dgm:t>
    </dgm:pt>
    <dgm:pt modelId="{CC81CD98-E3B4-434A-9906-1413E0F41275}">
      <dgm:prSet phldrT="[Texte]" custT="1"/>
      <dgm:spPr/>
      <dgm:t>
        <a:bodyPr/>
        <a:lstStyle/>
        <a:p>
          <a:pPr algn="l"/>
          <a:r>
            <a:rPr lang="en-US" sz="2000" dirty="0" smtClean="0"/>
            <a:t>Community experiences: extracurricular activities (volunteering, memberships)</a:t>
          </a:r>
          <a:endParaRPr lang="fr-FR" sz="2000" dirty="0"/>
        </a:p>
      </dgm:t>
    </dgm:pt>
    <dgm:pt modelId="{71A398E3-39AD-4162-AB4C-0BC451F4733F}" type="parTrans" cxnId="{613766D5-5431-4885-BB9F-431433919808}">
      <dgm:prSet/>
      <dgm:spPr/>
      <dgm:t>
        <a:bodyPr/>
        <a:lstStyle/>
        <a:p>
          <a:endParaRPr lang="fr-FR"/>
        </a:p>
      </dgm:t>
    </dgm:pt>
    <dgm:pt modelId="{CFCE53BF-6993-4EB4-95C6-1D65CCF94F2B}" type="sibTrans" cxnId="{613766D5-5431-4885-BB9F-431433919808}">
      <dgm:prSet/>
      <dgm:spPr/>
      <dgm:t>
        <a:bodyPr/>
        <a:lstStyle/>
        <a:p>
          <a:endParaRPr lang="fr-FR"/>
        </a:p>
      </dgm:t>
    </dgm:pt>
    <dgm:pt modelId="{8FC0100F-B917-4BDC-A304-5759A191564C}">
      <dgm:prSet phldrT="[Texte]"/>
      <dgm:spPr/>
      <dgm:t>
        <a:bodyPr/>
        <a:lstStyle/>
        <a:p>
          <a:pPr algn="l"/>
          <a:r>
            <a:rPr lang="en-US" dirty="0" smtClean="0"/>
            <a:t>Professional experience: work experience and affiliation</a:t>
          </a:r>
          <a:endParaRPr lang="fr-FR" dirty="0"/>
        </a:p>
      </dgm:t>
    </dgm:pt>
    <dgm:pt modelId="{E3F770E8-E16C-48F7-B4FE-BD6F725D2150}" type="parTrans" cxnId="{F5ADBC5F-2A41-42CF-88C0-CF8425EFE6CA}">
      <dgm:prSet/>
      <dgm:spPr/>
      <dgm:t>
        <a:bodyPr/>
        <a:lstStyle/>
        <a:p>
          <a:endParaRPr lang="fr-FR"/>
        </a:p>
      </dgm:t>
    </dgm:pt>
    <dgm:pt modelId="{F3404469-0C21-4565-91F9-A9291872E35C}" type="sibTrans" cxnId="{F5ADBC5F-2A41-42CF-88C0-CF8425EFE6CA}">
      <dgm:prSet/>
      <dgm:spPr/>
      <dgm:t>
        <a:bodyPr/>
        <a:lstStyle/>
        <a:p>
          <a:endParaRPr lang="fr-FR"/>
        </a:p>
      </dgm:t>
    </dgm:pt>
    <dgm:pt modelId="{2D831C41-91D2-4513-9C82-EAAE77B6291B}" type="pres">
      <dgm:prSet presAssocID="{C0E405BE-8F03-403A-839E-B9BC964D2599}" presName="diagram" presStyleCnt="0">
        <dgm:presLayoutVars>
          <dgm:chPref val="1"/>
          <dgm:dir/>
          <dgm:animOne val="branch"/>
          <dgm:animLvl val="lvl"/>
          <dgm:resizeHandles/>
        </dgm:presLayoutVars>
      </dgm:prSet>
      <dgm:spPr/>
    </dgm:pt>
    <dgm:pt modelId="{1943AB32-4D56-4D27-835A-080A311E9896}" type="pres">
      <dgm:prSet presAssocID="{F8468E81-FCB2-44CD-817E-0DB385FE3A77}" presName="root" presStyleCnt="0"/>
      <dgm:spPr/>
    </dgm:pt>
    <dgm:pt modelId="{4E3EB95F-2F5C-4381-879B-0A7A8BE3BABD}" type="pres">
      <dgm:prSet presAssocID="{F8468E81-FCB2-44CD-817E-0DB385FE3A77}" presName="rootComposite" presStyleCnt="0"/>
      <dgm:spPr/>
    </dgm:pt>
    <dgm:pt modelId="{6F52C1AC-D358-470E-80BE-E8470B139441}" type="pres">
      <dgm:prSet presAssocID="{F8468E81-FCB2-44CD-817E-0DB385FE3A77}" presName="rootText" presStyleLbl="node1" presStyleIdx="0" presStyleCnt="2" custLinFactNeighborX="-44442"/>
      <dgm:spPr/>
    </dgm:pt>
    <dgm:pt modelId="{DBA88B5A-E19A-4111-AE5D-986351CCCA04}" type="pres">
      <dgm:prSet presAssocID="{F8468E81-FCB2-44CD-817E-0DB385FE3A77}" presName="rootConnector" presStyleLbl="node1" presStyleIdx="0" presStyleCnt="2"/>
      <dgm:spPr/>
    </dgm:pt>
    <dgm:pt modelId="{A0ED0F86-48CA-46B1-9DC5-C2745F18505D}" type="pres">
      <dgm:prSet presAssocID="{F8468E81-FCB2-44CD-817E-0DB385FE3A77}" presName="childShape" presStyleCnt="0"/>
      <dgm:spPr/>
    </dgm:pt>
    <dgm:pt modelId="{F0C99458-6C97-47E6-80BA-D4053B25AFCE}" type="pres">
      <dgm:prSet presAssocID="{EF6BAE66-57B7-43E5-9CF6-822A54FA361D}" presName="Name13" presStyleLbl="parChTrans1D2" presStyleIdx="0" presStyleCnt="4"/>
      <dgm:spPr/>
    </dgm:pt>
    <dgm:pt modelId="{7C0E4377-A82B-4D21-A942-54BECE192DC2}" type="pres">
      <dgm:prSet presAssocID="{24CE9660-CD29-4345-A9D5-22798D6B1993}" presName="childText" presStyleLbl="bgAcc1" presStyleIdx="0" presStyleCnt="4" custScaleX="133100" custLinFactNeighborX="-55566">
        <dgm:presLayoutVars>
          <dgm:bulletEnabled val="1"/>
        </dgm:presLayoutVars>
      </dgm:prSet>
      <dgm:spPr/>
    </dgm:pt>
    <dgm:pt modelId="{BAB461C2-5648-4E8B-9661-A1E72323D6FB}" type="pres">
      <dgm:prSet presAssocID="{BCE4A036-3251-456D-826C-07CE832AB576}" presName="Name13" presStyleLbl="parChTrans1D2" presStyleIdx="1" presStyleCnt="4"/>
      <dgm:spPr/>
    </dgm:pt>
    <dgm:pt modelId="{0F957AB3-48C7-477D-BE90-013A301CAF49}" type="pres">
      <dgm:prSet presAssocID="{74AE7B1A-E2E7-4FBD-AC4B-B16FD93B2AD8}" presName="childText" presStyleLbl="bgAcc1" presStyleIdx="1" presStyleCnt="4" custScaleX="133100" custLinFactNeighborX="-55566">
        <dgm:presLayoutVars>
          <dgm:bulletEnabled val="1"/>
        </dgm:presLayoutVars>
      </dgm:prSet>
      <dgm:spPr/>
    </dgm:pt>
    <dgm:pt modelId="{71B99E93-3DEE-4289-809C-5842BBB9BE56}" type="pres">
      <dgm:prSet presAssocID="{7605225F-E7A7-4097-9ABC-C80F73C873DB}" presName="root" presStyleCnt="0"/>
      <dgm:spPr/>
    </dgm:pt>
    <dgm:pt modelId="{1E74B038-D913-42B1-9842-D9A396DF63C1}" type="pres">
      <dgm:prSet presAssocID="{7605225F-E7A7-4097-9ABC-C80F73C873DB}" presName="rootComposite" presStyleCnt="0"/>
      <dgm:spPr/>
    </dgm:pt>
    <dgm:pt modelId="{4C3DA404-BC01-4438-8564-C68F1DA9230E}" type="pres">
      <dgm:prSet presAssocID="{7605225F-E7A7-4097-9ABC-C80F73C873DB}" presName="rootText" presStyleLbl="node1" presStyleIdx="1" presStyleCnt="2" custScaleX="100000" custLinFactNeighborX="4115"/>
      <dgm:spPr/>
    </dgm:pt>
    <dgm:pt modelId="{DB2689A8-EB13-414A-8186-3A1829D22228}" type="pres">
      <dgm:prSet presAssocID="{7605225F-E7A7-4097-9ABC-C80F73C873DB}" presName="rootConnector" presStyleLbl="node1" presStyleIdx="1" presStyleCnt="2"/>
      <dgm:spPr/>
    </dgm:pt>
    <dgm:pt modelId="{A80ED3D8-34B5-4D22-AAF0-D96644905381}" type="pres">
      <dgm:prSet presAssocID="{7605225F-E7A7-4097-9ABC-C80F73C873DB}" presName="childShape" presStyleCnt="0"/>
      <dgm:spPr/>
    </dgm:pt>
    <dgm:pt modelId="{CD2D7287-1E10-4E2F-9533-C3109B367BE1}" type="pres">
      <dgm:prSet presAssocID="{71A398E3-39AD-4162-AB4C-0BC451F4733F}" presName="Name13" presStyleLbl="parChTrans1D2" presStyleIdx="2" presStyleCnt="4"/>
      <dgm:spPr/>
    </dgm:pt>
    <dgm:pt modelId="{D9693758-4C59-4CE6-93E1-09BBDDC373CF}" type="pres">
      <dgm:prSet presAssocID="{CC81CD98-E3B4-434A-9906-1413E0F41275}" presName="childText" presStyleLbl="bgAcc1" presStyleIdx="2" presStyleCnt="4" custScaleX="141744" custLinFactNeighborX="7166">
        <dgm:presLayoutVars>
          <dgm:bulletEnabled val="1"/>
        </dgm:presLayoutVars>
      </dgm:prSet>
      <dgm:spPr/>
      <dgm:t>
        <a:bodyPr/>
        <a:lstStyle/>
        <a:p>
          <a:endParaRPr lang="fr-FR"/>
        </a:p>
      </dgm:t>
    </dgm:pt>
    <dgm:pt modelId="{2EA518D9-846C-4FE5-88F3-BA740CFB45E6}" type="pres">
      <dgm:prSet presAssocID="{E3F770E8-E16C-48F7-B4FE-BD6F725D2150}" presName="Name13" presStyleLbl="parChTrans1D2" presStyleIdx="3" presStyleCnt="4"/>
      <dgm:spPr/>
    </dgm:pt>
    <dgm:pt modelId="{4B0B52C8-ACA2-4B46-9BB4-077EB2F788F3}" type="pres">
      <dgm:prSet presAssocID="{8FC0100F-B917-4BDC-A304-5759A191564C}" presName="childText" presStyleLbl="bgAcc1" presStyleIdx="3" presStyleCnt="4" custScaleX="142603" custLinFactNeighborX="5145">
        <dgm:presLayoutVars>
          <dgm:bulletEnabled val="1"/>
        </dgm:presLayoutVars>
      </dgm:prSet>
      <dgm:spPr/>
    </dgm:pt>
  </dgm:ptLst>
  <dgm:cxnLst>
    <dgm:cxn modelId="{A1255B70-FE2F-4FC9-996A-E29DE8D5D64A}" srcId="{F8468E81-FCB2-44CD-817E-0DB385FE3A77}" destId="{24CE9660-CD29-4345-A9D5-22798D6B1993}" srcOrd="0" destOrd="0" parTransId="{EF6BAE66-57B7-43E5-9CF6-822A54FA361D}" sibTransId="{2682443B-A12C-443A-8B1E-CAEF41FB969D}"/>
    <dgm:cxn modelId="{2F4D9049-0753-41C6-BFB4-EB12071093FE}" type="presOf" srcId="{71A398E3-39AD-4162-AB4C-0BC451F4733F}" destId="{CD2D7287-1E10-4E2F-9533-C3109B367BE1}" srcOrd="0" destOrd="0" presId="urn:microsoft.com/office/officeart/2005/8/layout/hierarchy3"/>
    <dgm:cxn modelId="{613766D5-5431-4885-BB9F-431433919808}" srcId="{7605225F-E7A7-4097-9ABC-C80F73C873DB}" destId="{CC81CD98-E3B4-434A-9906-1413E0F41275}" srcOrd="0" destOrd="0" parTransId="{71A398E3-39AD-4162-AB4C-0BC451F4733F}" sibTransId="{CFCE53BF-6993-4EB4-95C6-1D65CCF94F2B}"/>
    <dgm:cxn modelId="{37263B6A-16AE-4774-90DD-20C243229800}" type="presOf" srcId="{F8468E81-FCB2-44CD-817E-0DB385FE3A77}" destId="{DBA88B5A-E19A-4111-AE5D-986351CCCA04}" srcOrd="1" destOrd="0" presId="urn:microsoft.com/office/officeart/2005/8/layout/hierarchy3"/>
    <dgm:cxn modelId="{AD7C1836-CABB-4DDB-9FCF-4752962731D1}" type="presOf" srcId="{7605225F-E7A7-4097-9ABC-C80F73C873DB}" destId="{DB2689A8-EB13-414A-8186-3A1829D22228}" srcOrd="1" destOrd="0" presId="urn:microsoft.com/office/officeart/2005/8/layout/hierarchy3"/>
    <dgm:cxn modelId="{E01C0CBD-5319-4344-9DEE-00B249DC184F}" type="presOf" srcId="{BCE4A036-3251-456D-826C-07CE832AB576}" destId="{BAB461C2-5648-4E8B-9661-A1E72323D6FB}" srcOrd="0" destOrd="0" presId="urn:microsoft.com/office/officeart/2005/8/layout/hierarchy3"/>
    <dgm:cxn modelId="{520B5DF6-3AED-4BFF-B77C-B096411CFDBE}" type="presOf" srcId="{24CE9660-CD29-4345-A9D5-22798D6B1993}" destId="{7C0E4377-A82B-4D21-A942-54BECE192DC2}" srcOrd="0" destOrd="0" presId="urn:microsoft.com/office/officeart/2005/8/layout/hierarchy3"/>
    <dgm:cxn modelId="{F8249F30-2B7E-40F1-9840-3581CFAA6772}" type="presOf" srcId="{C0E405BE-8F03-403A-839E-B9BC964D2599}" destId="{2D831C41-91D2-4513-9C82-EAAE77B6291B}" srcOrd="0" destOrd="0" presId="urn:microsoft.com/office/officeart/2005/8/layout/hierarchy3"/>
    <dgm:cxn modelId="{DFD8E0FA-B011-4ED3-9B5F-A0D575AB98B3}" srcId="{C0E405BE-8F03-403A-839E-B9BC964D2599}" destId="{F8468E81-FCB2-44CD-817E-0DB385FE3A77}" srcOrd="0" destOrd="0" parTransId="{C6034CA1-EE3C-435C-96E3-F256E7AE7B7F}" sibTransId="{5BDBD602-FD58-4460-9EE1-3DF3F3B6C180}"/>
    <dgm:cxn modelId="{1509D540-7990-46BC-8F99-C9C67905DCFA}" type="presOf" srcId="{7605225F-E7A7-4097-9ABC-C80F73C873DB}" destId="{4C3DA404-BC01-4438-8564-C68F1DA9230E}" srcOrd="0" destOrd="0" presId="urn:microsoft.com/office/officeart/2005/8/layout/hierarchy3"/>
    <dgm:cxn modelId="{CDF5ABDD-CEC9-4D6A-8A25-1B5900E3DCE2}" type="presOf" srcId="{CC81CD98-E3B4-434A-9906-1413E0F41275}" destId="{D9693758-4C59-4CE6-93E1-09BBDDC373CF}" srcOrd="0" destOrd="0" presId="urn:microsoft.com/office/officeart/2005/8/layout/hierarchy3"/>
    <dgm:cxn modelId="{1A6D4F3B-0DA2-4EB1-BE54-9637D980A6E4}" srcId="{C0E405BE-8F03-403A-839E-B9BC964D2599}" destId="{7605225F-E7A7-4097-9ABC-C80F73C873DB}" srcOrd="1" destOrd="0" parTransId="{302D70D9-B20F-497F-B0E7-E06D486E3152}" sibTransId="{6EA5768C-81A9-416C-892C-C04AA1887505}"/>
    <dgm:cxn modelId="{318AFE02-46A8-4AAD-A8F8-7BA7E455EDBD}" type="presOf" srcId="{8FC0100F-B917-4BDC-A304-5759A191564C}" destId="{4B0B52C8-ACA2-4B46-9BB4-077EB2F788F3}" srcOrd="0" destOrd="0" presId="urn:microsoft.com/office/officeart/2005/8/layout/hierarchy3"/>
    <dgm:cxn modelId="{76A6BF5A-31B9-42FA-B527-C57166CC7F08}" type="presOf" srcId="{E3F770E8-E16C-48F7-B4FE-BD6F725D2150}" destId="{2EA518D9-846C-4FE5-88F3-BA740CFB45E6}" srcOrd="0" destOrd="0" presId="urn:microsoft.com/office/officeart/2005/8/layout/hierarchy3"/>
    <dgm:cxn modelId="{6F94DCEC-3E8E-4A5A-9403-EC943927628B}" srcId="{F8468E81-FCB2-44CD-817E-0DB385FE3A77}" destId="{74AE7B1A-E2E7-4FBD-AC4B-B16FD93B2AD8}" srcOrd="1" destOrd="0" parTransId="{BCE4A036-3251-456D-826C-07CE832AB576}" sibTransId="{AD50FBBA-F074-4F9D-83B8-1F635239A77B}"/>
    <dgm:cxn modelId="{F5ADBC5F-2A41-42CF-88C0-CF8425EFE6CA}" srcId="{7605225F-E7A7-4097-9ABC-C80F73C873DB}" destId="{8FC0100F-B917-4BDC-A304-5759A191564C}" srcOrd="1" destOrd="0" parTransId="{E3F770E8-E16C-48F7-B4FE-BD6F725D2150}" sibTransId="{F3404469-0C21-4565-91F9-A9291872E35C}"/>
    <dgm:cxn modelId="{75EA6E68-53D4-46E3-A696-1AD2FB4BC1CD}" type="presOf" srcId="{EF6BAE66-57B7-43E5-9CF6-822A54FA361D}" destId="{F0C99458-6C97-47E6-80BA-D4053B25AFCE}" srcOrd="0" destOrd="0" presId="urn:microsoft.com/office/officeart/2005/8/layout/hierarchy3"/>
    <dgm:cxn modelId="{411F8E30-494B-4E84-9F87-E04B3EE5C151}" type="presOf" srcId="{74AE7B1A-E2E7-4FBD-AC4B-B16FD93B2AD8}" destId="{0F957AB3-48C7-477D-BE90-013A301CAF49}" srcOrd="0" destOrd="0" presId="urn:microsoft.com/office/officeart/2005/8/layout/hierarchy3"/>
    <dgm:cxn modelId="{79130D06-3AE7-4924-BF58-7484C4E8D227}" type="presOf" srcId="{F8468E81-FCB2-44CD-817E-0DB385FE3A77}" destId="{6F52C1AC-D358-470E-80BE-E8470B139441}" srcOrd="0" destOrd="0" presId="urn:microsoft.com/office/officeart/2005/8/layout/hierarchy3"/>
    <dgm:cxn modelId="{4320B0AF-F5EE-4D89-9B6E-315E8A991E83}" type="presParOf" srcId="{2D831C41-91D2-4513-9C82-EAAE77B6291B}" destId="{1943AB32-4D56-4D27-835A-080A311E9896}" srcOrd="0" destOrd="0" presId="urn:microsoft.com/office/officeart/2005/8/layout/hierarchy3"/>
    <dgm:cxn modelId="{EE5F6BD7-DCAD-40C6-80E7-D45F042476B9}" type="presParOf" srcId="{1943AB32-4D56-4D27-835A-080A311E9896}" destId="{4E3EB95F-2F5C-4381-879B-0A7A8BE3BABD}" srcOrd="0" destOrd="0" presId="urn:microsoft.com/office/officeart/2005/8/layout/hierarchy3"/>
    <dgm:cxn modelId="{017BD828-75E8-4605-A5A2-59E5FE2CAC13}" type="presParOf" srcId="{4E3EB95F-2F5C-4381-879B-0A7A8BE3BABD}" destId="{6F52C1AC-D358-470E-80BE-E8470B139441}" srcOrd="0" destOrd="0" presId="urn:microsoft.com/office/officeart/2005/8/layout/hierarchy3"/>
    <dgm:cxn modelId="{92A23499-C941-440C-B248-B69ABE5D8073}" type="presParOf" srcId="{4E3EB95F-2F5C-4381-879B-0A7A8BE3BABD}" destId="{DBA88B5A-E19A-4111-AE5D-986351CCCA04}" srcOrd="1" destOrd="0" presId="urn:microsoft.com/office/officeart/2005/8/layout/hierarchy3"/>
    <dgm:cxn modelId="{22F40891-F3BC-4788-8C6B-0216E7123050}" type="presParOf" srcId="{1943AB32-4D56-4D27-835A-080A311E9896}" destId="{A0ED0F86-48CA-46B1-9DC5-C2745F18505D}" srcOrd="1" destOrd="0" presId="urn:microsoft.com/office/officeart/2005/8/layout/hierarchy3"/>
    <dgm:cxn modelId="{47420A51-DF65-487E-A75D-7423931F32B6}" type="presParOf" srcId="{A0ED0F86-48CA-46B1-9DC5-C2745F18505D}" destId="{F0C99458-6C97-47E6-80BA-D4053B25AFCE}" srcOrd="0" destOrd="0" presId="urn:microsoft.com/office/officeart/2005/8/layout/hierarchy3"/>
    <dgm:cxn modelId="{14F55E4D-BA00-4600-9DC3-05C176A287A0}" type="presParOf" srcId="{A0ED0F86-48CA-46B1-9DC5-C2745F18505D}" destId="{7C0E4377-A82B-4D21-A942-54BECE192DC2}" srcOrd="1" destOrd="0" presId="urn:microsoft.com/office/officeart/2005/8/layout/hierarchy3"/>
    <dgm:cxn modelId="{95799861-71D8-4EF4-B9CB-33F319AE715C}" type="presParOf" srcId="{A0ED0F86-48CA-46B1-9DC5-C2745F18505D}" destId="{BAB461C2-5648-4E8B-9661-A1E72323D6FB}" srcOrd="2" destOrd="0" presId="urn:microsoft.com/office/officeart/2005/8/layout/hierarchy3"/>
    <dgm:cxn modelId="{B589966E-D0F6-41B2-A9CB-F589931FF134}" type="presParOf" srcId="{A0ED0F86-48CA-46B1-9DC5-C2745F18505D}" destId="{0F957AB3-48C7-477D-BE90-013A301CAF49}" srcOrd="3" destOrd="0" presId="urn:microsoft.com/office/officeart/2005/8/layout/hierarchy3"/>
    <dgm:cxn modelId="{5DA7AEA8-2C21-4E2C-BE3C-76A15BB1CE38}" type="presParOf" srcId="{2D831C41-91D2-4513-9C82-EAAE77B6291B}" destId="{71B99E93-3DEE-4289-809C-5842BBB9BE56}" srcOrd="1" destOrd="0" presId="urn:microsoft.com/office/officeart/2005/8/layout/hierarchy3"/>
    <dgm:cxn modelId="{24421DEA-BC9B-4A95-8DE2-68C8BA254EB0}" type="presParOf" srcId="{71B99E93-3DEE-4289-809C-5842BBB9BE56}" destId="{1E74B038-D913-42B1-9842-D9A396DF63C1}" srcOrd="0" destOrd="0" presId="urn:microsoft.com/office/officeart/2005/8/layout/hierarchy3"/>
    <dgm:cxn modelId="{1B35B826-93C0-4CC4-A2A9-7D82BC5862E0}" type="presParOf" srcId="{1E74B038-D913-42B1-9842-D9A396DF63C1}" destId="{4C3DA404-BC01-4438-8564-C68F1DA9230E}" srcOrd="0" destOrd="0" presId="urn:microsoft.com/office/officeart/2005/8/layout/hierarchy3"/>
    <dgm:cxn modelId="{4DE4554D-75F8-48E1-B77D-69588DEC6890}" type="presParOf" srcId="{1E74B038-D913-42B1-9842-D9A396DF63C1}" destId="{DB2689A8-EB13-414A-8186-3A1829D22228}" srcOrd="1" destOrd="0" presId="urn:microsoft.com/office/officeart/2005/8/layout/hierarchy3"/>
    <dgm:cxn modelId="{40A6F6CC-BC61-45FB-ABD2-F63EA6F8BB39}" type="presParOf" srcId="{71B99E93-3DEE-4289-809C-5842BBB9BE56}" destId="{A80ED3D8-34B5-4D22-AAF0-D96644905381}" srcOrd="1" destOrd="0" presId="urn:microsoft.com/office/officeart/2005/8/layout/hierarchy3"/>
    <dgm:cxn modelId="{25B4799F-D46C-4123-BC9A-87158502FCE5}" type="presParOf" srcId="{A80ED3D8-34B5-4D22-AAF0-D96644905381}" destId="{CD2D7287-1E10-4E2F-9533-C3109B367BE1}" srcOrd="0" destOrd="0" presId="urn:microsoft.com/office/officeart/2005/8/layout/hierarchy3"/>
    <dgm:cxn modelId="{760BF1B9-78F2-421D-AC6B-23DD91AFCFA7}" type="presParOf" srcId="{A80ED3D8-34B5-4D22-AAF0-D96644905381}" destId="{D9693758-4C59-4CE6-93E1-09BBDDC373CF}" srcOrd="1" destOrd="0" presId="urn:microsoft.com/office/officeart/2005/8/layout/hierarchy3"/>
    <dgm:cxn modelId="{4C6ABB39-2B62-453E-9CEF-BDF0D343216B}" type="presParOf" srcId="{A80ED3D8-34B5-4D22-AAF0-D96644905381}" destId="{2EA518D9-846C-4FE5-88F3-BA740CFB45E6}" srcOrd="2" destOrd="0" presId="urn:microsoft.com/office/officeart/2005/8/layout/hierarchy3"/>
    <dgm:cxn modelId="{C983E8DB-E2FE-49ED-BD05-06C2F3065B33}" type="presParOf" srcId="{A80ED3D8-34B5-4D22-AAF0-D96644905381}" destId="{4B0B52C8-ACA2-4B46-9BB4-077EB2F788F3}" srcOrd="3" destOrd="0" presId="urn:microsoft.com/office/officeart/2005/8/layout/hierarchy3"/>
  </dgm:cxnLst>
  <dgm:bg/>
  <dgm:whole/>
</dgm:dataModel>
</file>

<file path=ppt/diagrams/data3.xml><?xml version="1.0" encoding="utf-8"?>
<dgm:dataModel xmlns:dgm="http://schemas.openxmlformats.org/drawingml/2006/diagram" xmlns:a="http://schemas.openxmlformats.org/drawingml/2006/main">
  <dgm:ptLst>
    <dgm:pt modelId="{38D23DA3-1086-45EA-A273-45FC31133932}" type="doc">
      <dgm:prSet loTypeId="urn:microsoft.com/office/officeart/2005/8/layout/vList5" loCatId="list" qsTypeId="urn:microsoft.com/office/officeart/2005/8/quickstyle/simple3" qsCatId="simple" csTypeId="urn:microsoft.com/office/officeart/2005/8/colors/accent2_1" csCatId="accent2" phldr="1"/>
      <dgm:spPr/>
      <dgm:t>
        <a:bodyPr/>
        <a:lstStyle/>
        <a:p>
          <a:endParaRPr lang="fr-FR"/>
        </a:p>
      </dgm:t>
    </dgm:pt>
    <dgm:pt modelId="{C484A64E-330C-467F-A6FD-4D67E5C381BE}">
      <dgm:prSet phldrT="[Texte]"/>
      <dgm:spPr>
        <a:ln w="9525"/>
      </dgm:spPr>
      <dgm:t>
        <a:bodyPr/>
        <a:lstStyle/>
        <a:p>
          <a:r>
            <a:rPr lang="en-US" dirty="0" smtClean="0"/>
            <a:t>How does the story explain your personality traits?</a:t>
          </a:r>
          <a:endParaRPr lang="fr-FR" dirty="0"/>
        </a:p>
      </dgm:t>
    </dgm:pt>
    <dgm:pt modelId="{13103800-E53B-46E3-8647-03BA0CF1C420}" type="parTrans" cxnId="{B0BC49C6-9C37-4446-B86F-93EA0591861F}">
      <dgm:prSet/>
      <dgm:spPr/>
      <dgm:t>
        <a:bodyPr/>
        <a:lstStyle/>
        <a:p>
          <a:endParaRPr lang="fr-FR"/>
        </a:p>
      </dgm:t>
    </dgm:pt>
    <dgm:pt modelId="{6DB10652-58DB-4FFF-8824-A87E6DB9FDDA}" type="sibTrans" cxnId="{B0BC49C6-9C37-4446-B86F-93EA0591861F}">
      <dgm:prSet/>
      <dgm:spPr/>
      <dgm:t>
        <a:bodyPr/>
        <a:lstStyle/>
        <a:p>
          <a:endParaRPr lang="fr-FR"/>
        </a:p>
      </dgm:t>
    </dgm:pt>
    <dgm:pt modelId="{04A7450A-A160-4A2C-8622-3E2730F35B0D}">
      <dgm:prSet phldrT="[Texte]"/>
      <dgm:spPr>
        <a:ln w="9525"/>
      </dgm:spPr>
      <dgm:t>
        <a:bodyPr/>
        <a:lstStyle/>
        <a:p>
          <a:r>
            <a:rPr lang="en-US" dirty="0" smtClean="0"/>
            <a:t>How does the story show you as an individual?</a:t>
          </a:r>
          <a:endParaRPr lang="fr-FR" dirty="0"/>
        </a:p>
      </dgm:t>
    </dgm:pt>
    <dgm:pt modelId="{CFF51C1D-FF83-418F-A319-44CF7C05CDC4}" type="parTrans" cxnId="{67495A60-376C-4C04-BF85-379B9B695FE9}">
      <dgm:prSet/>
      <dgm:spPr/>
      <dgm:t>
        <a:bodyPr/>
        <a:lstStyle/>
        <a:p>
          <a:endParaRPr lang="fr-FR"/>
        </a:p>
      </dgm:t>
    </dgm:pt>
    <dgm:pt modelId="{DE567C7F-2BCD-42D6-9D70-C1E8DD6F73D9}" type="sibTrans" cxnId="{67495A60-376C-4C04-BF85-379B9B695FE9}">
      <dgm:prSet/>
      <dgm:spPr/>
      <dgm:t>
        <a:bodyPr/>
        <a:lstStyle/>
        <a:p>
          <a:endParaRPr lang="fr-FR"/>
        </a:p>
      </dgm:t>
    </dgm:pt>
    <dgm:pt modelId="{A7A88D6D-2BFF-4A63-8DD5-03215C33C4E6}">
      <dgm:prSet phldrT="[Texte]" custT="1"/>
      <dgm:spPr>
        <a:solidFill>
          <a:schemeClr val="accent6">
            <a:lumMod val="20000"/>
            <a:lumOff val="80000"/>
          </a:schemeClr>
        </a:solidFill>
      </dgm:spPr>
      <dgm:t>
        <a:bodyPr/>
        <a:lstStyle/>
        <a:p>
          <a:r>
            <a:rPr lang="en-US" sz="2800" b="1" dirty="0" smtClean="0"/>
            <a:t>Passion </a:t>
          </a:r>
          <a:endParaRPr lang="fr-FR" sz="2800" b="1" dirty="0"/>
        </a:p>
      </dgm:t>
    </dgm:pt>
    <dgm:pt modelId="{B4396FEF-65DC-4615-9824-A01466263620}" type="parTrans" cxnId="{FEE1D182-6C19-4689-89FC-463212405C61}">
      <dgm:prSet/>
      <dgm:spPr/>
      <dgm:t>
        <a:bodyPr/>
        <a:lstStyle/>
        <a:p>
          <a:endParaRPr lang="fr-FR"/>
        </a:p>
      </dgm:t>
    </dgm:pt>
    <dgm:pt modelId="{6B456271-5F90-4A5C-AA0E-D0C94C9C5AE1}" type="sibTrans" cxnId="{FEE1D182-6C19-4689-89FC-463212405C61}">
      <dgm:prSet/>
      <dgm:spPr/>
      <dgm:t>
        <a:bodyPr/>
        <a:lstStyle/>
        <a:p>
          <a:endParaRPr lang="fr-FR"/>
        </a:p>
      </dgm:t>
    </dgm:pt>
    <dgm:pt modelId="{61B6FF36-40F7-4058-864E-6D826F9AACEF}">
      <dgm:prSet phldrT="[Texte]"/>
      <dgm:spPr>
        <a:ln w="9525">
          <a:solidFill>
            <a:schemeClr val="tx1">
              <a:alpha val="90000"/>
            </a:schemeClr>
          </a:solidFill>
        </a:ln>
      </dgm:spPr>
      <dgm:t>
        <a:bodyPr/>
        <a:lstStyle/>
        <a:p>
          <a:r>
            <a:rPr lang="en-US" dirty="0" smtClean="0"/>
            <a:t>What does the story tell the readers about your passion and dreams?</a:t>
          </a:r>
          <a:endParaRPr lang="fr-FR" dirty="0"/>
        </a:p>
      </dgm:t>
    </dgm:pt>
    <dgm:pt modelId="{3F0CFCE5-3972-4B7C-A142-D3FF4F40A947}" type="parTrans" cxnId="{9536AE25-C65B-4C3C-88CB-8DCA9AF0C8FF}">
      <dgm:prSet/>
      <dgm:spPr/>
      <dgm:t>
        <a:bodyPr/>
        <a:lstStyle/>
        <a:p>
          <a:endParaRPr lang="fr-FR"/>
        </a:p>
      </dgm:t>
    </dgm:pt>
    <dgm:pt modelId="{1B6784CF-EDDE-49BF-8221-859E9C4DA0A7}" type="sibTrans" cxnId="{9536AE25-C65B-4C3C-88CB-8DCA9AF0C8FF}">
      <dgm:prSet/>
      <dgm:spPr/>
      <dgm:t>
        <a:bodyPr/>
        <a:lstStyle/>
        <a:p>
          <a:endParaRPr lang="fr-FR"/>
        </a:p>
      </dgm:t>
    </dgm:pt>
    <dgm:pt modelId="{EA33C9A6-72FA-4DC9-A082-1A329749ABFF}">
      <dgm:prSet phldrT="[Texte]" custT="1"/>
      <dgm:spPr>
        <a:solidFill>
          <a:schemeClr val="accent6">
            <a:lumMod val="20000"/>
            <a:lumOff val="80000"/>
          </a:schemeClr>
        </a:solidFill>
      </dgm:spPr>
      <dgm:t>
        <a:bodyPr/>
        <a:lstStyle/>
        <a:p>
          <a:r>
            <a:rPr lang="en-US" sz="2800" b="1" dirty="0" smtClean="0"/>
            <a:t>Study and research </a:t>
          </a:r>
          <a:endParaRPr lang="fr-FR" sz="2800" b="1" dirty="0"/>
        </a:p>
      </dgm:t>
    </dgm:pt>
    <dgm:pt modelId="{75E4C4B4-4424-47C7-AF84-0312D719C191}" type="parTrans" cxnId="{DA2751FB-32EA-41DB-80AC-684DBA9BD811}">
      <dgm:prSet/>
      <dgm:spPr/>
      <dgm:t>
        <a:bodyPr/>
        <a:lstStyle/>
        <a:p>
          <a:endParaRPr lang="fr-FR"/>
        </a:p>
      </dgm:t>
    </dgm:pt>
    <dgm:pt modelId="{A1863312-AA42-47A2-B25C-4FEAF76F9D9C}" type="sibTrans" cxnId="{DA2751FB-32EA-41DB-80AC-684DBA9BD811}">
      <dgm:prSet/>
      <dgm:spPr/>
      <dgm:t>
        <a:bodyPr/>
        <a:lstStyle/>
        <a:p>
          <a:endParaRPr lang="fr-FR"/>
        </a:p>
      </dgm:t>
    </dgm:pt>
    <dgm:pt modelId="{F99F2E70-B90B-4DE7-8773-EBA6F09FF5F1}">
      <dgm:prSet phldrT="[Texte]" custT="1"/>
      <dgm:spPr>
        <a:ln w="9525"/>
      </dgm:spPr>
      <dgm:t>
        <a:bodyPr/>
        <a:lstStyle/>
        <a:p>
          <a:r>
            <a:rPr lang="en-US" sz="2000" dirty="0" smtClean="0"/>
            <a:t>Does the story explain the reason of application?</a:t>
          </a:r>
          <a:endParaRPr lang="fr-FR" sz="2000" dirty="0"/>
        </a:p>
      </dgm:t>
    </dgm:pt>
    <dgm:pt modelId="{006F2788-3B9D-4083-90BF-BAA50BF5816C}" type="parTrans" cxnId="{F612AC70-F8E2-49B0-B173-B8BB97605078}">
      <dgm:prSet/>
      <dgm:spPr/>
      <dgm:t>
        <a:bodyPr/>
        <a:lstStyle/>
        <a:p>
          <a:endParaRPr lang="fr-FR"/>
        </a:p>
      </dgm:t>
    </dgm:pt>
    <dgm:pt modelId="{C6F94D6C-22E6-480F-AA52-4D6990B1507B}" type="sibTrans" cxnId="{F612AC70-F8E2-49B0-B173-B8BB97605078}">
      <dgm:prSet/>
      <dgm:spPr/>
      <dgm:t>
        <a:bodyPr/>
        <a:lstStyle/>
        <a:p>
          <a:endParaRPr lang="fr-FR"/>
        </a:p>
      </dgm:t>
    </dgm:pt>
    <dgm:pt modelId="{E8F42879-D8D2-433F-99FA-CB199D521A02}">
      <dgm:prSet phldrT="[Texte]" custT="1"/>
      <dgm:spPr>
        <a:ln w="9525"/>
      </dgm:spPr>
      <dgm:t>
        <a:bodyPr/>
        <a:lstStyle/>
        <a:p>
          <a:r>
            <a:rPr lang="en-US" sz="2000" dirty="0" smtClean="0"/>
            <a:t>In what way does the story explain your study and research interests?</a:t>
          </a:r>
          <a:endParaRPr lang="fr-FR" sz="2000" dirty="0"/>
        </a:p>
      </dgm:t>
    </dgm:pt>
    <dgm:pt modelId="{7DE7F774-E64E-4CA1-B026-7557C289DBD3}" type="parTrans" cxnId="{741F682B-99E6-44E9-8BCC-352CD4A856A4}">
      <dgm:prSet/>
      <dgm:spPr/>
      <dgm:t>
        <a:bodyPr/>
        <a:lstStyle/>
        <a:p>
          <a:endParaRPr lang="fr-FR"/>
        </a:p>
      </dgm:t>
    </dgm:pt>
    <dgm:pt modelId="{30F096CE-BEDA-498F-AC8E-782CDF7791F1}" type="sibTrans" cxnId="{741F682B-99E6-44E9-8BCC-352CD4A856A4}">
      <dgm:prSet/>
      <dgm:spPr/>
      <dgm:t>
        <a:bodyPr/>
        <a:lstStyle/>
        <a:p>
          <a:endParaRPr lang="fr-FR"/>
        </a:p>
      </dgm:t>
    </dgm:pt>
    <dgm:pt modelId="{C65E1C86-D5A2-41AC-BA8C-C24406AC7EC2}">
      <dgm:prSet phldrT="[Texte]" custT="1"/>
      <dgm:spPr>
        <a:ln w="9525"/>
      </dgm:spPr>
      <dgm:t>
        <a:bodyPr/>
        <a:lstStyle/>
        <a:p>
          <a:r>
            <a:rPr lang="en-US" sz="2000" dirty="0" smtClean="0"/>
            <a:t>Does the story express how you see yourself as the most fitting candidate?</a:t>
          </a:r>
          <a:endParaRPr lang="fr-FR" sz="2000" dirty="0"/>
        </a:p>
      </dgm:t>
    </dgm:pt>
    <dgm:pt modelId="{0C0416AC-A21E-4494-AA6A-F4BA35F158D4}" type="parTrans" cxnId="{B1AA1627-2A13-4A24-86A1-C3C9C84EDD63}">
      <dgm:prSet/>
      <dgm:spPr/>
      <dgm:t>
        <a:bodyPr/>
        <a:lstStyle/>
        <a:p>
          <a:endParaRPr lang="fr-FR"/>
        </a:p>
      </dgm:t>
    </dgm:pt>
    <dgm:pt modelId="{B15928C9-DEB5-4EE0-86C9-34A07A8FB1CB}" type="sibTrans" cxnId="{B1AA1627-2A13-4A24-86A1-C3C9C84EDD63}">
      <dgm:prSet/>
      <dgm:spPr/>
      <dgm:t>
        <a:bodyPr/>
        <a:lstStyle/>
        <a:p>
          <a:endParaRPr lang="fr-FR"/>
        </a:p>
      </dgm:t>
    </dgm:pt>
    <dgm:pt modelId="{5B916476-DA3D-4F32-8D3A-AA30157D7054}">
      <dgm:prSet phldrT="[Texte]" custT="1"/>
      <dgm:spPr>
        <a:solidFill>
          <a:schemeClr val="accent6">
            <a:lumMod val="20000"/>
            <a:lumOff val="80000"/>
          </a:schemeClr>
        </a:solidFill>
      </dgm:spPr>
      <dgm:t>
        <a:bodyPr/>
        <a:lstStyle/>
        <a:p>
          <a:r>
            <a:rPr lang="en-US" sz="2800" b="1" dirty="0" smtClean="0"/>
            <a:t>Personality</a:t>
          </a:r>
          <a:endParaRPr lang="fr-FR" sz="2800" b="1" dirty="0"/>
        </a:p>
      </dgm:t>
    </dgm:pt>
    <dgm:pt modelId="{35DD8F4E-CF16-444F-95F5-3D1E677DD49B}" type="sibTrans" cxnId="{56F62A7B-30AE-4D7D-B04B-1A874AE41E63}">
      <dgm:prSet/>
      <dgm:spPr/>
      <dgm:t>
        <a:bodyPr/>
        <a:lstStyle/>
        <a:p>
          <a:endParaRPr lang="fr-FR"/>
        </a:p>
      </dgm:t>
    </dgm:pt>
    <dgm:pt modelId="{0305FCDD-DB33-46FA-B9B1-FF52AB16521B}" type="parTrans" cxnId="{56F62A7B-30AE-4D7D-B04B-1A874AE41E63}">
      <dgm:prSet/>
      <dgm:spPr/>
      <dgm:t>
        <a:bodyPr/>
        <a:lstStyle/>
        <a:p>
          <a:endParaRPr lang="fr-FR"/>
        </a:p>
      </dgm:t>
    </dgm:pt>
    <dgm:pt modelId="{C09228BA-BDFD-4338-854B-550223F83F41}" type="pres">
      <dgm:prSet presAssocID="{38D23DA3-1086-45EA-A273-45FC31133932}" presName="Name0" presStyleCnt="0">
        <dgm:presLayoutVars>
          <dgm:dir/>
          <dgm:animLvl val="lvl"/>
          <dgm:resizeHandles val="exact"/>
        </dgm:presLayoutVars>
      </dgm:prSet>
      <dgm:spPr/>
    </dgm:pt>
    <dgm:pt modelId="{A78A14F4-6C7D-4B82-84A5-32A9C1A107F5}" type="pres">
      <dgm:prSet presAssocID="{5B916476-DA3D-4F32-8D3A-AA30157D7054}" presName="linNode" presStyleCnt="0"/>
      <dgm:spPr/>
    </dgm:pt>
    <dgm:pt modelId="{875ACABE-0B69-45D6-B961-885CDA4B9CC8}" type="pres">
      <dgm:prSet presAssocID="{5B916476-DA3D-4F32-8D3A-AA30157D7054}" presName="parentText" presStyleLbl="node1" presStyleIdx="0" presStyleCnt="3" custScaleX="75132">
        <dgm:presLayoutVars>
          <dgm:chMax val="1"/>
          <dgm:bulletEnabled val="1"/>
        </dgm:presLayoutVars>
      </dgm:prSet>
      <dgm:spPr/>
    </dgm:pt>
    <dgm:pt modelId="{55CBA4FD-4061-4CE7-9F94-9F3C6EE3EB60}" type="pres">
      <dgm:prSet presAssocID="{5B916476-DA3D-4F32-8D3A-AA30157D7054}" presName="descendantText" presStyleLbl="alignAccFollowNode1" presStyleIdx="0" presStyleCnt="3">
        <dgm:presLayoutVars>
          <dgm:bulletEnabled val="1"/>
        </dgm:presLayoutVars>
      </dgm:prSet>
      <dgm:spPr/>
    </dgm:pt>
    <dgm:pt modelId="{FE3C8794-7F6D-44A2-A2D3-0BE499352657}" type="pres">
      <dgm:prSet presAssocID="{35DD8F4E-CF16-444F-95F5-3D1E677DD49B}" presName="sp" presStyleCnt="0"/>
      <dgm:spPr/>
    </dgm:pt>
    <dgm:pt modelId="{52302171-DBD5-41E8-8ED5-B32DBA4A8213}" type="pres">
      <dgm:prSet presAssocID="{A7A88D6D-2BFF-4A63-8DD5-03215C33C4E6}" presName="linNode" presStyleCnt="0"/>
      <dgm:spPr/>
    </dgm:pt>
    <dgm:pt modelId="{00F9B2F2-12C4-4D16-8A3E-FA8E75FC77CF}" type="pres">
      <dgm:prSet presAssocID="{A7A88D6D-2BFF-4A63-8DD5-03215C33C4E6}" presName="parentText" presStyleLbl="node1" presStyleIdx="1" presStyleCnt="3" custScaleX="75132">
        <dgm:presLayoutVars>
          <dgm:chMax val="1"/>
          <dgm:bulletEnabled val="1"/>
        </dgm:presLayoutVars>
      </dgm:prSet>
      <dgm:spPr/>
    </dgm:pt>
    <dgm:pt modelId="{581C7CFC-72FC-4DBB-8F9D-8C50A25AFB23}" type="pres">
      <dgm:prSet presAssocID="{A7A88D6D-2BFF-4A63-8DD5-03215C33C4E6}" presName="descendantText" presStyleLbl="alignAccFollowNode1" presStyleIdx="1" presStyleCnt="3">
        <dgm:presLayoutVars>
          <dgm:bulletEnabled val="1"/>
        </dgm:presLayoutVars>
      </dgm:prSet>
      <dgm:spPr/>
    </dgm:pt>
    <dgm:pt modelId="{C330AB76-FFD6-4B99-986B-71B80DDFE452}" type="pres">
      <dgm:prSet presAssocID="{6B456271-5F90-4A5C-AA0E-D0C94C9C5AE1}" presName="sp" presStyleCnt="0"/>
      <dgm:spPr/>
    </dgm:pt>
    <dgm:pt modelId="{2131165A-11AF-4492-8A27-E484CADD3E25}" type="pres">
      <dgm:prSet presAssocID="{EA33C9A6-72FA-4DC9-A082-1A329749ABFF}" presName="linNode" presStyleCnt="0"/>
      <dgm:spPr/>
    </dgm:pt>
    <dgm:pt modelId="{9EBBBED2-7A43-4AC6-ABCD-C6A6DFAE8C33}" type="pres">
      <dgm:prSet presAssocID="{EA33C9A6-72FA-4DC9-A082-1A329749ABFF}" presName="parentText" presStyleLbl="node1" presStyleIdx="2" presStyleCnt="3" custScaleX="75132">
        <dgm:presLayoutVars>
          <dgm:chMax val="1"/>
          <dgm:bulletEnabled val="1"/>
        </dgm:presLayoutVars>
      </dgm:prSet>
      <dgm:spPr/>
    </dgm:pt>
    <dgm:pt modelId="{5C5F8C91-2941-4902-969F-D9F79DAA1090}" type="pres">
      <dgm:prSet presAssocID="{EA33C9A6-72FA-4DC9-A082-1A329749ABFF}" presName="descendantText" presStyleLbl="alignAccFollowNode1" presStyleIdx="2" presStyleCnt="3">
        <dgm:presLayoutVars>
          <dgm:bulletEnabled val="1"/>
        </dgm:presLayoutVars>
      </dgm:prSet>
      <dgm:spPr/>
    </dgm:pt>
  </dgm:ptLst>
  <dgm:cxnLst>
    <dgm:cxn modelId="{22126942-BCFE-4B78-914B-A553C9ECCF7C}" type="presOf" srcId="{E8F42879-D8D2-433F-99FA-CB199D521A02}" destId="{5C5F8C91-2941-4902-969F-D9F79DAA1090}" srcOrd="0" destOrd="1" presId="urn:microsoft.com/office/officeart/2005/8/layout/vList5"/>
    <dgm:cxn modelId="{B1AA1627-2A13-4A24-86A1-C3C9C84EDD63}" srcId="{EA33C9A6-72FA-4DC9-A082-1A329749ABFF}" destId="{C65E1C86-D5A2-41AC-BA8C-C24406AC7EC2}" srcOrd="2" destOrd="0" parTransId="{0C0416AC-A21E-4494-AA6A-F4BA35F158D4}" sibTransId="{B15928C9-DEB5-4EE0-86C9-34A07A8FB1CB}"/>
    <dgm:cxn modelId="{CFCAB613-006C-432B-B920-618E772853BC}" type="presOf" srcId="{C65E1C86-D5A2-41AC-BA8C-C24406AC7EC2}" destId="{5C5F8C91-2941-4902-969F-D9F79DAA1090}" srcOrd="0" destOrd="2" presId="urn:microsoft.com/office/officeart/2005/8/layout/vList5"/>
    <dgm:cxn modelId="{A44E717F-0790-4972-96C2-F555BA9BE430}" type="presOf" srcId="{F99F2E70-B90B-4DE7-8773-EBA6F09FF5F1}" destId="{5C5F8C91-2941-4902-969F-D9F79DAA1090}" srcOrd="0" destOrd="0" presId="urn:microsoft.com/office/officeart/2005/8/layout/vList5"/>
    <dgm:cxn modelId="{741F682B-99E6-44E9-8BCC-352CD4A856A4}" srcId="{EA33C9A6-72FA-4DC9-A082-1A329749ABFF}" destId="{E8F42879-D8D2-433F-99FA-CB199D521A02}" srcOrd="1" destOrd="0" parTransId="{7DE7F774-E64E-4CA1-B026-7557C289DBD3}" sibTransId="{30F096CE-BEDA-498F-AC8E-782CDF7791F1}"/>
    <dgm:cxn modelId="{56F62A7B-30AE-4D7D-B04B-1A874AE41E63}" srcId="{38D23DA3-1086-45EA-A273-45FC31133932}" destId="{5B916476-DA3D-4F32-8D3A-AA30157D7054}" srcOrd="0" destOrd="0" parTransId="{0305FCDD-DB33-46FA-B9B1-FF52AB16521B}" sibTransId="{35DD8F4E-CF16-444F-95F5-3D1E677DD49B}"/>
    <dgm:cxn modelId="{55721D2B-FE4A-4A68-8D21-017E27911121}" type="presOf" srcId="{38D23DA3-1086-45EA-A273-45FC31133932}" destId="{C09228BA-BDFD-4338-854B-550223F83F41}" srcOrd="0" destOrd="0" presId="urn:microsoft.com/office/officeart/2005/8/layout/vList5"/>
    <dgm:cxn modelId="{4A3BE369-1426-4486-8C26-27243B05CFE4}" type="presOf" srcId="{A7A88D6D-2BFF-4A63-8DD5-03215C33C4E6}" destId="{00F9B2F2-12C4-4D16-8A3E-FA8E75FC77CF}" srcOrd="0" destOrd="0" presId="urn:microsoft.com/office/officeart/2005/8/layout/vList5"/>
    <dgm:cxn modelId="{F612AC70-F8E2-49B0-B173-B8BB97605078}" srcId="{EA33C9A6-72FA-4DC9-A082-1A329749ABFF}" destId="{F99F2E70-B90B-4DE7-8773-EBA6F09FF5F1}" srcOrd="0" destOrd="0" parTransId="{006F2788-3B9D-4083-90BF-BAA50BF5816C}" sibTransId="{C6F94D6C-22E6-480F-AA52-4D6990B1507B}"/>
    <dgm:cxn modelId="{FEE1D182-6C19-4689-89FC-463212405C61}" srcId="{38D23DA3-1086-45EA-A273-45FC31133932}" destId="{A7A88D6D-2BFF-4A63-8DD5-03215C33C4E6}" srcOrd="1" destOrd="0" parTransId="{B4396FEF-65DC-4615-9824-A01466263620}" sibTransId="{6B456271-5F90-4A5C-AA0E-D0C94C9C5AE1}"/>
    <dgm:cxn modelId="{81A7169E-F4E4-4133-8B35-1DD648D01E08}" type="presOf" srcId="{5B916476-DA3D-4F32-8D3A-AA30157D7054}" destId="{875ACABE-0B69-45D6-B961-885CDA4B9CC8}" srcOrd="0" destOrd="0" presId="urn:microsoft.com/office/officeart/2005/8/layout/vList5"/>
    <dgm:cxn modelId="{9536AE25-C65B-4C3C-88CB-8DCA9AF0C8FF}" srcId="{A7A88D6D-2BFF-4A63-8DD5-03215C33C4E6}" destId="{61B6FF36-40F7-4058-864E-6D826F9AACEF}" srcOrd="0" destOrd="0" parTransId="{3F0CFCE5-3972-4B7C-A142-D3FF4F40A947}" sibTransId="{1B6784CF-EDDE-49BF-8221-859E9C4DA0A7}"/>
    <dgm:cxn modelId="{DA2751FB-32EA-41DB-80AC-684DBA9BD811}" srcId="{38D23DA3-1086-45EA-A273-45FC31133932}" destId="{EA33C9A6-72FA-4DC9-A082-1A329749ABFF}" srcOrd="2" destOrd="0" parTransId="{75E4C4B4-4424-47C7-AF84-0312D719C191}" sibTransId="{A1863312-AA42-47A2-B25C-4FEAF76F9D9C}"/>
    <dgm:cxn modelId="{E3E66629-5A12-4C2C-BBF4-6FEA53D9B002}" type="presOf" srcId="{EA33C9A6-72FA-4DC9-A082-1A329749ABFF}" destId="{9EBBBED2-7A43-4AC6-ABCD-C6A6DFAE8C33}" srcOrd="0" destOrd="0" presId="urn:microsoft.com/office/officeart/2005/8/layout/vList5"/>
    <dgm:cxn modelId="{A47D75AD-33D1-4DA6-B169-50BCF2DF6D1C}" type="presOf" srcId="{61B6FF36-40F7-4058-864E-6D826F9AACEF}" destId="{581C7CFC-72FC-4DBB-8F9D-8C50A25AFB23}" srcOrd="0" destOrd="0" presId="urn:microsoft.com/office/officeart/2005/8/layout/vList5"/>
    <dgm:cxn modelId="{B0BC49C6-9C37-4446-B86F-93EA0591861F}" srcId="{5B916476-DA3D-4F32-8D3A-AA30157D7054}" destId="{C484A64E-330C-467F-A6FD-4D67E5C381BE}" srcOrd="0" destOrd="0" parTransId="{13103800-E53B-46E3-8647-03BA0CF1C420}" sibTransId="{6DB10652-58DB-4FFF-8824-A87E6DB9FDDA}"/>
    <dgm:cxn modelId="{67495A60-376C-4C04-BF85-379B9B695FE9}" srcId="{5B916476-DA3D-4F32-8D3A-AA30157D7054}" destId="{04A7450A-A160-4A2C-8622-3E2730F35B0D}" srcOrd="1" destOrd="0" parTransId="{CFF51C1D-FF83-418F-A319-44CF7C05CDC4}" sibTransId="{DE567C7F-2BCD-42D6-9D70-C1E8DD6F73D9}"/>
    <dgm:cxn modelId="{F009DB61-2E2A-420A-9430-04CE385EFF97}" type="presOf" srcId="{C484A64E-330C-467F-A6FD-4D67E5C381BE}" destId="{55CBA4FD-4061-4CE7-9F94-9F3C6EE3EB60}" srcOrd="0" destOrd="0" presId="urn:microsoft.com/office/officeart/2005/8/layout/vList5"/>
    <dgm:cxn modelId="{07532556-3924-4233-ADEA-9896ABCC4282}" type="presOf" srcId="{04A7450A-A160-4A2C-8622-3E2730F35B0D}" destId="{55CBA4FD-4061-4CE7-9F94-9F3C6EE3EB60}" srcOrd="0" destOrd="1" presId="urn:microsoft.com/office/officeart/2005/8/layout/vList5"/>
    <dgm:cxn modelId="{C6D50984-1DAA-475D-AE4F-CBC68A96706C}" type="presParOf" srcId="{C09228BA-BDFD-4338-854B-550223F83F41}" destId="{A78A14F4-6C7D-4B82-84A5-32A9C1A107F5}" srcOrd="0" destOrd="0" presId="urn:microsoft.com/office/officeart/2005/8/layout/vList5"/>
    <dgm:cxn modelId="{1A679927-9F0F-415E-82A0-770EDF63856B}" type="presParOf" srcId="{A78A14F4-6C7D-4B82-84A5-32A9C1A107F5}" destId="{875ACABE-0B69-45D6-B961-885CDA4B9CC8}" srcOrd="0" destOrd="0" presId="urn:microsoft.com/office/officeart/2005/8/layout/vList5"/>
    <dgm:cxn modelId="{810C34C1-63D5-44FF-A9AD-BA2488C3827D}" type="presParOf" srcId="{A78A14F4-6C7D-4B82-84A5-32A9C1A107F5}" destId="{55CBA4FD-4061-4CE7-9F94-9F3C6EE3EB60}" srcOrd="1" destOrd="0" presId="urn:microsoft.com/office/officeart/2005/8/layout/vList5"/>
    <dgm:cxn modelId="{73A8B3E2-9FEA-47DF-8C80-77092B50C152}" type="presParOf" srcId="{C09228BA-BDFD-4338-854B-550223F83F41}" destId="{FE3C8794-7F6D-44A2-A2D3-0BE499352657}" srcOrd="1" destOrd="0" presId="urn:microsoft.com/office/officeart/2005/8/layout/vList5"/>
    <dgm:cxn modelId="{8E5D9F6E-8B58-4EA7-9A24-321E97F49423}" type="presParOf" srcId="{C09228BA-BDFD-4338-854B-550223F83F41}" destId="{52302171-DBD5-41E8-8ED5-B32DBA4A8213}" srcOrd="2" destOrd="0" presId="urn:microsoft.com/office/officeart/2005/8/layout/vList5"/>
    <dgm:cxn modelId="{D467E956-DEE0-4739-8D18-7C13BDBE506B}" type="presParOf" srcId="{52302171-DBD5-41E8-8ED5-B32DBA4A8213}" destId="{00F9B2F2-12C4-4D16-8A3E-FA8E75FC77CF}" srcOrd="0" destOrd="0" presId="urn:microsoft.com/office/officeart/2005/8/layout/vList5"/>
    <dgm:cxn modelId="{DF256F8A-F54B-41D3-8403-DFA149B53DA6}" type="presParOf" srcId="{52302171-DBD5-41E8-8ED5-B32DBA4A8213}" destId="{581C7CFC-72FC-4DBB-8F9D-8C50A25AFB23}" srcOrd="1" destOrd="0" presId="urn:microsoft.com/office/officeart/2005/8/layout/vList5"/>
    <dgm:cxn modelId="{F8C91984-2E6E-4A41-AFB4-4B666F861297}" type="presParOf" srcId="{C09228BA-BDFD-4338-854B-550223F83F41}" destId="{C330AB76-FFD6-4B99-986B-71B80DDFE452}" srcOrd="3" destOrd="0" presId="urn:microsoft.com/office/officeart/2005/8/layout/vList5"/>
    <dgm:cxn modelId="{9F6E3CFA-B68F-4303-ABC4-638D956C45DE}" type="presParOf" srcId="{C09228BA-BDFD-4338-854B-550223F83F41}" destId="{2131165A-11AF-4492-8A27-E484CADD3E25}" srcOrd="4" destOrd="0" presId="urn:microsoft.com/office/officeart/2005/8/layout/vList5"/>
    <dgm:cxn modelId="{E579A9AE-520F-4556-8A3B-866837CF850D}" type="presParOf" srcId="{2131165A-11AF-4492-8A27-E484CADD3E25}" destId="{9EBBBED2-7A43-4AC6-ABCD-C6A6DFAE8C33}" srcOrd="0" destOrd="0" presId="urn:microsoft.com/office/officeart/2005/8/layout/vList5"/>
    <dgm:cxn modelId="{539B3E38-DF47-4E0B-8D5D-CDF2AB5D77DA}" type="presParOf" srcId="{2131165A-11AF-4492-8A27-E484CADD3E25}" destId="{5C5F8C91-2941-4902-969F-D9F79DAA1090}" srcOrd="1" destOrd="0" presId="urn:microsoft.com/office/officeart/2005/8/layout/vList5"/>
  </dgm:cxnLst>
  <dgm:bg/>
  <dgm:whole/>
</dgm:dataModel>
</file>

<file path=ppt/diagrams/layout1.xml><?xml version="1.0" encoding="utf-8"?>
<dgm:layoutDef xmlns:dgm="http://schemas.openxmlformats.org/drawingml/2006/diagram" xmlns:a="http://schemas.openxmlformats.org/drawingml/2006/main" uniqueId="urn:microsoft.com/office/officeart/2005/8/layout/hierarchy2">
  <dgm:title val=""/>
  <dgm:desc val=""/>
  <dgm:catLst>
    <dgm:cat type="hierarchy" pri="5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diagram">
    <dgm:varLst>
      <dgm:chPref val="1"/>
      <dgm:dir/>
      <dgm:animOne val="branch"/>
      <dgm:animLvl val="lvl"/>
      <dgm:resizeHandles val="exact"/>
    </dgm:varLst>
    <dgm:choose name="Name0">
      <dgm:if name="Name1" func="var" arg="dir" op="equ" val="norm">
        <dgm:alg type="hierChild">
          <dgm:param type="linDir" val="fromT"/>
          <dgm:param type="chAlign" val="l"/>
        </dgm:alg>
      </dgm:if>
      <dgm:else name="Name2">
        <dgm:alg type="hierChild">
          <dgm:param type="linDir" val="fromT"/>
          <dgm:param type="chAlign" val="r"/>
        </dgm:alg>
      </dgm:else>
    </dgm:choose>
    <dgm:shape xmlns:r="http://schemas.openxmlformats.org/officeDocument/2006/relationships" r:blip="">
      <dgm:adjLst/>
    </dgm:shape>
    <dgm:presOf/>
    <dgm:constrLst>
      <dgm:constr type="h" for="des" ptType="node" refType="h"/>
      <dgm:constr type="w" for="des" ptType="node" refType="h" refFor="des" refPtType="node" fact="2"/>
      <dgm:constr type="sibSp" refType="h" refFor="des" refPtType="node" op="equ" fact="0.15"/>
      <dgm:constr type="sibSp" for="des" forName="level2hierChild" refType="h" refFor="des" refPtType="node" op="equ" fact="0.15"/>
      <dgm:constr type="sibSp" for="des" forName="level3hierChild" refType="h" refFor="des" refPtType="node" op="equ" fact="0.15"/>
      <dgm:constr type="sp" for="des" forName="root1" refType="w" refFor="des" refPtType="node" fact="0.4"/>
      <dgm:constr type="sp" for="des" forName="root2" refType="sp" refFor="des" refForName="root1" op="equ"/>
      <dgm:constr type="primFontSz" for="des" ptType="node" op="equ" val="65"/>
      <dgm:constr type="primFontSz" for="des" forName="connTx" op="equ" val="55"/>
      <dgm:constr type="primFontSz" for="des" forName="connTx" refType="primFontSz" refFor="des" refPtType="node" op="lte" fact="0.8"/>
    </dgm:constrLst>
    <dgm:ruleLst/>
    <dgm:forEach name="Name3" axis="ch">
      <dgm:forEach name="Name4" axis="self" ptType="node">
        <dgm:layoutNode name="root1">
          <dgm:choose name="Name5">
            <dgm:if name="Name6" func="var" arg="dir" op="equ" val="norm">
              <dgm:alg type="hierRoot">
                <dgm:param type="hierAlign" val="lCtrCh"/>
              </dgm:alg>
            </dgm:if>
            <dgm:else name="Name7">
              <dgm:alg type="hierRoot">
                <dgm:param type="hierAlign" val="rCtrCh"/>
              </dgm:alg>
            </dgm:else>
          </dgm:choose>
          <dgm:shape xmlns:r="http://schemas.openxmlformats.org/officeDocument/2006/relationships" r:blip="">
            <dgm:adjLst/>
          </dgm:shape>
          <dgm:presOf/>
          <dgm:constrLst/>
          <dgm:ruleLst/>
          <dgm:layoutNode name="LevelOneTextNod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2hierChild">
            <dgm:choose name="Name8">
              <dgm:if name="Name9" func="var" arg="dir" op="equ" val="norm">
                <dgm:alg type="hierChild">
                  <dgm:param type="linDir" val="fromT"/>
                  <dgm:param type="chAlign" val="l"/>
                </dgm:alg>
              </dgm:if>
              <dgm:else name="Name10">
                <dgm:alg type="hierChild">
                  <dgm:param type="linDir" val="fromT"/>
                  <dgm:param type="chAlign" val="r"/>
                </dgm:alg>
              </dgm:else>
            </dgm:choose>
            <dgm:shape xmlns:r="http://schemas.openxmlformats.org/officeDocument/2006/relationships" r:blip="">
              <dgm:adjLst/>
            </dgm:shape>
            <dgm:presOf/>
            <dgm:constrLst/>
            <dgm:ruleLst/>
            <dgm:forEach name="repeat" axis="ch">
              <dgm:forEach name="Name11" axis="self" ptType="parTrans" cnt="1">
                <dgm:layoutNode name="conn2-1">
                  <dgm:choose name="Name12">
                    <dgm:if name="Name13" func="var" arg="dir" op="equ" val="norm">
                      <dgm:alg type="conn">
                        <dgm:param type="dim" val="1D"/>
                        <dgm:param type="begPts" val="midR"/>
                        <dgm:param type="endPts" val="midL"/>
                        <dgm:param type="endSty" val="noArr"/>
                      </dgm:alg>
                    </dgm:if>
                    <dgm:else name="Name14">
                      <dgm:alg type="conn">
                        <dgm:param type="dim" val="1D"/>
                        <dgm:param type="begPts" val="midL"/>
                        <dgm:param type="endPts" val="midR"/>
                        <dgm:param type="endSty" val="noArr"/>
                      </dgm:alg>
                    </dgm:else>
                  </dgm:choose>
                  <dgm:shape xmlns:r="http://schemas.openxmlformats.org/officeDocument/2006/relationships" type="conn" r:blip="">
                    <dgm:adjLst/>
                  </dgm:shape>
                  <dgm:presOf axis="self"/>
                  <dgm:constrLst>
                    <dgm:constr type="w" val="1"/>
                    <dgm:constr type="h" val="5"/>
                    <dgm:constr type="connDist"/>
                    <dgm:constr type="begPad"/>
                    <dgm:constr type="endPad"/>
                    <dgm:constr type="userA" for="ch" refType="connDist"/>
                  </dgm:constrLst>
                  <dgm:ruleLst/>
                  <dgm:layoutNode name="connTx">
                    <dgm:alg type="tx">
                      <dgm:param type="autoTxRot" val="grav"/>
                    </dgm:alg>
                    <dgm:shape xmlns:r="http://schemas.openxmlformats.org/officeDocument/2006/relationships" type="rect" r:blip="" hideGeom="1">
                      <dgm:adjLst/>
                    </dgm:shape>
                    <dgm:presOf axis="self"/>
                    <dgm:constrLst>
                      <dgm:constr type="userA"/>
                      <dgm:constr type="w" refType="userA" fact="0.05"/>
                      <dgm:constr type="h" refType="userA" fact="0.05"/>
                      <dgm:constr type="lMarg" val="1"/>
                      <dgm:constr type="rMarg" val="1"/>
                      <dgm:constr type="tMarg"/>
                      <dgm:constr type="bMarg"/>
                    </dgm:constrLst>
                    <dgm:ruleLst>
                      <dgm:rule type="h" val="NaN" fact="0.25" max="NaN"/>
                      <dgm:rule type="w" val="NaN" fact="0.8" max="NaN"/>
                      <dgm:rule type="primFontSz" val="5" fact="NaN" max="NaN"/>
                    </dgm:ruleLst>
                  </dgm:layoutNode>
                </dgm:layoutNode>
              </dgm:forEach>
              <dgm:forEach name="Name15" axis="self" ptType="node">
                <dgm:layoutNode name="root2">
                  <dgm:choose name="Name16">
                    <dgm:if name="Name17" func="var" arg="dir" op="equ" val="norm">
                      <dgm:alg type="hierRoot">
                        <dgm:param type="hierAlign" val="lCtrCh"/>
                      </dgm:alg>
                    </dgm:if>
                    <dgm:else name="Name18">
                      <dgm:alg type="hierRoot">
                        <dgm:param type="hierAlign" val="rCtrCh"/>
                      </dgm:alg>
                    </dgm:else>
                  </dgm:choose>
                  <dgm:shape xmlns:r="http://schemas.openxmlformats.org/officeDocument/2006/relationships" r:blip="">
                    <dgm:adjLst/>
                  </dgm:shape>
                  <dgm:presOf/>
                  <dgm:constrLst/>
                  <dgm:ruleLst/>
                  <dgm:layoutNode name="LevelTwoTextNode">
                    <dgm:varLst>
                      <dgm:chPref val="3"/>
                    </dgm:varLst>
                    <dgm:alg type="tx"/>
                    <dgm:shape xmlns:r="http://schemas.openxmlformats.org/officeDocument/2006/relationships" type="roundRect" r:blip="">
                      <dgm:adjLst>
                        <dgm:adj idx="1" val="0.1"/>
                      </dgm:adjLst>
                    </dgm:shape>
                    <dgm:presOf axis="self"/>
                    <dgm:constrLst>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name="level3hierChild">
                    <dgm:choose name="Name19">
                      <dgm:if name="Name20" func="var" arg="dir" op="equ" val="norm">
                        <dgm:alg type="hierChild">
                          <dgm:param type="linDir" val="fromT"/>
                          <dgm:param type="chAlign" val="l"/>
                        </dgm:alg>
                      </dgm:if>
                      <dgm:else name="Name21">
                        <dgm:alg type="hierChild">
                          <dgm:param type="linDir" val="fromT"/>
                          <dgm:param type="chAlign" val="r"/>
                        </dgm:alg>
                      </dgm:else>
                    </dgm:choose>
                    <dgm:shape xmlns:r="http://schemas.openxmlformats.org/officeDocument/2006/relationships" r:blip="">
                      <dgm:adjLst/>
                    </dgm:shape>
                    <dgm:presOf/>
                    <dgm:constrLst/>
                    <dgm:ruleLst/>
                    <dgm:forEach name="Name22" ref="repeat"/>
                  </dgm:layoutNode>
                </dgm:layoutNode>
              </dgm:forEach>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76BE87F-1471-42E4-A439-26A89C5263C2}" type="datetimeFigureOut">
              <a:rPr lang="fr-FR" smtClean="0"/>
              <a:t>08/04/2020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9EA3F6F-A919-4AD3-AD15-3EFB6F2A1E73}"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dirty="0"/>
          </a:p>
        </p:txBody>
      </p:sp>
      <p:sp>
        <p:nvSpPr>
          <p:cNvPr id="4" name="Espace réservé du numéro de diapositive 3"/>
          <p:cNvSpPr>
            <a:spLocks noGrp="1"/>
          </p:cNvSpPr>
          <p:nvPr>
            <p:ph type="sldNum" sz="quarter" idx="10"/>
          </p:nvPr>
        </p:nvSpPr>
        <p:spPr/>
        <p:txBody>
          <a:bodyPr/>
          <a:lstStyle/>
          <a:p>
            <a:fld id="{99EA3F6F-A919-4AD3-AD15-3EFB6F2A1E73}" type="slidenum">
              <a:rPr lang="fr-FR" smtClean="0"/>
              <a:t>8</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76EA3208-8217-40A6-A05C-7574BB80EEE5}" type="datetimeFigureOut">
              <a:rPr lang="fr-FR" smtClean="0"/>
              <a:pPr/>
              <a:t>08/04/2020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D09B87B-44BA-44D3-BA40-7B291A87F229}" type="slidenum">
              <a:rPr lang="fr-FR" smtClean="0"/>
              <a:pPr/>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6EA3208-8217-40A6-A05C-7574BB80EEE5}" type="datetimeFigureOut">
              <a:rPr lang="fr-FR" smtClean="0"/>
              <a:pPr/>
              <a:t>08/04/2020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D09B87B-44BA-44D3-BA40-7B291A87F229}"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5" Type="http://schemas.openxmlformats.org/officeDocument/2006/relationships/image" Target="../media/image13.png"/><Relationship Id="rId4" Type="http://schemas.openxmlformats.org/officeDocument/2006/relationships/image" Target="../media/image12.pn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3.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8.png"/><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en-US" dirty="0" smtClean="0"/>
              <a:t>UNIT III</a:t>
            </a:r>
            <a:endParaRPr lang="fr-FR" dirty="0"/>
          </a:p>
        </p:txBody>
      </p:sp>
      <p:sp>
        <p:nvSpPr>
          <p:cNvPr id="3" name="Sous-titre 2"/>
          <p:cNvSpPr>
            <a:spLocks noGrp="1"/>
          </p:cNvSpPr>
          <p:nvPr>
            <p:ph type="subTitle" idx="1"/>
          </p:nvPr>
        </p:nvSpPr>
        <p:spPr/>
        <p:txBody>
          <a:bodyPr/>
          <a:lstStyle/>
          <a:p>
            <a:r>
              <a:rPr lang="en-US" dirty="0" smtClean="0">
                <a:solidFill>
                  <a:schemeClr val="tx2"/>
                </a:solidFill>
              </a:rPr>
              <a:t>Academic correspondence </a:t>
            </a:r>
            <a:endParaRPr lang="fr-FR" dirty="0">
              <a:solidFill>
                <a:schemeClr val="tx2"/>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p:cNvPicPr>
            <a:picLocks noGrp="1" noChangeAspect="1" noChangeArrowheads="1"/>
          </p:cNvPicPr>
          <p:nvPr>
            <p:ph idx="1"/>
          </p:nvPr>
        </p:nvPicPr>
        <p:blipFill>
          <a:blip r:embed="rId2"/>
          <a:srcRect/>
          <a:stretch>
            <a:fillRect/>
          </a:stretch>
        </p:blipFill>
        <p:spPr bwMode="auto">
          <a:xfrm>
            <a:off x="500034" y="571480"/>
            <a:ext cx="6786610" cy="107157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100" name="Picture 4"/>
          <p:cNvPicPr>
            <a:picLocks noChangeAspect="1" noChangeArrowheads="1"/>
          </p:cNvPicPr>
          <p:nvPr/>
        </p:nvPicPr>
        <p:blipFill>
          <a:blip r:embed="rId3"/>
          <a:srcRect/>
          <a:stretch>
            <a:fillRect/>
          </a:stretch>
        </p:blipFill>
        <p:spPr bwMode="auto">
          <a:xfrm>
            <a:off x="428596" y="1857364"/>
            <a:ext cx="8143932" cy="12144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101" name="Picture 5"/>
          <p:cNvPicPr>
            <a:picLocks noChangeAspect="1" noChangeArrowheads="1"/>
          </p:cNvPicPr>
          <p:nvPr/>
        </p:nvPicPr>
        <p:blipFill>
          <a:blip r:embed="rId4"/>
          <a:srcRect/>
          <a:stretch>
            <a:fillRect/>
          </a:stretch>
        </p:blipFill>
        <p:spPr bwMode="auto">
          <a:xfrm>
            <a:off x="428596" y="3143248"/>
            <a:ext cx="7929618" cy="85725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102" name="Picture 6"/>
          <p:cNvPicPr>
            <a:picLocks noChangeAspect="1" noChangeArrowheads="1"/>
          </p:cNvPicPr>
          <p:nvPr/>
        </p:nvPicPr>
        <p:blipFill>
          <a:blip r:embed="rId5"/>
          <a:srcRect/>
          <a:stretch>
            <a:fillRect/>
          </a:stretch>
        </p:blipFill>
        <p:spPr bwMode="auto">
          <a:xfrm>
            <a:off x="571472" y="4143380"/>
            <a:ext cx="8072494" cy="928694"/>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pic>
        <p:nvPicPr>
          <p:cNvPr id="4103" name="Picture 7"/>
          <p:cNvPicPr>
            <a:picLocks noChangeAspect="1" noChangeArrowheads="1"/>
          </p:cNvPicPr>
          <p:nvPr/>
        </p:nvPicPr>
        <p:blipFill>
          <a:blip r:embed="rId6"/>
          <a:srcRect/>
          <a:stretch>
            <a:fillRect/>
          </a:stretch>
        </p:blipFill>
        <p:spPr bwMode="auto">
          <a:xfrm>
            <a:off x="714348" y="5357826"/>
            <a:ext cx="7929618" cy="1214446"/>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Autofit/>
          </a:bodyPr>
          <a:lstStyle/>
          <a:p>
            <a:pPr algn="l"/>
            <a:r>
              <a:rPr lang="en-US" sz="3600" b="1" dirty="0" smtClean="0">
                <a:solidFill>
                  <a:schemeClr val="tx2"/>
                </a:solidFill>
              </a:rPr>
              <a:t>Structure and content of the personal statement </a:t>
            </a:r>
            <a:endParaRPr lang="fr-FR" sz="3600" b="1" dirty="0">
              <a:solidFill>
                <a:schemeClr val="tx2"/>
              </a:solidFill>
            </a:endParaRPr>
          </a:p>
        </p:txBody>
      </p:sp>
      <p:sp>
        <p:nvSpPr>
          <p:cNvPr id="3" name="Espace réservé du contenu 2"/>
          <p:cNvSpPr>
            <a:spLocks noGrp="1"/>
          </p:cNvSpPr>
          <p:nvPr>
            <p:ph idx="1"/>
          </p:nvPr>
        </p:nvSpPr>
        <p:spPr>
          <a:xfrm>
            <a:off x="457200" y="1571612"/>
            <a:ext cx="8229600" cy="4554551"/>
          </a:xfrm>
        </p:spPr>
        <p:txBody>
          <a:bodyPr>
            <a:normAutofit fontScale="85000" lnSpcReduction="20000"/>
          </a:bodyPr>
          <a:lstStyle/>
          <a:p>
            <a:pPr>
              <a:buNone/>
            </a:pPr>
            <a:r>
              <a:rPr lang="en-US" b="1" dirty="0" smtClean="0">
                <a:solidFill>
                  <a:schemeClr val="accent2"/>
                </a:solidFill>
              </a:rPr>
              <a:t>Paragraph 1. reasons for your choice </a:t>
            </a:r>
          </a:p>
          <a:p>
            <a:pPr>
              <a:buNone/>
            </a:pPr>
            <a:endParaRPr lang="en-US" b="1" dirty="0" smtClean="0">
              <a:solidFill>
                <a:schemeClr val="accent2"/>
              </a:solidFill>
            </a:endParaRPr>
          </a:p>
          <a:p>
            <a:pPr lvl="1">
              <a:buFont typeface="Wingdings" pitchFamily="2" charset="2"/>
              <a:buChar char="§"/>
            </a:pPr>
            <a:r>
              <a:rPr lang="en-US" dirty="0" smtClean="0"/>
              <a:t>What </a:t>
            </a:r>
            <a:r>
              <a:rPr lang="en-US" dirty="0" smtClean="0"/>
              <a:t>course would you like to study</a:t>
            </a:r>
            <a:r>
              <a:rPr lang="en-US" dirty="0" smtClean="0"/>
              <a:t>?</a:t>
            </a:r>
          </a:p>
          <a:p>
            <a:pPr lvl="1">
              <a:buNone/>
            </a:pPr>
            <a:endParaRPr lang="en-US" dirty="0" smtClean="0"/>
          </a:p>
          <a:p>
            <a:pPr lvl="1">
              <a:buFont typeface="Wingdings" pitchFamily="2" charset="2"/>
              <a:buChar char="§"/>
            </a:pPr>
            <a:r>
              <a:rPr lang="en-US" dirty="0" smtClean="0"/>
              <a:t> </a:t>
            </a:r>
            <a:r>
              <a:rPr lang="en-US" dirty="0" smtClean="0"/>
              <a:t>Why are you interested in studying this course</a:t>
            </a:r>
            <a:r>
              <a:rPr lang="en-US" dirty="0" smtClean="0"/>
              <a:t>?</a:t>
            </a:r>
          </a:p>
          <a:p>
            <a:pPr lvl="1">
              <a:buNone/>
            </a:pPr>
            <a:endParaRPr lang="en-US" dirty="0" smtClean="0"/>
          </a:p>
          <a:p>
            <a:pPr lvl="1">
              <a:buFont typeface="Wingdings" pitchFamily="2" charset="2"/>
              <a:buChar char="§"/>
            </a:pPr>
            <a:r>
              <a:rPr lang="en-US" dirty="0" smtClean="0"/>
              <a:t>Why </a:t>
            </a:r>
            <a:r>
              <a:rPr lang="en-US" dirty="0" smtClean="0"/>
              <a:t>do you find this field interesting</a:t>
            </a:r>
            <a:r>
              <a:rPr lang="en-US" dirty="0" smtClean="0"/>
              <a:t>?</a:t>
            </a:r>
          </a:p>
          <a:p>
            <a:pPr lvl="1">
              <a:buNone/>
            </a:pPr>
            <a:endParaRPr lang="en-US" dirty="0" smtClean="0"/>
          </a:p>
          <a:p>
            <a:pPr lvl="1">
              <a:buFont typeface="Wingdings" pitchFamily="2" charset="2"/>
              <a:buChar char="§"/>
            </a:pPr>
            <a:r>
              <a:rPr lang="en-US" dirty="0" smtClean="0"/>
              <a:t>Is </a:t>
            </a:r>
            <a:r>
              <a:rPr lang="en-US" dirty="0" smtClean="0"/>
              <a:t>there anything in particular that has inspired you</a:t>
            </a:r>
            <a:r>
              <a:rPr lang="en-US" dirty="0" smtClean="0"/>
              <a:t>?</a:t>
            </a:r>
          </a:p>
          <a:p>
            <a:pPr lvl="1">
              <a:buNone/>
            </a:pPr>
            <a:endParaRPr lang="en-US" dirty="0" smtClean="0"/>
          </a:p>
          <a:p>
            <a:pPr lvl="1">
              <a:buFont typeface="Wingdings" pitchFamily="2" charset="2"/>
              <a:buChar char="§"/>
            </a:pPr>
            <a:r>
              <a:rPr lang="en-US" dirty="0" smtClean="0"/>
              <a:t>What </a:t>
            </a:r>
            <a:r>
              <a:rPr lang="en-US" dirty="0" smtClean="0"/>
              <a:t>are your future aims and ambitions – do you have a particular career in mind?</a:t>
            </a:r>
            <a:endParaRPr lang="fr-FR"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85794"/>
            <a:ext cx="8229600" cy="5572164"/>
          </a:xfrm>
        </p:spPr>
        <p:txBody>
          <a:bodyPr>
            <a:normAutofit fontScale="85000" lnSpcReduction="10000"/>
          </a:bodyPr>
          <a:lstStyle/>
          <a:p>
            <a:pPr>
              <a:buNone/>
            </a:pPr>
            <a:r>
              <a:rPr lang="en-US" b="1" dirty="0" smtClean="0">
                <a:solidFill>
                  <a:schemeClr val="accent2"/>
                </a:solidFill>
              </a:rPr>
              <a:t>Paragraph 2. work experience/voluntary work</a:t>
            </a:r>
          </a:p>
          <a:p>
            <a:pPr>
              <a:buNone/>
            </a:pPr>
            <a:endParaRPr lang="en-US" b="1" dirty="0" smtClean="0">
              <a:solidFill>
                <a:schemeClr val="accent2"/>
              </a:solidFill>
            </a:endParaRPr>
          </a:p>
          <a:p>
            <a:pPr lvl="1">
              <a:buFont typeface="Wingdings" pitchFamily="2" charset="2"/>
              <a:buChar char="§"/>
            </a:pPr>
            <a:r>
              <a:rPr lang="en-US" dirty="0" smtClean="0"/>
              <a:t>What skills have you gained from part-time/work experience</a:t>
            </a:r>
            <a:r>
              <a:rPr lang="en-US" dirty="0" smtClean="0"/>
              <a:t>?</a:t>
            </a:r>
          </a:p>
          <a:p>
            <a:pPr lvl="1">
              <a:buNone/>
            </a:pPr>
            <a:endParaRPr lang="en-US" dirty="0" smtClean="0"/>
          </a:p>
          <a:p>
            <a:pPr lvl="1">
              <a:buFont typeface="Wingdings" pitchFamily="2" charset="2"/>
              <a:buChar char="§"/>
            </a:pPr>
            <a:r>
              <a:rPr lang="en-US" dirty="0" smtClean="0"/>
              <a:t>What </a:t>
            </a:r>
            <a:r>
              <a:rPr lang="en-US" dirty="0" smtClean="0"/>
              <a:t>tasks did your job role involve and what did you learn</a:t>
            </a:r>
            <a:r>
              <a:rPr lang="en-US" dirty="0" smtClean="0"/>
              <a:t>?</a:t>
            </a:r>
          </a:p>
          <a:p>
            <a:pPr lvl="1">
              <a:buNone/>
            </a:pPr>
            <a:endParaRPr lang="en-US" dirty="0" smtClean="0"/>
          </a:p>
          <a:p>
            <a:pPr lvl="1">
              <a:buFont typeface="Wingdings" pitchFamily="2" charset="2"/>
              <a:buChar char="§"/>
            </a:pPr>
            <a:r>
              <a:rPr lang="en-US" dirty="0" smtClean="0"/>
              <a:t>How </a:t>
            </a:r>
            <a:r>
              <a:rPr lang="en-US" dirty="0" smtClean="0"/>
              <a:t>do you feel your work experience can benefit you</a:t>
            </a:r>
            <a:r>
              <a:rPr lang="en-US" dirty="0" smtClean="0"/>
              <a:t>?</a:t>
            </a:r>
          </a:p>
          <a:p>
            <a:pPr lvl="1">
              <a:buNone/>
            </a:pPr>
            <a:endParaRPr lang="en-US" dirty="0" smtClean="0"/>
          </a:p>
          <a:p>
            <a:pPr lvl="1">
              <a:buFont typeface="Wingdings" pitchFamily="2" charset="2"/>
              <a:buChar char="§"/>
            </a:pPr>
            <a:r>
              <a:rPr lang="en-US" dirty="0" smtClean="0"/>
              <a:t>Have </a:t>
            </a:r>
            <a:r>
              <a:rPr lang="en-US" dirty="0" smtClean="0"/>
              <a:t>you been involved in any voluntary work or projects in your local community</a:t>
            </a:r>
            <a:r>
              <a:rPr lang="en-US" dirty="0" smtClean="0"/>
              <a:t>?</a:t>
            </a:r>
          </a:p>
          <a:p>
            <a:pPr lvl="1">
              <a:buNone/>
            </a:pPr>
            <a:endParaRPr lang="en-US" dirty="0" smtClean="0"/>
          </a:p>
          <a:p>
            <a:pPr lvl="1">
              <a:buFont typeface="Wingdings" pitchFamily="2" charset="2"/>
              <a:buChar char="§"/>
            </a:pPr>
            <a:r>
              <a:rPr lang="en-US" dirty="0" smtClean="0"/>
              <a:t>Have </a:t>
            </a:r>
            <a:r>
              <a:rPr lang="en-US" dirty="0" smtClean="0"/>
              <a:t>you had any positions of responsibilities?</a:t>
            </a:r>
            <a:r>
              <a:rPr lang="en-US" b="1" dirty="0" smtClean="0">
                <a:solidFill>
                  <a:schemeClr val="accent2"/>
                </a:solidFill>
              </a:rPr>
              <a:t> </a:t>
            </a:r>
            <a:endParaRPr lang="fr-FR" b="1" dirty="0">
              <a:solidFill>
                <a:schemeClr val="accent2"/>
              </a:solidFill>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71480"/>
            <a:ext cx="8229600" cy="5857916"/>
          </a:xfrm>
        </p:spPr>
        <p:txBody>
          <a:bodyPr>
            <a:normAutofit fontScale="85000" lnSpcReduction="20000"/>
          </a:bodyPr>
          <a:lstStyle/>
          <a:p>
            <a:pPr>
              <a:buNone/>
            </a:pPr>
            <a:r>
              <a:rPr lang="en-US" b="1" dirty="0" smtClean="0">
                <a:solidFill>
                  <a:schemeClr val="accent2"/>
                </a:solidFill>
              </a:rPr>
              <a:t>Paragraph 3. school/college experience</a:t>
            </a:r>
          </a:p>
          <a:p>
            <a:pPr>
              <a:buNone/>
            </a:pPr>
            <a:endParaRPr lang="en-US" b="1" dirty="0" smtClean="0">
              <a:solidFill>
                <a:schemeClr val="accent2"/>
              </a:solidFill>
            </a:endParaRPr>
          </a:p>
          <a:p>
            <a:pPr lvl="1">
              <a:buFont typeface="Wingdings" pitchFamily="2" charset="2"/>
              <a:buChar char="§"/>
            </a:pPr>
            <a:r>
              <a:rPr lang="en-US" dirty="0" smtClean="0"/>
              <a:t>What have you learnt from your current studies? How do you feel they will help </a:t>
            </a:r>
            <a:r>
              <a:rPr lang="en-US" dirty="0" smtClean="0"/>
              <a:t>you </a:t>
            </a:r>
            <a:r>
              <a:rPr lang="fr-FR" dirty="0" err="1" smtClean="0"/>
              <a:t>progress</a:t>
            </a:r>
            <a:r>
              <a:rPr lang="fr-FR" dirty="0" smtClean="0"/>
              <a:t> </a:t>
            </a:r>
            <a:r>
              <a:rPr lang="fr-FR" dirty="0" smtClean="0"/>
              <a:t>onto </a:t>
            </a:r>
            <a:r>
              <a:rPr lang="fr-FR" dirty="0" err="1" smtClean="0"/>
              <a:t>further</a:t>
            </a:r>
            <a:r>
              <a:rPr lang="fr-FR" dirty="0" smtClean="0"/>
              <a:t> </a:t>
            </a:r>
            <a:r>
              <a:rPr lang="fr-FR" dirty="0" err="1" smtClean="0"/>
              <a:t>education</a:t>
            </a:r>
            <a:r>
              <a:rPr lang="fr-FR" dirty="0" smtClean="0"/>
              <a:t>?</a:t>
            </a:r>
          </a:p>
          <a:p>
            <a:pPr lvl="1">
              <a:buNone/>
            </a:pPr>
            <a:endParaRPr lang="fr-FR" dirty="0" smtClean="0"/>
          </a:p>
          <a:p>
            <a:pPr lvl="1">
              <a:buFont typeface="Wingdings" pitchFamily="2" charset="2"/>
              <a:buChar char="§"/>
            </a:pPr>
            <a:r>
              <a:rPr lang="en-US" dirty="0" smtClean="0"/>
              <a:t>Is </a:t>
            </a:r>
            <a:r>
              <a:rPr lang="en-US" dirty="0" smtClean="0"/>
              <a:t>there a particular project you enjoyed, excelled at or really inspired you</a:t>
            </a:r>
            <a:r>
              <a:rPr lang="en-US" dirty="0" smtClean="0"/>
              <a:t>?</a:t>
            </a:r>
          </a:p>
          <a:p>
            <a:pPr lvl="1">
              <a:buNone/>
            </a:pPr>
            <a:endParaRPr lang="en-US" dirty="0" smtClean="0"/>
          </a:p>
          <a:p>
            <a:pPr lvl="1">
              <a:buFont typeface="Wingdings" pitchFamily="2" charset="2"/>
              <a:buChar char="§"/>
            </a:pPr>
            <a:r>
              <a:rPr lang="en-US" dirty="0" smtClean="0"/>
              <a:t> </a:t>
            </a:r>
            <a:r>
              <a:rPr lang="en-US" dirty="0" smtClean="0"/>
              <a:t>What skills do you feel you have developed during the course of your studies</a:t>
            </a:r>
            <a:r>
              <a:rPr lang="en-US" dirty="0" smtClean="0"/>
              <a:t>?</a:t>
            </a:r>
          </a:p>
          <a:p>
            <a:pPr lvl="1">
              <a:buNone/>
            </a:pPr>
            <a:endParaRPr lang="en-US" dirty="0" smtClean="0"/>
          </a:p>
          <a:p>
            <a:pPr lvl="1">
              <a:buFont typeface="Wingdings" pitchFamily="2" charset="2"/>
              <a:buChar char="§"/>
            </a:pPr>
            <a:r>
              <a:rPr lang="en-US" dirty="0" smtClean="0"/>
              <a:t>Have </a:t>
            </a:r>
            <a:r>
              <a:rPr lang="en-US" dirty="0" smtClean="0"/>
              <a:t>you balanced your academic life with aspects of your social life</a:t>
            </a:r>
            <a:r>
              <a:rPr lang="en-US" dirty="0" smtClean="0"/>
              <a:t>?</a:t>
            </a:r>
          </a:p>
          <a:p>
            <a:pPr lvl="1">
              <a:buNone/>
            </a:pPr>
            <a:endParaRPr lang="en-US" dirty="0" smtClean="0"/>
          </a:p>
          <a:p>
            <a:pPr lvl="1">
              <a:buFont typeface="Wingdings" pitchFamily="2" charset="2"/>
              <a:buChar char="§"/>
            </a:pPr>
            <a:r>
              <a:rPr lang="en-US" dirty="0" smtClean="0"/>
              <a:t>How would </a:t>
            </a:r>
            <a:r>
              <a:rPr lang="en-US" dirty="0" smtClean="0"/>
              <a:t>you describe your college experience?</a:t>
            </a:r>
            <a:r>
              <a:rPr lang="en-US" b="1" dirty="0" smtClean="0">
                <a:solidFill>
                  <a:schemeClr val="accent2"/>
                </a:solidFill>
              </a:rPr>
              <a:t> </a:t>
            </a:r>
            <a:endParaRPr lang="fr-FR" b="1" dirty="0">
              <a:solidFill>
                <a:schemeClr val="accent2"/>
              </a:solidFill>
            </a:endParaRP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329642" cy="5411807"/>
          </a:xfrm>
        </p:spPr>
        <p:txBody>
          <a:bodyPr>
            <a:normAutofit fontScale="85000" lnSpcReduction="20000"/>
          </a:bodyPr>
          <a:lstStyle/>
          <a:p>
            <a:pPr>
              <a:buNone/>
            </a:pPr>
            <a:r>
              <a:rPr lang="en-US" b="1" dirty="0" smtClean="0">
                <a:solidFill>
                  <a:schemeClr val="accent2"/>
                </a:solidFill>
              </a:rPr>
              <a:t>Paragraph 4. extracurricular involvement</a:t>
            </a:r>
          </a:p>
          <a:p>
            <a:pPr>
              <a:buNone/>
            </a:pPr>
            <a:endParaRPr lang="en-US" b="1" dirty="0" smtClean="0">
              <a:solidFill>
                <a:schemeClr val="accent2"/>
              </a:solidFill>
            </a:endParaRPr>
          </a:p>
          <a:p>
            <a:pPr lvl="1">
              <a:buFont typeface="Wingdings" pitchFamily="2" charset="2"/>
              <a:buChar char="§"/>
            </a:pPr>
            <a:r>
              <a:rPr lang="en-US" dirty="0" smtClean="0"/>
              <a:t>Are you involved in any sports teams? Any clubs or societies</a:t>
            </a:r>
            <a:r>
              <a:rPr lang="en-US" dirty="0" smtClean="0"/>
              <a:t>?</a:t>
            </a:r>
          </a:p>
          <a:p>
            <a:pPr lvl="1">
              <a:buNone/>
            </a:pPr>
            <a:endParaRPr lang="en-US" dirty="0" smtClean="0"/>
          </a:p>
          <a:p>
            <a:pPr lvl="1">
              <a:buFont typeface="Wingdings" pitchFamily="2" charset="2"/>
              <a:buChar char="§"/>
            </a:pPr>
            <a:r>
              <a:rPr lang="en-US" dirty="0" smtClean="0"/>
              <a:t>Have </a:t>
            </a:r>
            <a:r>
              <a:rPr lang="en-US" dirty="0" smtClean="0"/>
              <a:t>you recently participated in any events</a:t>
            </a:r>
            <a:r>
              <a:rPr lang="en-US" dirty="0" smtClean="0"/>
              <a:t>?</a:t>
            </a:r>
          </a:p>
          <a:p>
            <a:pPr lvl="1">
              <a:buNone/>
            </a:pPr>
            <a:endParaRPr lang="en-US" dirty="0" smtClean="0"/>
          </a:p>
          <a:p>
            <a:pPr lvl="1">
              <a:buFont typeface="Wingdings" pitchFamily="2" charset="2"/>
              <a:buChar char="§"/>
            </a:pPr>
            <a:r>
              <a:rPr lang="en-US" dirty="0" smtClean="0"/>
              <a:t>What </a:t>
            </a:r>
            <a:r>
              <a:rPr lang="en-US" dirty="0" smtClean="0"/>
              <a:t>form of responsibility do you hold within the team/club/society</a:t>
            </a:r>
            <a:r>
              <a:rPr lang="en-US" dirty="0" smtClean="0"/>
              <a:t>?</a:t>
            </a:r>
          </a:p>
          <a:p>
            <a:pPr lvl="1">
              <a:buNone/>
            </a:pPr>
            <a:endParaRPr lang="en-US" dirty="0" smtClean="0"/>
          </a:p>
          <a:p>
            <a:pPr lvl="1">
              <a:buFont typeface="Wingdings" pitchFamily="2" charset="2"/>
              <a:buChar char="§"/>
            </a:pPr>
            <a:r>
              <a:rPr lang="en-US" dirty="0" smtClean="0"/>
              <a:t> </a:t>
            </a:r>
            <a:r>
              <a:rPr lang="en-US" dirty="0" smtClean="0"/>
              <a:t>Have you been rewarded with </a:t>
            </a:r>
            <a:r>
              <a:rPr lang="en-US" dirty="0" smtClean="0"/>
              <a:t>any medals/certificates/awards?</a:t>
            </a:r>
          </a:p>
          <a:p>
            <a:pPr lvl="1">
              <a:buNone/>
            </a:pPr>
            <a:endParaRPr lang="en-US" dirty="0" smtClean="0"/>
          </a:p>
          <a:p>
            <a:pPr lvl="1">
              <a:buFont typeface="Wingdings" pitchFamily="2" charset="2"/>
              <a:buChar char="§"/>
            </a:pPr>
            <a:r>
              <a:rPr lang="en-US" dirty="0" smtClean="0"/>
              <a:t> </a:t>
            </a:r>
            <a:r>
              <a:rPr lang="en-US" dirty="0" smtClean="0"/>
              <a:t>What types of skills do you feel you have gained?</a:t>
            </a:r>
            <a:endParaRPr lang="fr-FR" b="1" dirty="0">
              <a:solidFill>
                <a:schemeClr val="accent2"/>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714356"/>
            <a:ext cx="8229600" cy="5411807"/>
          </a:xfrm>
        </p:spPr>
        <p:txBody>
          <a:bodyPr>
            <a:normAutofit fontScale="92500"/>
          </a:bodyPr>
          <a:lstStyle/>
          <a:p>
            <a:pPr>
              <a:buNone/>
            </a:pPr>
            <a:r>
              <a:rPr lang="en-US" b="1" dirty="0" smtClean="0">
                <a:solidFill>
                  <a:schemeClr val="accent2"/>
                </a:solidFill>
              </a:rPr>
              <a:t>Paragraph 5. interests </a:t>
            </a:r>
          </a:p>
          <a:p>
            <a:pPr>
              <a:buNone/>
            </a:pPr>
            <a:endParaRPr lang="en-US" b="1" dirty="0" smtClean="0">
              <a:solidFill>
                <a:schemeClr val="accent2"/>
              </a:solidFill>
            </a:endParaRPr>
          </a:p>
          <a:p>
            <a:pPr lvl="1">
              <a:buFont typeface="Wingdings" pitchFamily="2" charset="2"/>
              <a:buChar char="§"/>
            </a:pPr>
            <a:r>
              <a:rPr lang="en-US" dirty="0" smtClean="0"/>
              <a:t>What are your hobbies and interests</a:t>
            </a:r>
            <a:r>
              <a:rPr lang="en-US" dirty="0" smtClean="0"/>
              <a:t>?</a:t>
            </a:r>
          </a:p>
          <a:p>
            <a:pPr>
              <a:buFont typeface="Wingdings" pitchFamily="2" charset="2"/>
              <a:buChar char="§"/>
            </a:pPr>
            <a:endParaRPr lang="en-US" dirty="0" smtClean="0"/>
          </a:p>
          <a:p>
            <a:pPr lvl="1">
              <a:buFont typeface="Wingdings" pitchFamily="2" charset="2"/>
              <a:buChar char="§"/>
            </a:pPr>
            <a:r>
              <a:rPr lang="en-US" dirty="0" smtClean="0"/>
              <a:t>How </a:t>
            </a:r>
            <a:r>
              <a:rPr lang="en-US" dirty="0" smtClean="0"/>
              <a:t>would you describe yourself as a person? What are your strengths</a:t>
            </a:r>
            <a:r>
              <a:rPr lang="en-US" dirty="0" smtClean="0"/>
              <a:t>?</a:t>
            </a:r>
          </a:p>
          <a:p>
            <a:pPr>
              <a:buFont typeface="Wingdings" pitchFamily="2" charset="2"/>
              <a:buChar char="§"/>
            </a:pPr>
            <a:endParaRPr lang="en-US" dirty="0" smtClean="0"/>
          </a:p>
          <a:p>
            <a:pPr lvl="1">
              <a:buFont typeface="Wingdings" pitchFamily="2" charset="2"/>
              <a:buChar char="§"/>
            </a:pPr>
            <a:r>
              <a:rPr lang="en-US" dirty="0" smtClean="0"/>
              <a:t>Do </a:t>
            </a:r>
            <a:r>
              <a:rPr lang="en-US" dirty="0" smtClean="0"/>
              <a:t>you have a valuable or exciting experience you would like to tell the admission staff </a:t>
            </a:r>
            <a:r>
              <a:rPr lang="en-US" dirty="0" smtClean="0"/>
              <a:t>to know </a:t>
            </a:r>
            <a:r>
              <a:rPr lang="en-US" dirty="0" smtClean="0"/>
              <a:t>about? For example – have you been travelling? Have you learnt about </a:t>
            </a:r>
            <a:r>
              <a:rPr lang="en-US" dirty="0" smtClean="0"/>
              <a:t>different </a:t>
            </a:r>
            <a:r>
              <a:rPr lang="fr-FR" dirty="0" smtClean="0"/>
              <a:t>cultures </a:t>
            </a:r>
            <a:r>
              <a:rPr lang="fr-FR" dirty="0" smtClean="0"/>
              <a:t>and backgrounds?</a:t>
            </a:r>
            <a:r>
              <a:rPr lang="en-US" dirty="0" smtClean="0"/>
              <a:t> </a:t>
            </a:r>
            <a:endParaRPr lang="fr-FR"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457200" y="500042"/>
            <a:ext cx="8229600" cy="5929354"/>
          </a:xfrm>
        </p:spPr>
        <p:txBody>
          <a:bodyPr>
            <a:normAutofit fontScale="85000" lnSpcReduction="20000"/>
          </a:bodyPr>
          <a:lstStyle/>
          <a:p>
            <a:pPr>
              <a:buNone/>
            </a:pPr>
            <a:r>
              <a:rPr lang="en-US" b="1" dirty="0" smtClean="0">
                <a:solidFill>
                  <a:schemeClr val="accent2"/>
                </a:solidFill>
              </a:rPr>
              <a:t>Paragraph 6. Concluding statement</a:t>
            </a:r>
          </a:p>
          <a:p>
            <a:pPr>
              <a:buNone/>
            </a:pPr>
            <a:endParaRPr lang="en-US" b="1" dirty="0" smtClean="0">
              <a:solidFill>
                <a:schemeClr val="accent2"/>
              </a:solidFill>
            </a:endParaRPr>
          </a:p>
          <a:p>
            <a:r>
              <a:rPr lang="en-US" dirty="0" smtClean="0"/>
              <a:t>What aspect of university are you looking forward to</a:t>
            </a:r>
            <a:r>
              <a:rPr lang="en-US" dirty="0" smtClean="0"/>
              <a:t>?</a:t>
            </a:r>
          </a:p>
          <a:p>
            <a:pPr>
              <a:buNone/>
            </a:pPr>
            <a:endParaRPr lang="en-US" dirty="0" smtClean="0"/>
          </a:p>
          <a:p>
            <a:r>
              <a:rPr lang="en-US" dirty="0" smtClean="0"/>
              <a:t>Are </a:t>
            </a:r>
            <a:r>
              <a:rPr lang="en-US" dirty="0" smtClean="0"/>
              <a:t>there any clubs/societies you really want to join? Why</a:t>
            </a:r>
            <a:r>
              <a:rPr lang="en-US" dirty="0" smtClean="0"/>
              <a:t>?</a:t>
            </a:r>
          </a:p>
          <a:p>
            <a:pPr>
              <a:buNone/>
            </a:pPr>
            <a:endParaRPr lang="en-US" dirty="0" smtClean="0"/>
          </a:p>
          <a:p>
            <a:r>
              <a:rPr lang="en-US" dirty="0" smtClean="0"/>
              <a:t>If </a:t>
            </a:r>
            <a:r>
              <a:rPr lang="en-US" dirty="0" smtClean="0"/>
              <a:t>you are planning to defer your entry (i.e. take a gap year) say what you plan to do and </a:t>
            </a:r>
            <a:r>
              <a:rPr lang="en-US" dirty="0" smtClean="0"/>
              <a:t>how you </a:t>
            </a:r>
            <a:r>
              <a:rPr lang="en-US" dirty="0" smtClean="0"/>
              <a:t>feel it will benefit you</a:t>
            </a:r>
            <a:r>
              <a:rPr lang="en-US" dirty="0" smtClean="0"/>
              <a:t>.</a:t>
            </a:r>
          </a:p>
          <a:p>
            <a:pPr>
              <a:buNone/>
            </a:pPr>
            <a:endParaRPr lang="en-US" dirty="0" smtClean="0"/>
          </a:p>
          <a:p>
            <a:r>
              <a:rPr lang="en-US" dirty="0" smtClean="0"/>
              <a:t>What </a:t>
            </a:r>
            <a:r>
              <a:rPr lang="en-US" dirty="0" smtClean="0"/>
              <a:t>career path would you like to go into and why</a:t>
            </a:r>
            <a:r>
              <a:rPr lang="en-US" dirty="0" smtClean="0"/>
              <a:t>?</a:t>
            </a:r>
          </a:p>
          <a:p>
            <a:pPr>
              <a:buNone/>
            </a:pPr>
            <a:endParaRPr lang="en-US" dirty="0" smtClean="0"/>
          </a:p>
          <a:p>
            <a:r>
              <a:rPr lang="en-US" dirty="0" smtClean="0"/>
              <a:t>What </a:t>
            </a:r>
            <a:r>
              <a:rPr lang="en-US" dirty="0" smtClean="0"/>
              <a:t>can you offer to the university?</a:t>
            </a:r>
            <a:endParaRPr lang="fr-FR" b="1" dirty="0">
              <a:solidFill>
                <a:schemeClr val="accent2"/>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Objectives </a:t>
            </a:r>
            <a:endParaRPr lang="fr-FR" sz="3600" b="1" dirty="0">
              <a:solidFill>
                <a:schemeClr val="tx2"/>
              </a:solidFill>
            </a:endParaRPr>
          </a:p>
        </p:txBody>
      </p:sp>
      <p:sp>
        <p:nvSpPr>
          <p:cNvPr id="3" name="Espace réservé du contenu 2"/>
          <p:cNvSpPr>
            <a:spLocks noGrp="1"/>
          </p:cNvSpPr>
          <p:nvPr>
            <p:ph idx="1"/>
          </p:nvPr>
        </p:nvSpPr>
        <p:spPr/>
        <p:txBody>
          <a:bodyPr/>
          <a:lstStyle/>
          <a:p>
            <a:pPr>
              <a:buFont typeface="Wingdings" pitchFamily="2" charset="2"/>
              <a:buChar char="Ø"/>
            </a:pPr>
            <a:r>
              <a:rPr lang="en-US" dirty="0" smtClean="0"/>
              <a:t> By the end of this unit, students will be able to:</a:t>
            </a:r>
          </a:p>
          <a:p>
            <a:pPr>
              <a:buNone/>
            </a:pPr>
            <a:r>
              <a:rPr lang="en-US" dirty="0" smtClean="0"/>
              <a:t>Write personal </a:t>
            </a:r>
            <a:r>
              <a:rPr lang="en-US" dirty="0" smtClean="0"/>
              <a:t>statement (motivation letter) </a:t>
            </a:r>
            <a:r>
              <a:rPr lang="en-US" dirty="0" smtClean="0"/>
              <a:t>and cover letter</a:t>
            </a:r>
          </a:p>
          <a:p>
            <a:pPr>
              <a:buNone/>
            </a:pPr>
            <a:r>
              <a:rPr lang="en-US" dirty="0" smtClean="0"/>
              <a:t>Express reasons of application</a:t>
            </a:r>
          </a:p>
          <a:p>
            <a:pPr>
              <a:buNone/>
            </a:pPr>
            <a:r>
              <a:rPr lang="en-US" dirty="0" smtClean="0"/>
              <a:t>Write about their academic capacities</a:t>
            </a:r>
          </a:p>
          <a:p>
            <a:pPr>
              <a:buNone/>
            </a:pPr>
            <a:r>
              <a:rPr lang="en-US" dirty="0" smtClean="0"/>
              <a:t>Write about their contributions </a:t>
            </a:r>
          </a:p>
          <a:p>
            <a:pPr>
              <a:buNone/>
            </a:pPr>
            <a:r>
              <a:rPr lang="en-US" dirty="0" smtClean="0"/>
              <a:t> </a:t>
            </a:r>
          </a:p>
          <a:p>
            <a:endParaRPr lang="fr-FR"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Personal statement: Overview</a:t>
            </a:r>
            <a:endParaRPr lang="fr-FR" sz="3600" b="1" dirty="0">
              <a:solidFill>
                <a:schemeClr val="tx2"/>
              </a:solidFill>
            </a:endParaRPr>
          </a:p>
        </p:txBody>
      </p:sp>
      <p:sp>
        <p:nvSpPr>
          <p:cNvPr id="3" name="Espace réservé du contenu 2"/>
          <p:cNvSpPr>
            <a:spLocks noGrp="1"/>
          </p:cNvSpPr>
          <p:nvPr>
            <p:ph idx="1"/>
          </p:nvPr>
        </p:nvSpPr>
        <p:spPr>
          <a:xfrm>
            <a:off x="457200" y="1357298"/>
            <a:ext cx="8229600" cy="5072098"/>
          </a:xfrm>
        </p:spPr>
        <p:txBody>
          <a:bodyPr>
            <a:normAutofit fontScale="85000" lnSpcReduction="10000"/>
          </a:bodyPr>
          <a:lstStyle/>
          <a:p>
            <a:pPr>
              <a:buFont typeface="Wingdings" pitchFamily="2" charset="2"/>
              <a:buChar char="q"/>
            </a:pPr>
            <a:r>
              <a:rPr lang="en-US" dirty="0" smtClean="0"/>
              <a:t>  Many </a:t>
            </a:r>
            <a:r>
              <a:rPr lang="en-US" dirty="0"/>
              <a:t>graduate </a:t>
            </a:r>
            <a:r>
              <a:rPr lang="en-US" dirty="0" smtClean="0"/>
              <a:t>programs </a:t>
            </a:r>
            <a:r>
              <a:rPr lang="en-US" dirty="0"/>
              <a:t>require some sort of written statement as part of the application</a:t>
            </a:r>
            <a:r>
              <a:rPr lang="en-US" dirty="0" smtClean="0"/>
              <a:t>.</a:t>
            </a:r>
          </a:p>
          <a:p>
            <a:pPr>
              <a:buFont typeface="Wingdings" pitchFamily="2" charset="2"/>
              <a:buChar char="q"/>
            </a:pPr>
            <a:endParaRPr lang="en-US" dirty="0" smtClean="0"/>
          </a:p>
          <a:p>
            <a:pPr>
              <a:buFont typeface="Wingdings" pitchFamily="2" charset="2"/>
              <a:buChar char="q"/>
            </a:pPr>
            <a:r>
              <a:rPr lang="en-US" dirty="0" smtClean="0"/>
              <a:t>  Personal </a:t>
            </a:r>
            <a:r>
              <a:rPr lang="en-US" dirty="0"/>
              <a:t>statements are ways for graduate admissions committees (usually made up of program faculty) to learn more about you as an applicant. </a:t>
            </a:r>
            <a:endParaRPr lang="en-US" dirty="0" smtClean="0"/>
          </a:p>
          <a:p>
            <a:pPr>
              <a:buFont typeface="Wingdings" pitchFamily="2" charset="2"/>
              <a:buChar char="q"/>
            </a:pPr>
            <a:endParaRPr lang="en-US" dirty="0" smtClean="0"/>
          </a:p>
          <a:p>
            <a:pPr>
              <a:buFont typeface="Wingdings" pitchFamily="2" charset="2"/>
              <a:buChar char="q"/>
            </a:pPr>
            <a:r>
              <a:rPr lang="en-US" dirty="0" smtClean="0"/>
              <a:t>  </a:t>
            </a:r>
            <a:r>
              <a:rPr lang="en-US" dirty="0"/>
              <a:t>T</a:t>
            </a:r>
            <a:r>
              <a:rPr lang="en-US" dirty="0" smtClean="0"/>
              <a:t>he admission </a:t>
            </a:r>
            <a:r>
              <a:rPr lang="en-US" dirty="0"/>
              <a:t>committee wants to know not only what interests you about the program, but also what you will contribute to their program in terms of research, seminar discussions, conferences and other collaborative opportunities. </a:t>
            </a: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Types of personal statements </a:t>
            </a:r>
            <a:endParaRPr lang="fr-FR" sz="3600" b="1" dirty="0">
              <a:solidFill>
                <a:schemeClr val="tx2"/>
              </a:solidFill>
            </a:endParaRPr>
          </a:p>
        </p:txBody>
      </p:sp>
      <p:graphicFrame>
        <p:nvGraphicFramePr>
          <p:cNvPr id="4" name="Espace réservé du contenu 3"/>
          <p:cNvGraphicFramePr>
            <a:graphicFrameLocks noGrp="1"/>
          </p:cNvGraphicFramePr>
          <p:nvPr>
            <p:ph idx="1"/>
          </p:nvPr>
        </p:nvGraphicFramePr>
        <p:xfrm>
          <a:off x="457200" y="1600201"/>
          <a:ext cx="8229600" cy="161448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5" name="ZoneTexte 4"/>
          <p:cNvSpPr txBox="1"/>
          <p:nvPr/>
        </p:nvSpPr>
        <p:spPr>
          <a:xfrm>
            <a:off x="500034" y="3500438"/>
            <a:ext cx="7929618" cy="1200329"/>
          </a:xfrm>
          <a:prstGeom prst="rect">
            <a:avLst/>
          </a:prstGeom>
          <a:noFill/>
        </p:spPr>
        <p:txBody>
          <a:bodyPr wrap="square" rtlCol="0">
            <a:spAutoFit/>
          </a:bodyPr>
          <a:lstStyle/>
          <a:p>
            <a:r>
              <a:rPr lang="en-US" dirty="0" smtClean="0"/>
              <a:t>1</a:t>
            </a:r>
            <a:r>
              <a:rPr lang="en-US" sz="2400" dirty="0" smtClean="0"/>
              <a:t>. </a:t>
            </a:r>
            <a:r>
              <a:rPr lang="en-US" sz="2400" b="1" dirty="0" smtClean="0">
                <a:solidFill>
                  <a:schemeClr val="accent2"/>
                </a:solidFill>
              </a:rPr>
              <a:t>Comprehensive personal statement  </a:t>
            </a:r>
            <a:r>
              <a:rPr lang="en-US" sz="2400" dirty="0" smtClean="0"/>
              <a:t>may not require any word count or guidelines.  This is an example: </a:t>
            </a:r>
            <a:r>
              <a:rPr lang="en-US" sz="2400" dirty="0" smtClean="0"/>
              <a:t>“Write a </a:t>
            </a:r>
            <a:r>
              <a:rPr lang="en-US" sz="2400" dirty="0" smtClean="0"/>
              <a:t>personal statement </a:t>
            </a:r>
            <a:r>
              <a:rPr lang="en-US" sz="2400" dirty="0" smtClean="0"/>
              <a:t>describing your experiences and goals.”</a:t>
            </a:r>
            <a:endParaRPr lang="fr-FR" sz="2400" dirty="0"/>
          </a:p>
        </p:txBody>
      </p:sp>
      <p:sp>
        <p:nvSpPr>
          <p:cNvPr id="6" name="ZoneTexte 5"/>
          <p:cNvSpPr txBox="1"/>
          <p:nvPr/>
        </p:nvSpPr>
        <p:spPr>
          <a:xfrm>
            <a:off x="642910" y="5000636"/>
            <a:ext cx="7715304" cy="1569660"/>
          </a:xfrm>
          <a:prstGeom prst="rect">
            <a:avLst/>
          </a:prstGeom>
          <a:noFill/>
        </p:spPr>
        <p:txBody>
          <a:bodyPr wrap="square" rtlCol="0">
            <a:spAutoFit/>
          </a:bodyPr>
          <a:lstStyle/>
          <a:p>
            <a:r>
              <a:rPr lang="en-US" sz="2400" b="1" dirty="0" smtClean="0">
                <a:solidFill>
                  <a:schemeClr val="accent2"/>
                </a:solidFill>
              </a:rPr>
              <a:t>2. Response to a specific prompt</a:t>
            </a:r>
            <a:r>
              <a:rPr lang="en-US" sz="2400" dirty="0" smtClean="0"/>
              <a:t>: </a:t>
            </a:r>
            <a:r>
              <a:rPr lang="en-US" sz="2400" dirty="0" smtClean="0"/>
              <a:t>Often, the prompt includes several questions </a:t>
            </a:r>
            <a:r>
              <a:rPr lang="en-US" sz="2400" dirty="0" smtClean="0"/>
              <a:t>such as</a:t>
            </a:r>
            <a:r>
              <a:rPr lang="en-US" sz="2400" dirty="0" smtClean="0"/>
              <a:t>, “Explain why this program is the best fit for you” or “Tell us about an accomplishment that </a:t>
            </a:r>
            <a:r>
              <a:rPr lang="en-US" sz="2400" dirty="0" smtClean="0"/>
              <a:t>is important </a:t>
            </a:r>
            <a:r>
              <a:rPr lang="en-US" sz="2400" dirty="0" smtClean="0"/>
              <a:t>to you.”</a:t>
            </a:r>
            <a:endParaRPr lang="fr-FR" sz="2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Samples of personal statements prompts</a:t>
            </a:r>
            <a:endParaRPr lang="fr-FR" sz="3600" b="1" dirty="0">
              <a:solidFill>
                <a:schemeClr val="tx2"/>
              </a:solidFill>
            </a:endParaRPr>
          </a:p>
        </p:txBody>
      </p:sp>
      <p:pic>
        <p:nvPicPr>
          <p:cNvPr id="1026" name="Picture 2"/>
          <p:cNvPicPr>
            <a:picLocks noGrp="1" noChangeAspect="1" noChangeArrowheads="1"/>
          </p:cNvPicPr>
          <p:nvPr>
            <p:ph idx="1"/>
          </p:nvPr>
        </p:nvPicPr>
        <p:blipFill>
          <a:blip r:embed="rId2"/>
          <a:srcRect/>
          <a:stretch>
            <a:fillRect/>
          </a:stretch>
        </p:blipFill>
        <p:spPr bwMode="auto">
          <a:xfrm>
            <a:off x="571472" y="1571612"/>
            <a:ext cx="7929618" cy="2428892"/>
          </a:xfrm>
          <a:prstGeom prst="rect">
            <a:avLst/>
          </a:prstGeom>
          <a:ln>
            <a:noFill/>
          </a:ln>
          <a:effectLst>
            <a:outerShdw blurRad="292100" dist="139700" dir="2700000" algn="tl" rotWithShape="0">
              <a:srgbClr val="333333">
                <a:alpha val="65000"/>
              </a:srgbClr>
            </a:outerShdw>
          </a:effectLst>
        </p:spPr>
      </p:pic>
      <p:pic>
        <p:nvPicPr>
          <p:cNvPr id="1027" name="Picture 3"/>
          <p:cNvPicPr>
            <a:picLocks noChangeAspect="1" noChangeArrowheads="1"/>
          </p:cNvPicPr>
          <p:nvPr/>
        </p:nvPicPr>
        <p:blipFill>
          <a:blip r:embed="rId3"/>
          <a:srcRect/>
          <a:stretch>
            <a:fillRect/>
          </a:stretch>
        </p:blipFill>
        <p:spPr bwMode="auto">
          <a:xfrm>
            <a:off x="642910" y="4071918"/>
            <a:ext cx="7929618" cy="2428916"/>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4"/>
          <p:cNvPicPr>
            <a:picLocks noGrp="1" noChangeAspect="1" noChangeArrowheads="1"/>
          </p:cNvPicPr>
          <p:nvPr>
            <p:ph idx="1"/>
          </p:nvPr>
        </p:nvPicPr>
        <p:blipFill>
          <a:blip r:embed="rId2"/>
          <a:srcRect/>
          <a:stretch>
            <a:fillRect/>
          </a:stretch>
        </p:blipFill>
        <p:spPr bwMode="auto">
          <a:xfrm>
            <a:off x="500034" y="3500438"/>
            <a:ext cx="8072494" cy="2857520"/>
          </a:xfrm>
          <a:prstGeom prst="rect">
            <a:avLst/>
          </a:prstGeom>
          <a:ln>
            <a:noFill/>
          </a:ln>
          <a:effectLst>
            <a:outerShdw blurRad="292100" dist="139700" dir="2700000" algn="tl" rotWithShape="0">
              <a:srgbClr val="333333">
                <a:alpha val="65000"/>
              </a:srgbClr>
            </a:outerShdw>
          </a:effectLst>
        </p:spPr>
      </p:pic>
      <p:pic>
        <p:nvPicPr>
          <p:cNvPr id="2051" name="Picture 3"/>
          <p:cNvPicPr>
            <a:picLocks noChangeAspect="1" noChangeArrowheads="1"/>
          </p:cNvPicPr>
          <p:nvPr/>
        </p:nvPicPr>
        <p:blipFill>
          <a:blip r:embed="rId3"/>
          <a:srcRect/>
          <a:stretch>
            <a:fillRect/>
          </a:stretch>
        </p:blipFill>
        <p:spPr bwMode="auto">
          <a:xfrm>
            <a:off x="571472" y="285728"/>
            <a:ext cx="7858180" cy="2928958"/>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en-US" sz="3200" b="1" dirty="0" smtClean="0">
                <a:solidFill>
                  <a:schemeClr val="tx2"/>
                </a:solidFill>
              </a:rPr>
              <a:t>Writing the personal statement: get started </a:t>
            </a:r>
            <a:endParaRPr lang="fr-FR" sz="3200" b="1" dirty="0">
              <a:solidFill>
                <a:schemeClr val="tx2"/>
              </a:solidFill>
            </a:endParaRPr>
          </a:p>
        </p:txBody>
      </p:sp>
      <p:graphicFrame>
        <p:nvGraphicFramePr>
          <p:cNvPr id="4" name="Espace réservé du contenu 3"/>
          <p:cNvGraphicFramePr>
            <a:graphicFrameLocks noGrp="1"/>
          </p:cNvGraphicFramePr>
          <p:nvPr>
            <p:ph idx="1"/>
          </p:nvPr>
        </p:nvGraphicFramePr>
        <p:xfrm>
          <a:off x="285720" y="1600200"/>
          <a:ext cx="8858280" cy="4525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Storytelling </a:t>
            </a:r>
            <a:endParaRPr lang="fr-FR" sz="3600" b="1" dirty="0">
              <a:solidFill>
                <a:schemeClr val="tx2"/>
              </a:solidFill>
            </a:endParaRPr>
          </a:p>
        </p:txBody>
      </p:sp>
      <p:graphicFrame>
        <p:nvGraphicFramePr>
          <p:cNvPr id="4" name="Espace réservé du contenu 3"/>
          <p:cNvGraphicFramePr>
            <a:graphicFrameLocks noGrp="1"/>
          </p:cNvGraphicFramePr>
          <p:nvPr>
            <p:ph idx="1"/>
          </p:nvPr>
        </p:nvGraphicFramePr>
        <p:xfrm>
          <a:off x="0" y="1214422"/>
          <a:ext cx="9144000" cy="564357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l"/>
            <a:r>
              <a:rPr lang="en-US" sz="3600" b="1" dirty="0" smtClean="0">
                <a:solidFill>
                  <a:schemeClr val="tx2"/>
                </a:solidFill>
              </a:rPr>
              <a:t>List of skills and traits</a:t>
            </a:r>
            <a:endParaRPr lang="fr-FR" sz="3600" b="1" dirty="0">
              <a:solidFill>
                <a:schemeClr val="tx2"/>
              </a:solidFill>
            </a:endParaRPr>
          </a:p>
        </p:txBody>
      </p:sp>
      <p:pic>
        <p:nvPicPr>
          <p:cNvPr id="3074" name="Picture 2"/>
          <p:cNvPicPr>
            <a:picLocks noGrp="1" noChangeAspect="1" noChangeArrowheads="1"/>
          </p:cNvPicPr>
          <p:nvPr>
            <p:ph idx="1"/>
          </p:nvPr>
        </p:nvPicPr>
        <p:blipFill>
          <a:blip r:embed="rId2"/>
          <a:srcRect/>
          <a:stretch>
            <a:fillRect/>
          </a:stretch>
        </p:blipFill>
        <p:spPr bwMode="auto">
          <a:xfrm>
            <a:off x="642910" y="1643050"/>
            <a:ext cx="2500330" cy="2357454"/>
          </a:xfrm>
          <a:prstGeom prst="rect">
            <a:avLst/>
          </a:prstGeom>
          <a:ln>
            <a:noFill/>
          </a:ln>
          <a:effectLst>
            <a:outerShdw blurRad="292100" dist="139700" dir="2700000" algn="tl" rotWithShape="0">
              <a:srgbClr val="333333">
                <a:alpha val="65000"/>
              </a:srgbClr>
            </a:outerShdw>
          </a:effectLst>
        </p:spPr>
      </p:pic>
      <p:pic>
        <p:nvPicPr>
          <p:cNvPr id="3075" name="Picture 3"/>
          <p:cNvPicPr>
            <a:picLocks noChangeAspect="1" noChangeArrowheads="1"/>
          </p:cNvPicPr>
          <p:nvPr/>
        </p:nvPicPr>
        <p:blipFill>
          <a:blip r:embed="rId3"/>
          <a:srcRect/>
          <a:stretch>
            <a:fillRect/>
          </a:stretch>
        </p:blipFill>
        <p:spPr bwMode="auto">
          <a:xfrm>
            <a:off x="3471863" y="1428737"/>
            <a:ext cx="2886087" cy="2909902"/>
          </a:xfrm>
          <a:prstGeom prst="rect">
            <a:avLst/>
          </a:prstGeom>
          <a:ln>
            <a:noFill/>
          </a:ln>
          <a:effectLst>
            <a:outerShdw blurRad="292100" dist="139700" dir="2700000" algn="tl" rotWithShape="0">
              <a:srgbClr val="333333">
                <a:alpha val="65000"/>
              </a:srgbClr>
            </a:outerShdw>
          </a:effectLst>
        </p:spPr>
      </p:pic>
      <p:pic>
        <p:nvPicPr>
          <p:cNvPr id="3076" name="Picture 4"/>
          <p:cNvPicPr>
            <a:picLocks noChangeAspect="1" noChangeArrowheads="1"/>
          </p:cNvPicPr>
          <p:nvPr/>
        </p:nvPicPr>
        <p:blipFill>
          <a:blip r:embed="rId4"/>
          <a:srcRect/>
          <a:stretch>
            <a:fillRect/>
          </a:stretch>
        </p:blipFill>
        <p:spPr bwMode="auto">
          <a:xfrm>
            <a:off x="642910" y="4000504"/>
            <a:ext cx="2500330" cy="2366967"/>
          </a:xfrm>
          <a:prstGeom prst="rect">
            <a:avLst/>
          </a:prstGeom>
          <a:ln>
            <a:noFill/>
          </a:ln>
          <a:effectLst>
            <a:outerShdw blurRad="292100" dist="139700" dir="2700000" algn="tl" rotWithShape="0">
              <a:srgbClr val="333333">
                <a:alpha val="65000"/>
              </a:srgbClr>
            </a:outerShdw>
          </a:effectLst>
        </p:spPr>
      </p:pic>
      <p:pic>
        <p:nvPicPr>
          <p:cNvPr id="3077" name="Picture 5"/>
          <p:cNvPicPr>
            <a:picLocks noChangeAspect="1" noChangeArrowheads="1"/>
          </p:cNvPicPr>
          <p:nvPr/>
        </p:nvPicPr>
        <p:blipFill>
          <a:blip r:embed="rId5"/>
          <a:srcRect/>
          <a:stretch>
            <a:fillRect/>
          </a:stretch>
        </p:blipFill>
        <p:spPr bwMode="auto">
          <a:xfrm>
            <a:off x="3571868" y="4286256"/>
            <a:ext cx="2357454" cy="2571744"/>
          </a:xfrm>
          <a:prstGeom prst="rect">
            <a:avLst/>
          </a:prstGeom>
          <a:ln>
            <a:noFill/>
          </a:ln>
          <a:effectLst>
            <a:outerShdw blurRad="292100" dist="139700" dir="2700000" algn="tl" rotWithShape="0">
              <a:srgbClr val="333333">
                <a:alpha val="65000"/>
              </a:srgbClr>
            </a:outerShdw>
          </a:effectLst>
        </p:spPr>
      </p:pic>
      <p:pic>
        <p:nvPicPr>
          <p:cNvPr id="3078" name="Picture 6"/>
          <p:cNvPicPr>
            <a:picLocks noChangeAspect="1" noChangeArrowheads="1"/>
          </p:cNvPicPr>
          <p:nvPr/>
        </p:nvPicPr>
        <p:blipFill>
          <a:blip r:embed="rId6"/>
          <a:srcRect/>
          <a:stretch>
            <a:fillRect/>
          </a:stretch>
        </p:blipFill>
        <p:spPr bwMode="auto">
          <a:xfrm>
            <a:off x="6357950" y="1643050"/>
            <a:ext cx="2500330" cy="3000383"/>
          </a:xfrm>
          <a:prstGeom prst="rect">
            <a:avLst/>
          </a:prstGeom>
          <a:ln>
            <a:noFill/>
          </a:ln>
          <a:effectLst>
            <a:outerShdw blurRad="292100" dist="139700" dir="2700000" algn="tl" rotWithShape="0">
              <a:srgbClr val="333333">
                <a:alpha val="65000"/>
              </a:srgbClr>
            </a:outerShdw>
          </a:effec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1208</TotalTime>
  <Words>747</Words>
  <Application>Microsoft Office PowerPoint</Application>
  <PresentationFormat>Affichage à l'écran (4:3)</PresentationFormat>
  <Paragraphs>104</Paragraphs>
  <Slides>17</Slides>
  <Notes>1</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UNIT III</vt:lpstr>
      <vt:lpstr>Objectives </vt:lpstr>
      <vt:lpstr>Personal statement: Overview</vt:lpstr>
      <vt:lpstr>Types of personal statements </vt:lpstr>
      <vt:lpstr>Samples of personal statements prompts</vt:lpstr>
      <vt:lpstr>Diapositive 6</vt:lpstr>
      <vt:lpstr>Writing the personal statement: get started </vt:lpstr>
      <vt:lpstr>Storytelling </vt:lpstr>
      <vt:lpstr>List of skills and traits</vt:lpstr>
      <vt:lpstr>Diapositive 10</vt:lpstr>
      <vt:lpstr>Structure and content of the personal statement </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III</dc:title>
  <dc:creator>MOSTEFA</dc:creator>
  <cp:lastModifiedBy>MOSTEFA</cp:lastModifiedBy>
  <cp:revision>30</cp:revision>
  <dcterms:created xsi:type="dcterms:W3CDTF">2020-04-07T21:44:51Z</dcterms:created>
  <dcterms:modified xsi:type="dcterms:W3CDTF">2020-04-08T21:54:52Z</dcterms:modified>
</cp:coreProperties>
</file>