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7" r:id="rId3"/>
    <p:sldId id="258" r:id="rId4"/>
    <p:sldId id="256" r:id="rId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14/04/2020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14/04/2020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14/04/2020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14/04/2020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14/04/2020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14/04/2020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14/04/2020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14/04/2020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14/04/2020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14/04/2020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14/04/2020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t>14/04/2020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21887" y="6017981"/>
            <a:ext cx="42466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B</a:t>
            </a:r>
            <a:r>
              <a:rPr lang="fr-FR" dirty="0" smtClean="0"/>
              <a:t>ib (nom logique )  </a:t>
            </a:r>
          </a:p>
          <a:p>
            <a:r>
              <a:rPr lang="fr-FR" dirty="0" smtClean="0"/>
              <a:t>File of livre  FILE *bib; </a:t>
            </a:r>
            <a:endParaRPr lang="fr-FR" dirty="0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5125691"/>
              </p:ext>
            </p:extLst>
          </p:nvPr>
        </p:nvGraphicFramePr>
        <p:xfrm>
          <a:off x="-165845" y="576530"/>
          <a:ext cx="3600400" cy="40638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400"/>
              </a:tblGrid>
              <a:tr h="4063806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4680335"/>
              </p:ext>
            </p:extLst>
          </p:nvPr>
        </p:nvGraphicFramePr>
        <p:xfrm>
          <a:off x="779685" y="5459489"/>
          <a:ext cx="747611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7611"/>
              </a:tblGrid>
              <a:tr h="288031"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P</a:t>
                      </a:r>
                      <a:r>
                        <a:rPr lang="fr-FR" dirty="0" err="1" smtClean="0">
                          <a:solidFill>
                            <a:schemeClr val="accent1"/>
                          </a:solidFill>
                        </a:rPr>
                        <a:t>Bib</a:t>
                      </a:r>
                      <a:r>
                        <a:rPr lang="fr-FR" dirty="0" smtClean="0"/>
                        <a:t> 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7" name="Connecteur droit avec flèche 6"/>
          <p:cNvCxnSpPr/>
          <p:nvPr/>
        </p:nvCxnSpPr>
        <p:spPr>
          <a:xfrm flipV="1">
            <a:off x="1153491" y="4740281"/>
            <a:ext cx="0" cy="7192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/>
          <p:cNvSpPr txBox="1"/>
          <p:nvPr/>
        </p:nvSpPr>
        <p:spPr>
          <a:xfrm>
            <a:off x="321887" y="116632"/>
            <a:ext cx="2296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trike="sngStrike" dirty="0" smtClean="0"/>
              <a:t>Nom physique</a:t>
            </a:r>
            <a:endParaRPr lang="fr-FR" strike="sngStrike" dirty="0"/>
          </a:p>
        </p:txBody>
      </p:sp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7156800"/>
              </p:ext>
            </p:extLst>
          </p:nvPr>
        </p:nvGraphicFramePr>
        <p:xfrm>
          <a:off x="3347864" y="4027757"/>
          <a:ext cx="5994158" cy="1072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3140"/>
                <a:gridCol w="974204"/>
                <a:gridCol w="974204"/>
                <a:gridCol w="875263"/>
                <a:gridCol w="949468"/>
                <a:gridCol w="1097879"/>
              </a:tblGrid>
              <a:tr h="1072128">
                <a:tc>
                  <a:txBody>
                    <a:bodyPr/>
                    <a:lstStyle/>
                    <a:p>
                      <a:r>
                        <a:rPr lang="fr-FR" dirty="0" smtClean="0"/>
                        <a:t>Code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Titre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Auteur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Annee</a:t>
                      </a:r>
                      <a:r>
                        <a:rPr lang="fr-FR" dirty="0" smtClean="0"/>
                        <a:t>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Nb_pge</a:t>
                      </a:r>
                      <a:endParaRPr lang="fr-FR" dirty="0" smtClean="0"/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Specialite</a:t>
                      </a:r>
                      <a:endParaRPr lang="fr-FR" dirty="0" smtClean="0"/>
                    </a:p>
                    <a:p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ZoneTexte 9"/>
          <p:cNvSpPr txBox="1"/>
          <p:nvPr/>
        </p:nvSpPr>
        <p:spPr>
          <a:xfrm>
            <a:off x="4973425" y="3573016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</a:t>
            </a:r>
            <a:endParaRPr lang="fr-FR" dirty="0"/>
          </a:p>
        </p:txBody>
      </p:sp>
      <p:sp>
        <p:nvSpPr>
          <p:cNvPr id="11" name="Rectangle 10"/>
          <p:cNvSpPr/>
          <p:nvPr/>
        </p:nvSpPr>
        <p:spPr>
          <a:xfrm>
            <a:off x="5004048" y="2276872"/>
            <a:ext cx="2952328" cy="8640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fichier</a:t>
            </a:r>
            <a:endParaRPr lang="fr-FR" dirty="0"/>
          </a:p>
        </p:txBody>
      </p:sp>
      <p:sp>
        <p:nvSpPr>
          <p:cNvPr id="14" name="Rectangle 13"/>
          <p:cNvSpPr/>
          <p:nvPr/>
        </p:nvSpPr>
        <p:spPr>
          <a:xfrm>
            <a:off x="5508104" y="5549929"/>
            <a:ext cx="2736304" cy="9361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Utilisateur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26822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634082"/>
          </a:xfrm>
        </p:spPr>
        <p:txBody>
          <a:bodyPr>
            <a:noAutofit/>
          </a:bodyPr>
          <a:lstStyle/>
          <a:p>
            <a:r>
              <a:rPr lang="fr-FR" sz="2800" b="1" dirty="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Les étapes d’ajouter des éléments dans un fichier </a:t>
            </a:r>
            <a:endParaRPr lang="fr-FR" sz="2800" b="1" dirty="0">
              <a:solidFill>
                <a:schemeClr val="accen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837" y="692696"/>
            <a:ext cx="10441160" cy="6408712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70000"/>
              </a:lnSpc>
            </a:pPr>
            <a:r>
              <a:rPr lang="fr-FR" sz="72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Déclarer une variable de type enregistrement (L: livre ) </a:t>
            </a:r>
            <a:endParaRPr lang="fr-FR" sz="7200" b="1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</a:pPr>
            <a:r>
              <a:rPr lang="fr-FR" sz="72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Ouvrir le fichier en mode écriture (¨</a:t>
            </a:r>
            <a:r>
              <a:rPr lang="fr-FR" sz="7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a¨ ajout   / ¨w¨ écraser  l’ancien contenu </a:t>
            </a:r>
            <a:r>
              <a:rPr lang="fr-FR" sz="72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) </a:t>
            </a:r>
            <a:r>
              <a:rPr lang="fr-FR" sz="7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70000"/>
              </a:lnSpc>
            </a:pPr>
            <a:r>
              <a:rPr lang="fr-FR" sz="72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Demande de l’utilisateur de donner </a:t>
            </a:r>
            <a:r>
              <a:rPr lang="fr-FR" sz="7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le nombre de livres </a:t>
            </a:r>
            <a:r>
              <a:rPr lang="fr-FR" sz="72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à ajouter </a:t>
            </a:r>
          </a:p>
          <a:p>
            <a:pPr>
              <a:lnSpc>
                <a:spcPct val="170000"/>
              </a:lnSpc>
            </a:pPr>
            <a:r>
              <a:rPr lang="fr-FR" sz="72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Pour i = 1 à nombre de livres  faire    (boucle)</a:t>
            </a:r>
          </a:p>
          <a:p>
            <a:pPr lvl="1">
              <a:lnSpc>
                <a:spcPct val="170000"/>
              </a:lnSpc>
            </a:pPr>
            <a:r>
              <a:rPr lang="fr-FR" sz="6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Demande les informations du  livre  i</a:t>
            </a:r>
          </a:p>
          <a:p>
            <a:pPr lvl="1">
              <a:lnSpc>
                <a:spcPct val="170000"/>
              </a:lnSpc>
            </a:pPr>
            <a:r>
              <a:rPr lang="fr-FR" sz="6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Lire ces informations dans les champs de l’enregistrement   L</a:t>
            </a:r>
          </a:p>
          <a:p>
            <a:pPr lvl="3">
              <a:lnSpc>
                <a:spcPct val="170000"/>
              </a:lnSpc>
            </a:pPr>
            <a:r>
              <a:rPr lang="fr-FR" sz="7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lecture </a:t>
            </a:r>
            <a:r>
              <a:rPr lang="fr-FR" sz="7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L.code_livre</a:t>
            </a:r>
            <a:r>
              <a:rPr lang="fr-FR" sz="72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fr-FR" sz="7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       // champ  1</a:t>
            </a:r>
          </a:p>
          <a:p>
            <a:pPr lvl="3">
              <a:lnSpc>
                <a:spcPct val="170000"/>
              </a:lnSpc>
            </a:pPr>
            <a:r>
              <a:rPr lang="fr-FR" sz="7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lecture </a:t>
            </a:r>
            <a:r>
              <a:rPr lang="fr-FR" sz="7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L.titre</a:t>
            </a:r>
            <a:r>
              <a:rPr lang="fr-FR" sz="7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;                    // champ 2</a:t>
            </a:r>
          </a:p>
          <a:p>
            <a:pPr marL="1371600" lvl="3" indent="0">
              <a:lnSpc>
                <a:spcPct val="120000"/>
              </a:lnSpc>
              <a:buNone/>
            </a:pPr>
            <a:r>
              <a:rPr lang="fr-FR" sz="7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       .</a:t>
            </a:r>
          </a:p>
          <a:p>
            <a:pPr marL="1371600" lvl="3" indent="0">
              <a:lnSpc>
                <a:spcPct val="120000"/>
              </a:lnSpc>
              <a:buNone/>
            </a:pPr>
            <a:r>
              <a:rPr lang="fr-FR" sz="72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fr-FR" sz="7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      .</a:t>
            </a:r>
          </a:p>
          <a:p>
            <a:pPr marL="1371600" lvl="3" indent="0">
              <a:lnSpc>
                <a:spcPct val="120000"/>
              </a:lnSpc>
              <a:buNone/>
            </a:pPr>
            <a:r>
              <a:rPr lang="fr-FR" sz="7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 lecture </a:t>
            </a:r>
            <a:r>
              <a:rPr lang="fr-FR" sz="7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L.specialite</a:t>
            </a:r>
            <a:r>
              <a:rPr lang="fr-FR" sz="7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;            </a:t>
            </a:r>
            <a:r>
              <a:rPr lang="fr-FR" sz="72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// champ </a:t>
            </a:r>
            <a:r>
              <a:rPr lang="fr-FR" sz="7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6</a:t>
            </a:r>
            <a:endParaRPr lang="fr-FR" sz="7200" b="1" dirty="0">
              <a:solidFill>
                <a:srgbClr val="00206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70000"/>
              </a:lnSpc>
            </a:pPr>
            <a:r>
              <a:rPr lang="fr-FR" sz="6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Ecrire les informations sauvegardées dans l’enregistrement dans notre fichier :</a:t>
            </a:r>
          </a:p>
          <a:p>
            <a:pPr marL="457200" lvl="1" indent="0">
              <a:lnSpc>
                <a:spcPct val="170000"/>
              </a:lnSpc>
              <a:buNone/>
            </a:pPr>
            <a:r>
              <a:rPr lang="fr-FR" sz="68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fr-FR" sz="6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 (Ecrire (</a:t>
            </a:r>
            <a:r>
              <a:rPr lang="fr-FR" sz="6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nom logique du fichier</a:t>
            </a:r>
            <a:r>
              <a:rPr lang="fr-FR" sz="6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fr-FR" sz="6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L.code_livre,L</a:t>
            </a:r>
            <a:r>
              <a:rPr lang="fr-FR" sz="6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  <a:r>
              <a:rPr lang="fr-FR" sz="66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fr-FR" sz="6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L.titre</a:t>
            </a:r>
            <a:r>
              <a:rPr lang="fr-FR" sz="6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,......</a:t>
            </a:r>
            <a:r>
              <a:rPr lang="fr-FR" sz="6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) </a:t>
            </a:r>
          </a:p>
          <a:p>
            <a:pPr>
              <a:lnSpc>
                <a:spcPct val="170000"/>
              </a:lnSpc>
            </a:pPr>
            <a:r>
              <a:rPr lang="fr-FR" sz="72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Fermer le fichier 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6394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/>
          <a:lstStyle/>
          <a:p>
            <a:r>
              <a:rPr lang="fr-FR" dirty="0" smtClean="0"/>
              <a:t>Ecriture dans un fichier 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2244709"/>
              </p:ext>
            </p:extLst>
          </p:nvPr>
        </p:nvGraphicFramePr>
        <p:xfrm>
          <a:off x="457200" y="1600200"/>
          <a:ext cx="8229600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748680">
                <a:tc>
                  <a:txBody>
                    <a:bodyPr/>
                    <a:lstStyle/>
                    <a:p>
                      <a:r>
                        <a:rPr lang="fr-FR" dirty="0" smtClean="0"/>
                        <a:t>Ecriture</a:t>
                      </a:r>
                      <a:r>
                        <a:rPr lang="fr-FR" baseline="0" dirty="0" smtClean="0"/>
                        <a:t> dans un écran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Ecriture</a:t>
                      </a:r>
                      <a:r>
                        <a:rPr lang="fr-FR" baseline="0" dirty="0" smtClean="0"/>
                        <a:t> dans un fichier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baseline="0" dirty="0" smtClean="0"/>
                        <a:t>Il faut ajouter le nom logique du fichier </a:t>
                      </a:r>
                      <a:endParaRPr lang="fr-FR" dirty="0" smtClean="0"/>
                    </a:p>
                    <a:p>
                      <a:endParaRPr lang="fr-FR" dirty="0"/>
                    </a:p>
                  </a:txBody>
                  <a:tcPr/>
                </a:tc>
              </a:tr>
              <a:tr h="3074640">
                <a:tc>
                  <a:txBody>
                    <a:bodyPr/>
                    <a:lstStyle/>
                    <a:p>
                      <a:r>
                        <a:rPr lang="fr-FR" dirty="0" smtClean="0"/>
                        <a:t> X: entier </a:t>
                      </a:r>
                    </a:p>
                    <a:p>
                      <a:endParaRPr lang="fr-FR" dirty="0" smtClean="0"/>
                    </a:p>
                    <a:p>
                      <a:r>
                        <a:rPr lang="fr-FR" dirty="0" smtClean="0"/>
                        <a:t>Ecrire</a:t>
                      </a:r>
                      <a:r>
                        <a:rPr lang="fr-FR" baseline="0" dirty="0" smtClean="0"/>
                        <a:t> (¨donner la valeur de X¨);</a:t>
                      </a:r>
                    </a:p>
                    <a:p>
                      <a:r>
                        <a:rPr lang="fr-FR" baseline="0" dirty="0" smtClean="0"/>
                        <a:t>Lire(X);</a:t>
                      </a:r>
                    </a:p>
                    <a:p>
                      <a:endParaRPr lang="fr-FR" baseline="0" dirty="0" smtClean="0"/>
                    </a:p>
                    <a:p>
                      <a:endParaRPr lang="fr-FR" baseline="0" dirty="0" smtClean="0"/>
                    </a:p>
                    <a:p>
                      <a:r>
                        <a:rPr lang="fr-FR" baseline="0" dirty="0" smtClean="0"/>
                        <a:t>Ecrire (X);</a:t>
                      </a:r>
                    </a:p>
                    <a:p>
                      <a:endParaRPr lang="fr-FR" baseline="0" dirty="0" smtClean="0"/>
                    </a:p>
                    <a:p>
                      <a:endParaRPr lang="fr-FR" baseline="0" dirty="0" smtClean="0"/>
                    </a:p>
                    <a:p>
                      <a:endParaRPr lang="fr-FR" baseline="0" dirty="0" smtClean="0"/>
                    </a:p>
                    <a:p>
                      <a:endParaRPr lang="fr-FR" baseline="0" dirty="0" smtClean="0"/>
                    </a:p>
                    <a:p>
                      <a:endParaRPr lang="fr-FR" baseline="0" dirty="0" smtClean="0"/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r>
                        <a:rPr lang="fr-FR" dirty="0" smtClean="0"/>
                        <a:t> X: entier </a:t>
                      </a:r>
                    </a:p>
                    <a:p>
                      <a:endParaRPr lang="fr-FR" dirty="0" smtClean="0"/>
                    </a:p>
                    <a:p>
                      <a:r>
                        <a:rPr lang="fr-FR" dirty="0" smtClean="0"/>
                        <a:t>Ecrire</a:t>
                      </a:r>
                      <a:r>
                        <a:rPr lang="fr-FR" baseline="0" dirty="0" smtClean="0"/>
                        <a:t> (¨donner la valeur de X¨);</a:t>
                      </a:r>
                    </a:p>
                    <a:p>
                      <a:r>
                        <a:rPr lang="fr-FR" baseline="0" dirty="0" smtClean="0"/>
                        <a:t>Lire(X);</a:t>
                      </a:r>
                    </a:p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r>
                        <a:rPr lang="fr-FR" dirty="0" smtClean="0"/>
                        <a:t>Ecrire(nom logique,</a:t>
                      </a:r>
                      <a:r>
                        <a:rPr lang="fr-FR" baseline="0" dirty="0" smtClean="0"/>
                        <a:t> </a:t>
                      </a:r>
                      <a:r>
                        <a:rPr lang="fr-FR" dirty="0" smtClean="0"/>
                        <a:t>X);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2339752" y="3789040"/>
            <a:ext cx="2016224" cy="14401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Donner la valeur de X  </a:t>
            </a:r>
          </a:p>
          <a:p>
            <a:pPr algn="ctr"/>
            <a:r>
              <a:rPr lang="fr-FR" dirty="0" smtClean="0"/>
              <a:t>5</a:t>
            </a:r>
          </a:p>
          <a:p>
            <a:pPr algn="ctr"/>
            <a:r>
              <a:rPr lang="fr-FR" dirty="0"/>
              <a:t>5</a:t>
            </a:r>
            <a:endParaRPr lang="fr-FR" dirty="0" smtClean="0"/>
          </a:p>
          <a:p>
            <a:pPr algn="ctr"/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6948264" y="2780928"/>
            <a:ext cx="1440160" cy="14401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5</a:t>
            </a:r>
          </a:p>
          <a:p>
            <a:pPr algn="ctr"/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6660232" y="4653136"/>
            <a:ext cx="1872208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Donner la valeur de X </a:t>
            </a:r>
            <a:endParaRPr lang="fr-FR" dirty="0" smtClean="0"/>
          </a:p>
          <a:p>
            <a:pPr algn="ctr"/>
            <a:r>
              <a:rPr lang="fr-FR" dirty="0" smtClean="0"/>
              <a:t>5</a:t>
            </a:r>
          </a:p>
          <a:p>
            <a:pPr algn="ctr"/>
            <a:r>
              <a:rPr lang="fr-FR" dirty="0" smtClean="0"/>
              <a:t> </a:t>
            </a:r>
            <a:endParaRPr lang="fr-FR" dirty="0"/>
          </a:p>
          <a:p>
            <a:pPr algn="ctr"/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6084168" y="2636912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fichier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7884368" y="4324454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/>
              <a:t>ecran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64276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321887" y="6017981"/>
            <a:ext cx="42466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B</a:t>
            </a:r>
            <a:r>
              <a:rPr lang="fr-FR" dirty="0" smtClean="0"/>
              <a:t>ib (nom logique )  </a:t>
            </a:r>
          </a:p>
          <a:p>
            <a:r>
              <a:rPr lang="fr-FR" dirty="0" smtClean="0"/>
              <a:t>File of livre  FILE *bib; </a:t>
            </a:r>
            <a:endParaRPr lang="fr-FR" dirty="0"/>
          </a:p>
        </p:txBody>
      </p:sp>
      <p:cxnSp>
        <p:nvCxnSpPr>
          <p:cNvPr id="10" name="Connecteur droit avec flèche 9"/>
          <p:cNvCxnSpPr/>
          <p:nvPr/>
        </p:nvCxnSpPr>
        <p:spPr>
          <a:xfrm flipH="1" flipV="1">
            <a:off x="2087724" y="1196752"/>
            <a:ext cx="1062118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5148064" y="350100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écran</a:t>
            </a:r>
            <a:endParaRPr lang="fr-FR" dirty="0"/>
          </a:p>
        </p:txBody>
      </p:sp>
      <p:graphicFrame>
        <p:nvGraphicFramePr>
          <p:cNvPr id="16" name="Tableau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9724374"/>
              </p:ext>
            </p:extLst>
          </p:nvPr>
        </p:nvGraphicFramePr>
        <p:xfrm>
          <a:off x="7571453" y="3014175"/>
          <a:ext cx="4723178" cy="667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23178"/>
              </a:tblGrid>
              <a:tr h="5353204">
                <a:tc>
                  <a:txBody>
                    <a:bodyPr/>
                    <a:lstStyle/>
                    <a:p>
                      <a:r>
                        <a:rPr lang="fr-FR" dirty="0" smtClean="0"/>
                        <a:t>donner le nombre de livre à ajouter </a:t>
                      </a:r>
                    </a:p>
                    <a:p>
                      <a:r>
                        <a:rPr lang="fr-FR" dirty="0" smtClean="0"/>
                        <a:t>2</a:t>
                      </a:r>
                    </a:p>
                    <a:p>
                      <a:r>
                        <a:rPr lang="fr-FR" dirty="0" smtClean="0"/>
                        <a:t>Donnez svp</a:t>
                      </a:r>
                      <a:r>
                        <a:rPr lang="fr-FR" baseline="0" dirty="0" smtClean="0"/>
                        <a:t> les informations de livre n 1</a:t>
                      </a:r>
                    </a:p>
                    <a:p>
                      <a:r>
                        <a:rPr lang="fr-FR" baseline="0" dirty="0" smtClean="0"/>
                        <a:t>C01</a:t>
                      </a:r>
                    </a:p>
                    <a:p>
                      <a:r>
                        <a:rPr lang="fr-FR" baseline="0" dirty="0" err="1" smtClean="0"/>
                        <a:t>Algo</a:t>
                      </a:r>
                      <a:endParaRPr lang="fr-FR" baseline="0" dirty="0" smtClean="0"/>
                    </a:p>
                    <a:p>
                      <a:r>
                        <a:rPr lang="fr-FR" baseline="0" dirty="0" err="1" smtClean="0"/>
                        <a:t>Yaser</a:t>
                      </a:r>
                      <a:endParaRPr lang="fr-FR" baseline="0" dirty="0" smtClean="0"/>
                    </a:p>
                    <a:p>
                      <a:r>
                        <a:rPr lang="fr-FR" baseline="0" dirty="0" smtClean="0"/>
                        <a:t>2012</a:t>
                      </a:r>
                    </a:p>
                    <a:p>
                      <a:r>
                        <a:rPr lang="fr-FR" baseline="0" dirty="0" smtClean="0"/>
                        <a:t>250</a:t>
                      </a:r>
                    </a:p>
                    <a:p>
                      <a:r>
                        <a:rPr lang="fr-FR" baseline="0" dirty="0" smtClean="0"/>
                        <a:t>Info</a:t>
                      </a:r>
                    </a:p>
                    <a:p>
                      <a:endParaRPr lang="fr-FR" baseline="0" dirty="0" smtClean="0"/>
                    </a:p>
                    <a:p>
                      <a:endParaRPr lang="fr-FR" baseline="0" dirty="0" smtClean="0"/>
                    </a:p>
                    <a:p>
                      <a:r>
                        <a:rPr lang="fr-FR" baseline="0" dirty="0" smtClean="0"/>
                        <a:t>Donnez svp les informations de livre n 2</a:t>
                      </a:r>
                    </a:p>
                    <a:p>
                      <a:r>
                        <a:rPr lang="fr-FR" baseline="0" dirty="0" smtClean="0"/>
                        <a:t>C02</a:t>
                      </a:r>
                    </a:p>
                    <a:p>
                      <a:r>
                        <a:rPr lang="fr-FR" baseline="0" dirty="0" err="1" smtClean="0"/>
                        <a:t>Struct</a:t>
                      </a:r>
                      <a:endParaRPr lang="fr-FR" baseline="0" dirty="0" smtClean="0"/>
                    </a:p>
                    <a:p>
                      <a:r>
                        <a:rPr lang="fr-FR" baseline="0" dirty="0" err="1" smtClean="0"/>
                        <a:t>Adel</a:t>
                      </a:r>
                      <a:endParaRPr lang="fr-FR" baseline="0" dirty="0" smtClean="0"/>
                    </a:p>
                    <a:p>
                      <a:r>
                        <a:rPr lang="fr-FR" baseline="0" dirty="0" smtClean="0"/>
                        <a:t>2020</a:t>
                      </a:r>
                    </a:p>
                    <a:p>
                      <a:endParaRPr lang="fr-FR" baseline="0" dirty="0" smtClean="0"/>
                    </a:p>
                    <a:p>
                      <a:endParaRPr lang="fr-FR" baseline="0" dirty="0" smtClean="0"/>
                    </a:p>
                    <a:p>
                      <a:endParaRPr lang="fr-FR" baseline="0" dirty="0" smtClean="0"/>
                    </a:p>
                    <a:p>
                      <a:endParaRPr lang="fr-FR" baseline="0" dirty="0" smtClean="0"/>
                    </a:p>
                    <a:p>
                      <a:endParaRPr lang="fr-FR" baseline="0" dirty="0" smtClean="0"/>
                    </a:p>
                    <a:p>
                      <a:endParaRPr lang="fr-FR" baseline="0" dirty="0" smtClean="0"/>
                    </a:p>
                    <a:p>
                      <a:endParaRPr lang="fr-FR" baseline="0" dirty="0" smtClean="0"/>
                    </a:p>
                    <a:p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7" name="Tableau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6780724"/>
              </p:ext>
            </p:extLst>
          </p:nvPr>
        </p:nvGraphicFramePr>
        <p:xfrm>
          <a:off x="-165845" y="576530"/>
          <a:ext cx="3600400" cy="40638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400"/>
              </a:tblGrid>
              <a:tr h="4063806"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C01</a:t>
                      </a:r>
                      <a:r>
                        <a:rPr lang="fr-FR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fr-FR" baseline="0" dirty="0" err="1" smtClean="0">
                          <a:solidFill>
                            <a:schemeClr val="tx1"/>
                          </a:solidFill>
                        </a:rPr>
                        <a:t>Algo</a:t>
                      </a:r>
                      <a:r>
                        <a:rPr lang="fr-FR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fr-FR" baseline="0" dirty="0" err="1" smtClean="0">
                          <a:solidFill>
                            <a:schemeClr val="tx1"/>
                          </a:solidFill>
                        </a:rPr>
                        <a:t>Yaser</a:t>
                      </a:r>
                      <a:r>
                        <a:rPr lang="fr-FR" baseline="0" dirty="0" smtClean="0">
                          <a:solidFill>
                            <a:schemeClr val="tx1"/>
                          </a:solidFill>
                        </a:rPr>
                        <a:t> 2012 250 info </a:t>
                      </a:r>
                    </a:p>
                    <a:p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C02 </a:t>
                      </a:r>
                      <a:r>
                        <a:rPr lang="fr-FR" dirty="0" err="1" smtClean="0">
                          <a:solidFill>
                            <a:schemeClr val="tx1"/>
                          </a:solidFill>
                        </a:rPr>
                        <a:t>struct</a:t>
                      </a:r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fr-FR" dirty="0" err="1" smtClean="0">
                          <a:solidFill>
                            <a:schemeClr val="tx1"/>
                          </a:solidFill>
                        </a:rPr>
                        <a:t>Adel</a:t>
                      </a:r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 2020 250 info</a:t>
                      </a:r>
                    </a:p>
                    <a:p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9" name="Tableau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5148985"/>
              </p:ext>
            </p:extLst>
          </p:nvPr>
        </p:nvGraphicFramePr>
        <p:xfrm>
          <a:off x="779685" y="5459489"/>
          <a:ext cx="747611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7611"/>
              </a:tblGrid>
              <a:tr h="288031"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P</a:t>
                      </a:r>
                      <a:r>
                        <a:rPr lang="fr-FR" dirty="0" err="1" smtClean="0">
                          <a:solidFill>
                            <a:schemeClr val="accent1"/>
                          </a:solidFill>
                        </a:rPr>
                        <a:t>Bib</a:t>
                      </a:r>
                      <a:r>
                        <a:rPr lang="fr-FR" dirty="0" smtClean="0"/>
                        <a:t> 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21" name="Connecteur droit avec flèche 20"/>
          <p:cNvCxnSpPr/>
          <p:nvPr/>
        </p:nvCxnSpPr>
        <p:spPr>
          <a:xfrm flipV="1">
            <a:off x="1153491" y="4740281"/>
            <a:ext cx="0" cy="7192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4" name="Tableau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0122454"/>
              </p:ext>
            </p:extLst>
          </p:nvPr>
        </p:nvGraphicFramePr>
        <p:xfrm>
          <a:off x="3149842" y="700688"/>
          <a:ext cx="5994158" cy="1072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3140"/>
                <a:gridCol w="974204"/>
                <a:gridCol w="974204"/>
                <a:gridCol w="875263"/>
                <a:gridCol w="949468"/>
                <a:gridCol w="1097879"/>
              </a:tblGrid>
              <a:tr h="1072128">
                <a:tc>
                  <a:txBody>
                    <a:bodyPr/>
                    <a:lstStyle/>
                    <a:p>
                      <a:r>
                        <a:rPr lang="fr-FR" dirty="0" smtClean="0"/>
                        <a:t>Code</a:t>
                      </a:r>
                    </a:p>
                    <a:p>
                      <a:r>
                        <a:rPr lang="fr-FR" dirty="0" smtClean="0"/>
                        <a:t>C02</a:t>
                      </a:r>
                    </a:p>
                    <a:p>
                      <a:r>
                        <a:rPr lang="fr-FR" dirty="0" smtClean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Titre</a:t>
                      </a:r>
                    </a:p>
                    <a:p>
                      <a:r>
                        <a:rPr lang="fr-FR" dirty="0" err="1" smtClean="0"/>
                        <a:t>struct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Auteur</a:t>
                      </a:r>
                    </a:p>
                    <a:p>
                      <a:r>
                        <a:rPr lang="fr-FR" dirty="0" err="1" smtClean="0"/>
                        <a:t>Adel</a:t>
                      </a:r>
                      <a:r>
                        <a:rPr lang="fr-FR" dirty="0" smtClean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Annee</a:t>
                      </a:r>
                      <a:endParaRPr lang="fr-FR" dirty="0" smtClean="0"/>
                    </a:p>
                    <a:p>
                      <a:r>
                        <a:rPr lang="fr-FR" dirty="0" smtClean="0"/>
                        <a:t>2020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Nb_pge</a:t>
                      </a:r>
                      <a:endParaRPr lang="fr-FR" dirty="0" smtClean="0"/>
                    </a:p>
                    <a:p>
                      <a:r>
                        <a:rPr lang="fr-FR" dirty="0" smtClean="0"/>
                        <a:t>250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Specialite</a:t>
                      </a:r>
                      <a:endParaRPr lang="fr-FR" dirty="0" smtClean="0"/>
                    </a:p>
                    <a:p>
                      <a:r>
                        <a:rPr lang="fr-FR" dirty="0" smtClean="0"/>
                        <a:t>info</a:t>
                      </a:r>
                    </a:p>
                    <a:p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5" name="ZoneTexte 24"/>
          <p:cNvSpPr txBox="1"/>
          <p:nvPr/>
        </p:nvSpPr>
        <p:spPr>
          <a:xfrm>
            <a:off x="4896036" y="260648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L</a:t>
            </a:r>
            <a:r>
              <a:rPr lang="fr-FR" dirty="0" smtClean="0"/>
              <a:t>: Livre </a:t>
            </a:r>
            <a:endParaRPr lang="fr-FR" dirty="0"/>
          </a:p>
        </p:txBody>
      </p:sp>
      <p:sp>
        <p:nvSpPr>
          <p:cNvPr id="26" name="ZoneTexte 25"/>
          <p:cNvSpPr txBox="1"/>
          <p:nvPr/>
        </p:nvSpPr>
        <p:spPr>
          <a:xfrm>
            <a:off x="2062254" y="2577678"/>
            <a:ext cx="5004048" cy="2585323"/>
          </a:xfrm>
          <a:prstGeom prst="rect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 smtClean="0"/>
              <a:t>Nb=2</a:t>
            </a:r>
          </a:p>
          <a:p>
            <a:r>
              <a:rPr lang="fr-FR" dirty="0" smtClean="0"/>
              <a:t>i=1   livre n 1 </a:t>
            </a:r>
          </a:p>
          <a:p>
            <a:r>
              <a:rPr lang="fr-FR" dirty="0" smtClean="0"/>
              <a:t>Ecrire (</a:t>
            </a:r>
            <a:r>
              <a:rPr lang="fr-FR" dirty="0" err="1" smtClean="0"/>
              <a:t>Bib,L.code</a:t>
            </a:r>
            <a:r>
              <a:rPr lang="fr-FR" dirty="0" smtClean="0"/>
              <a:t>, </a:t>
            </a:r>
            <a:r>
              <a:rPr lang="fr-FR" dirty="0" err="1" smtClean="0"/>
              <a:t>L.titre</a:t>
            </a:r>
            <a:r>
              <a:rPr lang="fr-FR" dirty="0" smtClean="0"/>
              <a:t>, </a:t>
            </a:r>
            <a:r>
              <a:rPr lang="fr-FR" dirty="0" err="1" smtClean="0"/>
              <a:t>L.Auteur,L</a:t>
            </a:r>
            <a:r>
              <a:rPr lang="fr-FR" dirty="0" smtClean="0"/>
              <a:t>. </a:t>
            </a:r>
            <a:r>
              <a:rPr lang="fr-FR" dirty="0" err="1" smtClean="0"/>
              <a:t>Anne,L</a:t>
            </a:r>
            <a:r>
              <a:rPr lang="fr-FR" dirty="0" smtClean="0"/>
              <a:t>. </a:t>
            </a:r>
            <a:r>
              <a:rPr lang="fr-FR" dirty="0" err="1" smtClean="0"/>
              <a:t>Nb_pge</a:t>
            </a:r>
            <a:r>
              <a:rPr lang="fr-FR" dirty="0" smtClean="0"/>
              <a:t>, </a:t>
            </a:r>
            <a:r>
              <a:rPr lang="fr-FR" dirty="0" err="1" smtClean="0"/>
              <a:t>L.Specialite</a:t>
            </a:r>
            <a:r>
              <a:rPr lang="fr-FR" dirty="0" smtClean="0"/>
              <a:t>);</a:t>
            </a:r>
          </a:p>
          <a:p>
            <a:r>
              <a:rPr lang="fr-FR" dirty="0" smtClean="0"/>
              <a:t>i=2  livre n 2</a:t>
            </a:r>
          </a:p>
          <a:p>
            <a:r>
              <a:rPr lang="fr-FR" dirty="0"/>
              <a:t>Ecrire (</a:t>
            </a:r>
            <a:r>
              <a:rPr lang="fr-FR" dirty="0" err="1"/>
              <a:t>Bib,L.code</a:t>
            </a:r>
            <a:r>
              <a:rPr lang="fr-FR" dirty="0"/>
              <a:t>, </a:t>
            </a:r>
            <a:r>
              <a:rPr lang="fr-FR" dirty="0" err="1"/>
              <a:t>L.titre</a:t>
            </a:r>
            <a:r>
              <a:rPr lang="fr-FR" dirty="0"/>
              <a:t>, </a:t>
            </a:r>
            <a:r>
              <a:rPr lang="fr-FR" dirty="0" err="1"/>
              <a:t>L.Auteur,L</a:t>
            </a:r>
            <a:r>
              <a:rPr lang="fr-FR" dirty="0"/>
              <a:t>. </a:t>
            </a:r>
            <a:r>
              <a:rPr lang="fr-FR" dirty="0" err="1"/>
              <a:t>Anne,L</a:t>
            </a:r>
            <a:r>
              <a:rPr lang="fr-FR" dirty="0"/>
              <a:t>. </a:t>
            </a:r>
            <a:r>
              <a:rPr lang="fr-FR" dirty="0" err="1"/>
              <a:t>Nb_pge</a:t>
            </a:r>
            <a:r>
              <a:rPr lang="fr-FR" dirty="0"/>
              <a:t>, </a:t>
            </a:r>
            <a:r>
              <a:rPr lang="fr-FR" dirty="0" err="1"/>
              <a:t>L.Specialite</a:t>
            </a:r>
            <a:r>
              <a:rPr lang="fr-FR" dirty="0"/>
              <a:t>);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27" name="ZoneTexte 26"/>
          <p:cNvSpPr txBox="1"/>
          <p:nvPr/>
        </p:nvSpPr>
        <p:spPr>
          <a:xfrm>
            <a:off x="321887" y="116632"/>
            <a:ext cx="2296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trike="sngStrike" dirty="0" smtClean="0"/>
              <a:t>Nom physique</a:t>
            </a:r>
            <a:endParaRPr lang="fr-FR" strike="sngStrike" dirty="0"/>
          </a:p>
        </p:txBody>
      </p:sp>
    </p:spTree>
    <p:extLst>
      <p:ext uri="{BB962C8B-B14F-4D97-AF65-F5344CB8AC3E}">
        <p14:creationId xmlns:p14="http://schemas.microsoft.com/office/powerpoint/2010/main" val="2835449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1054</TotalTime>
  <Words>336</Words>
  <Application>Microsoft Office PowerPoint</Application>
  <PresentationFormat>Affichage à l'écran (4:3)</PresentationFormat>
  <Paragraphs>113</Paragraphs>
  <Slides>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5" baseType="lpstr">
      <vt:lpstr>Thème Office</vt:lpstr>
      <vt:lpstr>Présentation PowerPoint</vt:lpstr>
      <vt:lpstr>Les étapes d’ajouter des éléments dans un fichier </vt:lpstr>
      <vt:lpstr>Ecriture dans un fichier 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PC</dc:creator>
  <cp:lastModifiedBy>PC</cp:lastModifiedBy>
  <cp:revision>38</cp:revision>
  <dcterms:created xsi:type="dcterms:W3CDTF">2020-04-14T16:51:33Z</dcterms:created>
  <dcterms:modified xsi:type="dcterms:W3CDTF">2020-04-15T11:08:09Z</dcterms:modified>
</cp:coreProperties>
</file>