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6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1887" y="6017981"/>
            <a:ext cx="4246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  <a:r>
              <a:rPr lang="fr-FR" dirty="0" smtClean="0"/>
              <a:t>ib (nom logique )  </a:t>
            </a:r>
          </a:p>
          <a:p>
            <a:r>
              <a:rPr lang="fr-FR" dirty="0" smtClean="0"/>
              <a:t>File of livre  FILE *bib; 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125691"/>
              </p:ext>
            </p:extLst>
          </p:nvPr>
        </p:nvGraphicFramePr>
        <p:xfrm>
          <a:off x="-165845" y="576530"/>
          <a:ext cx="3600400" cy="4063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406380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680335"/>
              </p:ext>
            </p:extLst>
          </p:nvPr>
        </p:nvGraphicFramePr>
        <p:xfrm>
          <a:off x="779685" y="5459489"/>
          <a:ext cx="747611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611"/>
              </a:tblGrid>
              <a:tr h="288031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</a:t>
                      </a:r>
                      <a:r>
                        <a:rPr lang="fr-FR" dirty="0" err="1" smtClean="0">
                          <a:solidFill>
                            <a:schemeClr val="accent1"/>
                          </a:solidFill>
                        </a:rPr>
                        <a:t>Bib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 flipV="1">
            <a:off x="1153491" y="4740281"/>
            <a:ext cx="0" cy="719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21887" y="116632"/>
            <a:ext cx="229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trike="sngStrike" dirty="0" smtClean="0"/>
              <a:t>Nom physique</a:t>
            </a:r>
            <a:endParaRPr lang="fr-FR" strike="sngStrike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156800"/>
              </p:ext>
            </p:extLst>
          </p:nvPr>
        </p:nvGraphicFramePr>
        <p:xfrm>
          <a:off x="3347864" y="4027757"/>
          <a:ext cx="5994158" cy="107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140"/>
                <a:gridCol w="974204"/>
                <a:gridCol w="974204"/>
                <a:gridCol w="875263"/>
                <a:gridCol w="949468"/>
                <a:gridCol w="1097879"/>
              </a:tblGrid>
              <a:tr h="1072128">
                <a:tc>
                  <a:txBody>
                    <a:bodyPr/>
                    <a:lstStyle/>
                    <a:p>
                      <a:r>
                        <a:rPr lang="fr-FR" dirty="0" smtClean="0"/>
                        <a:t>Code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Titre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Auteur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Annee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Nb_pge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Specialite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4973425" y="357301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004048" y="2276872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fichier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5508104" y="5549929"/>
            <a:ext cx="2736304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Utilisateur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682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34082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étapes d’ajouter des éléments dans un fichier </a:t>
            </a:r>
            <a:endParaRPr lang="fr-FR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837" y="692696"/>
            <a:ext cx="10441160" cy="640871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fr-FR" sz="7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Déclarer une variable de type enregistrement (L: livre ) </a:t>
            </a:r>
            <a:endParaRPr lang="fr-FR" sz="72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fr-FR" sz="7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Ouvrir le fichier en mode écriture (¨</a:t>
            </a:r>
            <a:r>
              <a:rPr lang="fr-FR" sz="7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a¨ ajout   / ¨w¨ écraser  l’ancien contenu </a:t>
            </a:r>
            <a:r>
              <a:rPr lang="fr-FR" sz="7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</a:t>
            </a:r>
            <a:r>
              <a:rPr lang="fr-FR" sz="7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70000"/>
              </a:lnSpc>
            </a:pPr>
            <a:r>
              <a:rPr lang="fr-FR" sz="7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Demande de l’utilisateur de donner </a:t>
            </a:r>
            <a:r>
              <a:rPr lang="fr-FR" sz="7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 nombre de livres </a:t>
            </a:r>
            <a:r>
              <a:rPr lang="fr-FR" sz="7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à ajouter </a:t>
            </a:r>
          </a:p>
          <a:p>
            <a:pPr>
              <a:lnSpc>
                <a:spcPct val="170000"/>
              </a:lnSpc>
            </a:pPr>
            <a:r>
              <a:rPr lang="fr-FR" sz="7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Pour i = 1 à nombre de livres  faire    (boucle)</a:t>
            </a:r>
          </a:p>
          <a:p>
            <a:pPr lvl="1">
              <a:lnSpc>
                <a:spcPct val="170000"/>
              </a:lnSpc>
            </a:pP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Demande les informations du  livre  i</a:t>
            </a:r>
          </a:p>
          <a:p>
            <a:pPr lvl="1">
              <a:lnSpc>
                <a:spcPct val="170000"/>
              </a:lnSpc>
            </a:pP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Lire ces informations dans les champs de l’enregistrement   L</a:t>
            </a:r>
          </a:p>
          <a:p>
            <a:pPr lvl="3">
              <a:lnSpc>
                <a:spcPct val="170000"/>
              </a:lnSpc>
            </a:pP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lecture </a:t>
            </a:r>
            <a:r>
              <a:rPr lang="fr-FR" sz="7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L.code_livre</a:t>
            </a:r>
            <a:r>
              <a:rPr lang="fr-FR" sz="7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// champ  1</a:t>
            </a:r>
          </a:p>
          <a:p>
            <a:pPr lvl="3">
              <a:lnSpc>
                <a:spcPct val="170000"/>
              </a:lnSpc>
            </a:pP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lecture </a:t>
            </a:r>
            <a:r>
              <a:rPr lang="fr-FR" sz="7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L.titre</a:t>
            </a: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                    // champ 2</a:t>
            </a:r>
          </a:p>
          <a:p>
            <a:pPr marL="1371600" lvl="3" indent="0">
              <a:lnSpc>
                <a:spcPct val="120000"/>
              </a:lnSpc>
              <a:buNone/>
            </a:pP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.</a:t>
            </a:r>
          </a:p>
          <a:p>
            <a:pPr marL="1371600" lvl="3" indent="0">
              <a:lnSpc>
                <a:spcPct val="120000"/>
              </a:lnSpc>
              <a:buNone/>
            </a:pPr>
            <a:r>
              <a:rPr lang="fr-FR" sz="7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.</a:t>
            </a:r>
          </a:p>
          <a:p>
            <a:pPr marL="1371600" lvl="3" indent="0">
              <a:lnSpc>
                <a:spcPct val="120000"/>
              </a:lnSpc>
              <a:buNone/>
            </a:pP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lecture </a:t>
            </a:r>
            <a:r>
              <a:rPr lang="fr-FR" sz="7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L.specialite</a:t>
            </a: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;            </a:t>
            </a:r>
            <a:r>
              <a:rPr lang="fr-FR" sz="72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// champ </a:t>
            </a:r>
            <a:r>
              <a:rPr lang="fr-FR" sz="7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</a:t>
            </a:r>
            <a:endParaRPr lang="fr-FR" sz="72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Ecrire les informations sauvegardées dans l’enregistrement dans notre fichier :</a:t>
            </a:r>
          </a:p>
          <a:p>
            <a:pPr marL="457200" lvl="1" indent="0">
              <a:lnSpc>
                <a:spcPct val="170000"/>
              </a:lnSpc>
              <a:buNone/>
            </a:pPr>
            <a:r>
              <a:rPr lang="fr-FR" sz="6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(Ecrire (</a:t>
            </a:r>
            <a:r>
              <a:rPr lang="fr-FR" sz="6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nom logique du fichier</a:t>
            </a: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fr-FR" sz="6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L.code_livre,L</a:t>
            </a: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fr-FR" sz="6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L.titre</a:t>
            </a:r>
            <a:r>
              <a:rPr lang="fr-FR" sz="6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,......</a:t>
            </a:r>
            <a:r>
              <a:rPr lang="fr-FR" sz="6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70000"/>
              </a:lnSpc>
            </a:pPr>
            <a:r>
              <a:rPr lang="fr-FR" sz="7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Fermer le fichier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39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fr-FR" dirty="0" smtClean="0"/>
              <a:t>Ecriture dans un fichier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244709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48680">
                <a:tc>
                  <a:txBody>
                    <a:bodyPr/>
                    <a:lstStyle/>
                    <a:p>
                      <a:r>
                        <a:rPr lang="fr-FR" dirty="0" smtClean="0"/>
                        <a:t>Ecriture</a:t>
                      </a:r>
                      <a:r>
                        <a:rPr lang="fr-FR" baseline="0" dirty="0" smtClean="0"/>
                        <a:t> dans un écran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Ecriture</a:t>
                      </a:r>
                      <a:r>
                        <a:rPr lang="fr-FR" baseline="0" dirty="0" smtClean="0"/>
                        <a:t> dans un fichier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Il faut ajouter le nom logique du fichier 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3074640">
                <a:tc>
                  <a:txBody>
                    <a:bodyPr/>
                    <a:lstStyle/>
                    <a:p>
                      <a:r>
                        <a:rPr lang="fr-FR" dirty="0" smtClean="0"/>
                        <a:t> X: entier 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Ecrire</a:t>
                      </a:r>
                      <a:r>
                        <a:rPr lang="fr-FR" baseline="0" dirty="0" smtClean="0"/>
                        <a:t> (¨donner la valeur de X¨);</a:t>
                      </a:r>
                    </a:p>
                    <a:p>
                      <a:r>
                        <a:rPr lang="fr-FR" baseline="0" dirty="0" smtClean="0"/>
                        <a:t>Lire(X);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Ecrire (X);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 X: entier 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Ecrire</a:t>
                      </a:r>
                      <a:r>
                        <a:rPr lang="fr-FR" baseline="0" dirty="0" smtClean="0"/>
                        <a:t> (¨donner la valeur de X¨);</a:t>
                      </a:r>
                    </a:p>
                    <a:p>
                      <a:r>
                        <a:rPr lang="fr-FR" baseline="0" dirty="0" smtClean="0"/>
                        <a:t>Lire(X);</a:t>
                      </a:r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Ecrire(nom logique,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X);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339752" y="3789040"/>
            <a:ext cx="201622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Donner la valeur de X  </a:t>
            </a:r>
          </a:p>
          <a:p>
            <a:pPr algn="ctr"/>
            <a:r>
              <a:rPr lang="fr-FR" dirty="0" smtClean="0"/>
              <a:t>5</a:t>
            </a:r>
          </a:p>
          <a:p>
            <a:pPr algn="ctr"/>
            <a:r>
              <a:rPr lang="fr-FR" dirty="0"/>
              <a:t>5</a:t>
            </a: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948264" y="2780928"/>
            <a:ext cx="14401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</a:p>
          <a:p>
            <a:pPr algn="ctr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660232" y="4653136"/>
            <a:ext cx="187220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Donner la valeur de X </a:t>
            </a:r>
            <a:endParaRPr lang="fr-FR" dirty="0" smtClean="0"/>
          </a:p>
          <a:p>
            <a:pPr algn="ctr"/>
            <a:r>
              <a:rPr lang="fr-FR" dirty="0" smtClean="0"/>
              <a:t>5</a:t>
            </a:r>
          </a:p>
          <a:p>
            <a:pPr algn="ctr"/>
            <a:r>
              <a:rPr lang="fr-FR" dirty="0" smtClean="0"/>
              <a:t> </a:t>
            </a:r>
            <a:endParaRPr lang="fr-FR" dirty="0"/>
          </a:p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084168" y="26369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fichier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7884368" y="432445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ecran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427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21887" y="6017981"/>
            <a:ext cx="4246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  <a:r>
              <a:rPr lang="fr-FR" dirty="0" smtClean="0"/>
              <a:t>ib (nom logique )  </a:t>
            </a:r>
          </a:p>
          <a:p>
            <a:r>
              <a:rPr lang="fr-FR" dirty="0" smtClean="0"/>
              <a:t>File of livre  FILE *bib; </a:t>
            </a:r>
            <a:endParaRPr lang="fr-FR" dirty="0"/>
          </a:p>
        </p:txBody>
      </p:sp>
      <p:cxnSp>
        <p:nvCxnSpPr>
          <p:cNvPr id="10" name="Connecteur droit avec flèche 9"/>
          <p:cNvCxnSpPr/>
          <p:nvPr/>
        </p:nvCxnSpPr>
        <p:spPr>
          <a:xfrm flipH="1" flipV="1">
            <a:off x="2087724" y="1196752"/>
            <a:ext cx="106211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148064" y="35010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écran</a:t>
            </a:r>
            <a:endParaRPr lang="fr-FR" dirty="0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724374"/>
              </p:ext>
            </p:extLst>
          </p:nvPr>
        </p:nvGraphicFramePr>
        <p:xfrm>
          <a:off x="7571453" y="3014175"/>
          <a:ext cx="4723178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3178"/>
              </a:tblGrid>
              <a:tr h="5353204">
                <a:tc>
                  <a:txBody>
                    <a:bodyPr/>
                    <a:lstStyle/>
                    <a:p>
                      <a:r>
                        <a:rPr lang="fr-FR" dirty="0" smtClean="0"/>
                        <a:t>donner le nombre de livre à ajouter </a:t>
                      </a:r>
                    </a:p>
                    <a:p>
                      <a:r>
                        <a:rPr lang="fr-FR" dirty="0" smtClean="0"/>
                        <a:t>2</a:t>
                      </a:r>
                    </a:p>
                    <a:p>
                      <a:r>
                        <a:rPr lang="fr-FR" dirty="0" smtClean="0"/>
                        <a:t>Donnez svp</a:t>
                      </a:r>
                      <a:r>
                        <a:rPr lang="fr-FR" baseline="0" dirty="0" smtClean="0"/>
                        <a:t> les informations de livre n 1</a:t>
                      </a:r>
                    </a:p>
                    <a:p>
                      <a:r>
                        <a:rPr lang="fr-FR" baseline="0" dirty="0" smtClean="0"/>
                        <a:t>C01</a:t>
                      </a:r>
                    </a:p>
                    <a:p>
                      <a:r>
                        <a:rPr lang="fr-FR" baseline="0" dirty="0" err="1" smtClean="0"/>
                        <a:t>Algo</a:t>
                      </a:r>
                      <a:endParaRPr lang="fr-FR" baseline="0" dirty="0" smtClean="0"/>
                    </a:p>
                    <a:p>
                      <a:r>
                        <a:rPr lang="fr-FR" baseline="0" dirty="0" err="1" smtClean="0"/>
                        <a:t>Yaser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2012</a:t>
                      </a:r>
                    </a:p>
                    <a:p>
                      <a:r>
                        <a:rPr lang="fr-FR" baseline="0" dirty="0" smtClean="0"/>
                        <a:t>250</a:t>
                      </a:r>
                    </a:p>
                    <a:p>
                      <a:r>
                        <a:rPr lang="fr-FR" baseline="0" dirty="0" smtClean="0"/>
                        <a:t>Info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Donnez svp les informations de livre n 2</a:t>
                      </a:r>
                    </a:p>
                    <a:p>
                      <a:r>
                        <a:rPr lang="fr-FR" baseline="0" dirty="0" smtClean="0"/>
                        <a:t>C02</a:t>
                      </a:r>
                    </a:p>
                    <a:p>
                      <a:r>
                        <a:rPr lang="fr-FR" baseline="0" dirty="0" err="1" smtClean="0"/>
                        <a:t>Struct</a:t>
                      </a:r>
                      <a:endParaRPr lang="fr-FR" baseline="0" dirty="0" smtClean="0"/>
                    </a:p>
                    <a:p>
                      <a:r>
                        <a:rPr lang="fr-FR" baseline="0" dirty="0" err="1" smtClean="0"/>
                        <a:t>Adel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2020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780724"/>
              </p:ext>
            </p:extLst>
          </p:nvPr>
        </p:nvGraphicFramePr>
        <p:xfrm>
          <a:off x="-165845" y="576530"/>
          <a:ext cx="3600400" cy="4063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406380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C01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baseline="0" dirty="0" err="1" smtClean="0">
                          <a:solidFill>
                            <a:schemeClr val="tx1"/>
                          </a:solidFill>
                        </a:rPr>
                        <a:t>Algo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baseline="0" dirty="0" err="1" smtClean="0">
                          <a:solidFill>
                            <a:schemeClr val="tx1"/>
                          </a:solidFill>
                        </a:rPr>
                        <a:t>Yaser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2012 250 info 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C02 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struct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Adel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2020 250 info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148985"/>
              </p:ext>
            </p:extLst>
          </p:nvPr>
        </p:nvGraphicFramePr>
        <p:xfrm>
          <a:off x="779685" y="5459489"/>
          <a:ext cx="747611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611"/>
              </a:tblGrid>
              <a:tr h="288031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</a:t>
                      </a:r>
                      <a:r>
                        <a:rPr lang="fr-FR" dirty="0" err="1" smtClean="0">
                          <a:solidFill>
                            <a:schemeClr val="accent1"/>
                          </a:solidFill>
                        </a:rPr>
                        <a:t>Bib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1" name="Connecteur droit avec flèche 20"/>
          <p:cNvCxnSpPr/>
          <p:nvPr/>
        </p:nvCxnSpPr>
        <p:spPr>
          <a:xfrm flipV="1">
            <a:off x="1153491" y="4740281"/>
            <a:ext cx="0" cy="719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122454"/>
              </p:ext>
            </p:extLst>
          </p:nvPr>
        </p:nvGraphicFramePr>
        <p:xfrm>
          <a:off x="3149842" y="700688"/>
          <a:ext cx="5994158" cy="107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140"/>
                <a:gridCol w="974204"/>
                <a:gridCol w="974204"/>
                <a:gridCol w="875263"/>
                <a:gridCol w="949468"/>
                <a:gridCol w="1097879"/>
              </a:tblGrid>
              <a:tr h="1072128">
                <a:tc>
                  <a:txBody>
                    <a:bodyPr/>
                    <a:lstStyle/>
                    <a:p>
                      <a:r>
                        <a:rPr lang="fr-FR" dirty="0" smtClean="0"/>
                        <a:t>Code</a:t>
                      </a:r>
                    </a:p>
                    <a:p>
                      <a:r>
                        <a:rPr lang="fr-FR" dirty="0" smtClean="0"/>
                        <a:t>C02</a:t>
                      </a:r>
                    </a:p>
                    <a:p>
                      <a:r>
                        <a:rPr lang="fr-FR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Titre</a:t>
                      </a:r>
                    </a:p>
                    <a:p>
                      <a:r>
                        <a:rPr lang="fr-FR" dirty="0" err="1" smtClean="0"/>
                        <a:t>struct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Auteur</a:t>
                      </a:r>
                    </a:p>
                    <a:p>
                      <a:r>
                        <a:rPr lang="fr-FR" dirty="0" err="1" smtClean="0"/>
                        <a:t>Adel</a:t>
                      </a:r>
                      <a:r>
                        <a:rPr lang="fr-FR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Annee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2020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Nb_pge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250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Specialite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info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4896036" y="26064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</a:t>
            </a:r>
            <a:r>
              <a:rPr lang="fr-FR" dirty="0" smtClean="0"/>
              <a:t>: Livre 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2062254" y="2577678"/>
            <a:ext cx="5004048" cy="2585323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Nb=2</a:t>
            </a:r>
          </a:p>
          <a:p>
            <a:r>
              <a:rPr lang="fr-FR" dirty="0" smtClean="0"/>
              <a:t>i=1   livre n 1 </a:t>
            </a:r>
          </a:p>
          <a:p>
            <a:r>
              <a:rPr lang="fr-FR" dirty="0" smtClean="0"/>
              <a:t>Ecrire (</a:t>
            </a:r>
            <a:r>
              <a:rPr lang="fr-FR" dirty="0" err="1" smtClean="0"/>
              <a:t>Bib,L.code</a:t>
            </a:r>
            <a:r>
              <a:rPr lang="fr-FR" dirty="0" smtClean="0"/>
              <a:t>, </a:t>
            </a:r>
            <a:r>
              <a:rPr lang="fr-FR" dirty="0" err="1" smtClean="0"/>
              <a:t>L.titre</a:t>
            </a:r>
            <a:r>
              <a:rPr lang="fr-FR" dirty="0" smtClean="0"/>
              <a:t>, </a:t>
            </a:r>
            <a:r>
              <a:rPr lang="fr-FR" dirty="0" err="1" smtClean="0"/>
              <a:t>L.Auteur,L</a:t>
            </a:r>
            <a:r>
              <a:rPr lang="fr-FR" dirty="0" smtClean="0"/>
              <a:t>. </a:t>
            </a:r>
            <a:r>
              <a:rPr lang="fr-FR" dirty="0" err="1" smtClean="0"/>
              <a:t>Anne,L</a:t>
            </a:r>
            <a:r>
              <a:rPr lang="fr-FR" dirty="0" smtClean="0"/>
              <a:t>. </a:t>
            </a:r>
            <a:r>
              <a:rPr lang="fr-FR" dirty="0" err="1" smtClean="0"/>
              <a:t>Nb_pge</a:t>
            </a:r>
            <a:r>
              <a:rPr lang="fr-FR" dirty="0" smtClean="0"/>
              <a:t>, </a:t>
            </a:r>
            <a:r>
              <a:rPr lang="fr-FR" dirty="0" err="1" smtClean="0"/>
              <a:t>L.Specialite</a:t>
            </a:r>
            <a:r>
              <a:rPr lang="fr-FR" dirty="0" smtClean="0"/>
              <a:t>);</a:t>
            </a:r>
          </a:p>
          <a:p>
            <a:r>
              <a:rPr lang="fr-FR" dirty="0" smtClean="0"/>
              <a:t>i=2  livre n 2</a:t>
            </a:r>
          </a:p>
          <a:p>
            <a:r>
              <a:rPr lang="fr-FR" dirty="0"/>
              <a:t>Ecrire (</a:t>
            </a:r>
            <a:r>
              <a:rPr lang="fr-FR" dirty="0" err="1"/>
              <a:t>Bib,L.code</a:t>
            </a:r>
            <a:r>
              <a:rPr lang="fr-FR" dirty="0"/>
              <a:t>, </a:t>
            </a:r>
            <a:r>
              <a:rPr lang="fr-FR" dirty="0" err="1"/>
              <a:t>L.titre</a:t>
            </a:r>
            <a:r>
              <a:rPr lang="fr-FR" dirty="0"/>
              <a:t>, </a:t>
            </a:r>
            <a:r>
              <a:rPr lang="fr-FR" dirty="0" err="1"/>
              <a:t>L.Auteur,L</a:t>
            </a:r>
            <a:r>
              <a:rPr lang="fr-FR" dirty="0"/>
              <a:t>. </a:t>
            </a:r>
            <a:r>
              <a:rPr lang="fr-FR" dirty="0" err="1"/>
              <a:t>Anne,L</a:t>
            </a:r>
            <a:r>
              <a:rPr lang="fr-FR" dirty="0"/>
              <a:t>. </a:t>
            </a:r>
            <a:r>
              <a:rPr lang="fr-FR" dirty="0" err="1"/>
              <a:t>Nb_pge</a:t>
            </a:r>
            <a:r>
              <a:rPr lang="fr-FR" dirty="0"/>
              <a:t>, </a:t>
            </a:r>
            <a:r>
              <a:rPr lang="fr-FR" dirty="0" err="1"/>
              <a:t>L.Specialite</a:t>
            </a:r>
            <a:r>
              <a:rPr lang="fr-FR" dirty="0"/>
              <a:t>);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21887" y="116632"/>
            <a:ext cx="229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trike="sngStrike" dirty="0" smtClean="0"/>
              <a:t>Nom physique</a:t>
            </a:r>
            <a:endParaRPr lang="fr-FR" strike="sngStrike" dirty="0"/>
          </a:p>
        </p:txBody>
      </p:sp>
    </p:spTree>
    <p:extLst>
      <p:ext uri="{BB962C8B-B14F-4D97-AF65-F5344CB8AC3E}">
        <p14:creationId xmlns:p14="http://schemas.microsoft.com/office/powerpoint/2010/main" val="28354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336</Words>
  <Application>Microsoft Office PowerPoint</Application>
  <PresentationFormat>Affichage à l'écran (4:3)</PresentationFormat>
  <Paragraphs>113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Les étapes d’ajouter des éléments dans un fichier </vt:lpstr>
      <vt:lpstr>Ecriture dans un fichier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PC</cp:lastModifiedBy>
  <cp:revision>38</cp:revision>
  <dcterms:created xsi:type="dcterms:W3CDTF">2020-04-14T16:51:33Z</dcterms:created>
  <dcterms:modified xsi:type="dcterms:W3CDTF">2020-04-15T11:08:09Z</dcterms:modified>
</cp:coreProperties>
</file>