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57" r:id="rId2"/>
    <p:sldId id="265" r:id="rId3"/>
    <p:sldId id="300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3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 varScale="1">
        <p:scale>
          <a:sx n="70" d="100"/>
          <a:sy n="70" d="100"/>
        </p:scale>
        <p:origin x="1332" y="72"/>
      </p:cViewPr>
      <p:guideLst>
        <p:guide orient="horz" pos="2160"/>
        <p:guide pos="33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58763" units="1/cm"/>
        </inkml:channelProperties>
      </inkml:inkSource>
      <inkml:timestamp xml:id="ts0" timeString="2020-03-27T16:32:42.1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1191 69,'-25'0,"25"-20,0 40,25-20,0 0,24 0,-24 0,0 0,0 0,-1 0,1 0,0 0,0 0,0 0,-1 0,1 0,0 0,-25 18,25-18,0 20,-1-20,1 0,0 0,0 0,0 0,-1 0,-24 19,25-19,0 0,0 0,0 0,0 0,-1 0,1 0,0 0,0 0,0 0,-1 0,1 0,0 0,0 0,0 0,-1 0,1 0,0 0,0 0,0 0,-1 0,1 0,0 0,0-19,-50 19,0 0,0 0,1 0,-1 0,0-20,0 20,0 0,1 0,-1 0,0 0,0 0,0 0,25-18,-24 18,-1 0,0 0,0 0,-49 0,49 0,0 0,0 0,0 0,1 0,-1 0,-25 0,25 0,1-20,-1 20,0 0,25-19,-25 19,0 0,1 0,-1 0,0 0,0 0,0 0,1 0,-1 0,0 0,0 0,0 0,1 0,-1 0,0 0,0 0,0 0,-24 0,24 0,0 0,0 0,1 0,-1 0,0 0,0 0,0 0,1 0,-1 0,0 0,0 0,0 0,1 0,-1 0,0 0,0 0,-25 0,26 0,-1 0,0 0,0 0,0 0,1 0,-1 0,0 0,0 0,0 0,1 0,-1 0,0 0,0 0,0 0,1 0,-1 0,-25 0,25 0,1 0,-1 0,0 0,0 0,25 19,25-19,0 0,0 0,-25 20,49-20,-24 0,0 0,0 0,-1 0,1 18,25 2,-25-20,-1 0,1 0,0 0,0 0,24 0,-24 19,25-19,-25 0,-1 19,51-19,-25 0,-26 0,1 0,25 19,-25-19,-1 19,1-19,0 0,0 0,0 0,24 0,-24 0,0 0,0 0,-1 0,1 0,0 0,0 0,0 0,-1 0,1 0,0 0,0 0,24 0,-24 0,25 0,-25 0,-1 0,1 0,0 0,0 0,0 0,-1 0,1 0,0 0,0 0,0 0,-1 0,1 0,25 0,-25 0,24 0,-24-19,25 19,-1-19,-24 19,0 0,0 0,0 0,-1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A06DC-A14C-437A-AF63-C290FB675252}" type="datetimeFigureOut">
              <a:rPr lang="fr-FR" smtClean="0"/>
              <a:pPr/>
              <a:t>13/06/2020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FE388-7440-4373-A54B-987917A701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826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E22DA03-6A3A-4E1B-AC06-C9C4CA7E0CE5}" type="datetimeFigureOut">
              <a:rPr lang="fr-FR" smtClean="0"/>
              <a:pPr/>
              <a:t>13/06/2020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0728029-3B6F-490A-915B-206FAD26553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22DA03-6A3A-4E1B-AC06-C9C4CA7E0CE5}" type="datetimeFigureOut">
              <a:rPr lang="fr-FR" smtClean="0"/>
              <a:pPr/>
              <a:t>13/06/2020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28029-3B6F-490A-915B-206FAD26553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22DA03-6A3A-4E1B-AC06-C9C4CA7E0CE5}" type="datetimeFigureOut">
              <a:rPr lang="fr-FR" smtClean="0"/>
              <a:pPr/>
              <a:t>13/06/2020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28029-3B6F-490A-915B-206FAD26553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22DA03-6A3A-4E1B-AC06-C9C4CA7E0CE5}" type="datetimeFigureOut">
              <a:rPr lang="fr-FR" smtClean="0"/>
              <a:pPr/>
              <a:t>13/06/2020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28029-3B6F-490A-915B-206FAD26553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22DA03-6A3A-4E1B-AC06-C9C4CA7E0CE5}" type="datetimeFigureOut">
              <a:rPr lang="fr-FR" smtClean="0"/>
              <a:pPr/>
              <a:t>13/06/2020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28029-3B6F-490A-915B-206FAD26553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22DA03-6A3A-4E1B-AC06-C9C4CA7E0CE5}" type="datetimeFigureOut">
              <a:rPr lang="fr-FR" smtClean="0"/>
              <a:pPr/>
              <a:t>13/06/2020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28029-3B6F-490A-915B-206FAD26553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22DA03-6A3A-4E1B-AC06-C9C4CA7E0CE5}" type="datetimeFigureOut">
              <a:rPr lang="fr-FR" smtClean="0"/>
              <a:pPr/>
              <a:t>13/06/2020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28029-3B6F-490A-915B-206FAD26553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22DA03-6A3A-4E1B-AC06-C9C4CA7E0CE5}" type="datetimeFigureOut">
              <a:rPr lang="fr-FR" smtClean="0"/>
              <a:pPr/>
              <a:t>13/06/2020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28029-3B6F-490A-915B-206FAD26553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22DA03-6A3A-4E1B-AC06-C9C4CA7E0CE5}" type="datetimeFigureOut">
              <a:rPr lang="fr-FR" smtClean="0"/>
              <a:pPr/>
              <a:t>13/06/2020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28029-3B6F-490A-915B-206FAD26553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E22DA03-6A3A-4E1B-AC06-C9C4CA7E0CE5}" type="datetimeFigureOut">
              <a:rPr lang="fr-FR" smtClean="0"/>
              <a:pPr/>
              <a:t>13/06/2020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28029-3B6F-490A-915B-206FAD26553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E22DA03-6A3A-4E1B-AC06-C9C4CA7E0CE5}" type="datetimeFigureOut">
              <a:rPr lang="fr-FR" smtClean="0"/>
              <a:pPr/>
              <a:t>13/06/2020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0728029-3B6F-490A-915B-206FAD26553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E22DA03-6A3A-4E1B-AC06-C9C4CA7E0CE5}" type="datetimeFigureOut">
              <a:rPr lang="fr-FR" smtClean="0"/>
              <a:pPr/>
              <a:t>13/06/2020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0728029-3B6F-490A-915B-206FAD265537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emf"/><Relationship Id="rId5" Type="http://schemas.openxmlformats.org/officeDocument/2006/relationships/customXml" Target="../ink/ink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48068"/>
          </a:xfrm>
        </p:spPr>
        <p:txBody>
          <a:bodyPr>
            <a:normAutofit/>
          </a:bodyPr>
          <a:lstStyle/>
          <a:p>
            <a:pPr algn="ctr" rtl="1">
              <a:buNone/>
            </a:pPr>
            <a:endParaRPr lang="ar-DZ" dirty="0" smtClean="0"/>
          </a:p>
          <a:p>
            <a:pPr algn="ctr" rtl="1">
              <a:buNone/>
            </a:pPr>
            <a:endParaRPr lang="fr-FR" dirty="0" smtClean="0"/>
          </a:p>
          <a:p>
            <a:pPr algn="ctr" rtl="1">
              <a:buNone/>
            </a:pPr>
            <a:endParaRPr lang="ar-DZ" dirty="0" smtClean="0"/>
          </a:p>
          <a:p>
            <a:pPr algn="ctr" rtl="1">
              <a:buNone/>
            </a:pPr>
            <a:r>
              <a:rPr lang="ar-DZ" b="1" dirty="0" smtClean="0">
                <a:solidFill>
                  <a:srgbClr val="FF0000"/>
                </a:solidFill>
              </a:rPr>
              <a:t>الإدارة الإستراتجية للموارد البشرية</a:t>
            </a:r>
          </a:p>
          <a:p>
            <a:pPr algn="ctr" rtl="1">
              <a:buNone/>
            </a:pPr>
            <a:r>
              <a:rPr lang="ar-DZ" sz="2000" b="1" dirty="0" smtClean="0">
                <a:solidFill>
                  <a:srgbClr val="00B0F0"/>
                </a:solidFill>
              </a:rPr>
              <a:t>السنة الأولى </a:t>
            </a:r>
            <a:r>
              <a:rPr lang="ar-DZ" sz="2000" b="1" dirty="0" err="1" smtClean="0">
                <a:solidFill>
                  <a:srgbClr val="00B0F0"/>
                </a:solidFill>
              </a:rPr>
              <a:t>ماستر</a:t>
            </a:r>
            <a:r>
              <a:rPr lang="ar-DZ" sz="2000" b="1" dirty="0" smtClean="0">
                <a:solidFill>
                  <a:srgbClr val="00B0F0"/>
                </a:solidFill>
              </a:rPr>
              <a:t> إدارة الموارد البشرية</a:t>
            </a:r>
            <a:endParaRPr lang="fr-FR" sz="2000" b="1" dirty="0" smtClean="0">
              <a:solidFill>
                <a:srgbClr val="00B0F0"/>
              </a:solidFill>
            </a:endParaRPr>
          </a:p>
          <a:p>
            <a:pPr algn="ctr" rtl="1">
              <a:buNone/>
            </a:pPr>
            <a:r>
              <a:rPr lang="fr-FR" sz="1400" b="1" dirty="0" smtClean="0">
                <a:solidFill>
                  <a:srgbClr val="00B0F0"/>
                </a:solidFill>
              </a:rPr>
              <a:t>2019/2020</a:t>
            </a:r>
            <a:endParaRPr lang="ar-DZ" sz="1400" b="1" dirty="0" smtClean="0">
              <a:solidFill>
                <a:srgbClr val="00B0F0"/>
              </a:solidFill>
            </a:endParaRPr>
          </a:p>
          <a:p>
            <a:pPr algn="ctr">
              <a:buNone/>
            </a:pPr>
            <a:endParaRPr lang="ar-DZ" dirty="0" smtClean="0"/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ar-DZ" dirty="0" smtClean="0"/>
          </a:p>
          <a:p>
            <a:pPr algn="ctr" rtl="1">
              <a:buNone/>
            </a:pPr>
            <a:r>
              <a:rPr lang="ar-DZ" sz="1800" b="1" dirty="0" smtClean="0"/>
              <a:t>ا.د حجازي إسماعيل</a:t>
            </a:r>
          </a:p>
          <a:p>
            <a:pPr algn="ctr" rtl="1">
              <a:buNone/>
            </a:pPr>
            <a:r>
              <a:rPr lang="fr-FR" sz="1200" dirty="0" smtClean="0"/>
              <a:t>Smail.hedjazi@univ_biskra.dz</a:t>
            </a:r>
            <a:endParaRPr lang="fr-FR" sz="12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ar-DZ" sz="2400" dirty="0" smtClean="0"/>
              <a:t>وزارة التعليم العالي </a:t>
            </a:r>
            <a:r>
              <a:rPr lang="ar-DZ" sz="2400" dirty="0" err="1" smtClean="0"/>
              <a:t>و</a:t>
            </a:r>
            <a:r>
              <a:rPr lang="ar-DZ" sz="2400" dirty="0" smtClean="0"/>
              <a:t> البحث العلمي</a:t>
            </a:r>
            <a:br>
              <a:rPr lang="ar-DZ" sz="2400" dirty="0" smtClean="0"/>
            </a:br>
            <a:r>
              <a:rPr lang="ar-DZ" sz="2400" dirty="0" smtClean="0"/>
              <a:t>جامعة محمد </a:t>
            </a:r>
            <a:r>
              <a:rPr lang="ar-DZ" sz="2400" dirty="0" err="1" smtClean="0"/>
              <a:t>خيضر</a:t>
            </a:r>
            <a:r>
              <a:rPr lang="ar-DZ" sz="2400" dirty="0" smtClean="0"/>
              <a:t> بسكرة</a:t>
            </a:r>
            <a:br>
              <a:rPr lang="ar-DZ" sz="2400" dirty="0" smtClean="0"/>
            </a:br>
            <a:r>
              <a:rPr lang="ar-DZ" sz="2400" dirty="0" smtClean="0"/>
              <a:t>كلية العلوم الاقتصادية التجارية </a:t>
            </a:r>
            <a:r>
              <a:rPr lang="ar-DZ" sz="2400" dirty="0" err="1" smtClean="0"/>
              <a:t>و</a:t>
            </a:r>
            <a:r>
              <a:rPr lang="ar-DZ" sz="2400" dirty="0" smtClean="0"/>
              <a:t> علوم التسيير</a:t>
            </a:r>
            <a:br>
              <a:rPr lang="ar-DZ" sz="2400" dirty="0" smtClean="0"/>
            </a:br>
            <a:r>
              <a:rPr lang="ar-DZ" sz="2200" dirty="0" smtClean="0"/>
              <a:t>قسم علوم التسيير</a:t>
            </a:r>
            <a:endParaRPr lang="fr-FR" sz="2200" dirty="0"/>
          </a:p>
        </p:txBody>
      </p:sp>
      <p:pic>
        <p:nvPicPr>
          <p:cNvPr id="6" name="~PP399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0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DZ" sz="3200" dirty="0" smtClean="0">
                <a:solidFill>
                  <a:schemeClr val="accent3"/>
                </a:solidFill>
              </a:rPr>
              <a:t>مراحل ظهور </a:t>
            </a:r>
            <a:r>
              <a:rPr lang="ar-DZ" sz="3200" dirty="0" err="1" smtClean="0">
                <a:solidFill>
                  <a:schemeClr val="accent3"/>
                </a:solidFill>
              </a:rPr>
              <a:t>الادارة</a:t>
            </a:r>
            <a:r>
              <a:rPr lang="ar-DZ" sz="3200" dirty="0" smtClean="0">
                <a:solidFill>
                  <a:schemeClr val="accent3"/>
                </a:solidFill>
              </a:rPr>
              <a:t> </a:t>
            </a:r>
            <a:r>
              <a:rPr lang="ar-DZ" sz="3200" dirty="0" err="1" smtClean="0">
                <a:solidFill>
                  <a:schemeClr val="accent3"/>
                </a:solidFill>
              </a:rPr>
              <a:t>الاستراتجية</a:t>
            </a:r>
            <a:r>
              <a:rPr lang="ar-DZ" sz="3200" dirty="0" smtClean="0">
                <a:solidFill>
                  <a:schemeClr val="accent3"/>
                </a:solidFill>
              </a:rPr>
              <a:t> للموارد البشرية</a:t>
            </a:r>
            <a:endParaRPr lang="fr-FR" sz="3200" dirty="0">
              <a:solidFill>
                <a:schemeClr val="accent3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6072198" y="2571744"/>
            <a:ext cx="2286016" cy="235745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b="1" dirty="0" smtClean="0"/>
              <a:t>مرحلة إدارة الإفراد</a:t>
            </a:r>
          </a:p>
          <a:p>
            <a:pPr algn="r" rtl="1"/>
            <a:r>
              <a:rPr lang="ar-DZ" b="1" dirty="0" smtClean="0">
                <a:solidFill>
                  <a:srgbClr val="92D050"/>
                </a:solidFill>
              </a:rPr>
              <a:t>رؤية عملية</a:t>
            </a:r>
          </a:p>
          <a:p>
            <a:pPr algn="r" rtl="1">
              <a:buFont typeface="Wingdings" pitchFamily="2" charset="2"/>
              <a:buChar char="§"/>
            </a:pPr>
            <a:r>
              <a:rPr lang="ar-DZ" sz="1200" b="1" dirty="0" smtClean="0">
                <a:solidFill>
                  <a:schemeClr val="tx1"/>
                </a:solidFill>
              </a:rPr>
              <a:t>الأجور</a:t>
            </a:r>
          </a:p>
          <a:p>
            <a:pPr algn="r" rtl="1">
              <a:buFont typeface="Wingdings" pitchFamily="2" charset="2"/>
              <a:buChar char="§"/>
            </a:pPr>
            <a:r>
              <a:rPr lang="ar-DZ" sz="1200" b="1" dirty="0" smtClean="0">
                <a:solidFill>
                  <a:schemeClr val="tx1"/>
                </a:solidFill>
              </a:rPr>
              <a:t>تطبيق التشريعات الاجتماعية</a:t>
            </a:r>
          </a:p>
          <a:p>
            <a:pPr algn="r" rtl="1">
              <a:buFont typeface="Wingdings" pitchFamily="2" charset="2"/>
              <a:buChar char="§"/>
            </a:pPr>
            <a:r>
              <a:rPr lang="ar-DZ" sz="1200" b="1" dirty="0" smtClean="0">
                <a:solidFill>
                  <a:schemeClr val="tx1"/>
                </a:solidFill>
              </a:rPr>
              <a:t>الأمن المادي للأجراء 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428992" y="2571744"/>
            <a:ext cx="2357454" cy="23574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1600" b="1" dirty="0" smtClean="0"/>
              <a:t>مرحلة إدارة الموارد البشرية</a:t>
            </a:r>
          </a:p>
          <a:p>
            <a:pPr algn="ctr" rtl="1"/>
            <a:r>
              <a:rPr lang="ar-DZ" sz="1600" b="1" dirty="0" smtClean="0">
                <a:solidFill>
                  <a:srgbClr val="92D050"/>
                </a:solidFill>
              </a:rPr>
              <a:t>رؤية تكتيكية</a:t>
            </a:r>
          </a:p>
          <a:p>
            <a:pPr algn="ctr" rtl="1">
              <a:buFont typeface="Wingdings" pitchFamily="2" charset="2"/>
              <a:buChar char="ü"/>
            </a:pPr>
            <a:r>
              <a:rPr lang="ar-DZ" sz="1600" b="1" dirty="0" smtClean="0">
                <a:solidFill>
                  <a:srgbClr val="C00000"/>
                </a:solidFill>
              </a:rPr>
              <a:t>لا مركزية الوظيفة</a:t>
            </a:r>
          </a:p>
          <a:p>
            <a:pPr algn="ctr" rtl="1">
              <a:buFont typeface="Wingdings" pitchFamily="2" charset="2"/>
              <a:buChar char="ü"/>
            </a:pPr>
            <a:r>
              <a:rPr lang="ar-DZ" sz="1600" b="1" dirty="0" smtClean="0">
                <a:solidFill>
                  <a:srgbClr val="C00000"/>
                </a:solidFill>
              </a:rPr>
              <a:t>&gt;ظهور مفهوم الكفاءات</a:t>
            </a:r>
          </a:p>
          <a:p>
            <a:pPr algn="ctr" rtl="1">
              <a:buFont typeface="Wingdings" pitchFamily="2" charset="2"/>
              <a:buChar char="ü"/>
            </a:pPr>
            <a:r>
              <a:rPr lang="ar-DZ" sz="1600" b="1" dirty="0" smtClean="0">
                <a:solidFill>
                  <a:srgbClr val="C00000"/>
                </a:solidFill>
              </a:rPr>
              <a:t>تطوير معارف الموارد البشرية.</a:t>
            </a:r>
          </a:p>
          <a:p>
            <a:pPr algn="ctr" rtl="1">
              <a:buFont typeface="Wingdings" pitchFamily="2" charset="2"/>
              <a:buChar char="ü"/>
            </a:pP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8" name="Flèche gauche 7"/>
          <p:cNvSpPr/>
          <p:nvPr/>
        </p:nvSpPr>
        <p:spPr>
          <a:xfrm>
            <a:off x="5429256" y="5143512"/>
            <a:ext cx="1000132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gauche 8"/>
          <p:cNvSpPr/>
          <p:nvPr/>
        </p:nvSpPr>
        <p:spPr>
          <a:xfrm>
            <a:off x="2714612" y="5143512"/>
            <a:ext cx="1000132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857224" y="2500306"/>
            <a:ext cx="2214578" cy="228601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1600" b="1" dirty="0" smtClean="0">
                <a:solidFill>
                  <a:schemeClr val="accent3"/>
                </a:solidFill>
              </a:rPr>
              <a:t>مرحلة الإدارة الإستراتجية </a:t>
            </a:r>
          </a:p>
          <a:p>
            <a:pPr algn="ctr" rtl="1"/>
            <a:r>
              <a:rPr lang="ar-DZ" sz="1600" b="1" dirty="0" smtClean="0">
                <a:solidFill>
                  <a:schemeClr val="accent3"/>
                </a:solidFill>
              </a:rPr>
              <a:t>للموارد </a:t>
            </a:r>
            <a:r>
              <a:rPr lang="ar-DZ" b="1" dirty="0" smtClean="0">
                <a:solidFill>
                  <a:schemeClr val="accent3"/>
                </a:solidFill>
              </a:rPr>
              <a:t>البشرية</a:t>
            </a:r>
          </a:p>
          <a:p>
            <a:pPr algn="ctr" rtl="1"/>
            <a:r>
              <a:rPr lang="ar-DZ" b="1" dirty="0" smtClean="0">
                <a:solidFill>
                  <a:srgbClr val="92D050"/>
                </a:solidFill>
              </a:rPr>
              <a:t>رؤية إستراتجية</a:t>
            </a:r>
          </a:p>
          <a:p>
            <a:pPr algn="ctr" rtl="1">
              <a:buFont typeface="Wingdings" pitchFamily="2" charset="2"/>
              <a:buChar char="§"/>
            </a:pPr>
            <a:r>
              <a:rPr lang="ar-DZ" sz="1600" b="1" dirty="0" smtClean="0">
                <a:solidFill>
                  <a:schemeClr val="tx1"/>
                </a:solidFill>
              </a:rPr>
              <a:t>المساهمة في إعداد الإستراتجية - شريك أعمال </a:t>
            </a:r>
          </a:p>
          <a:p>
            <a:pPr algn="ctr" rtl="1">
              <a:buFont typeface="Wingdings" pitchFamily="2" charset="2"/>
              <a:buChar char="§"/>
            </a:pPr>
            <a:r>
              <a:rPr lang="ar-DZ" sz="1600" b="1" dirty="0" smtClean="0">
                <a:solidFill>
                  <a:schemeClr val="tx1"/>
                </a:solidFill>
              </a:rPr>
              <a:t>.التركيز على </a:t>
            </a:r>
            <a:r>
              <a:rPr lang="ar-DZ" sz="1600" b="1" dirty="0" err="1" smtClean="0">
                <a:solidFill>
                  <a:schemeClr val="tx1"/>
                </a:solidFill>
              </a:rPr>
              <a:t>الاشخاص</a:t>
            </a:r>
            <a:endParaRPr lang="ar-DZ" sz="1600" b="1" dirty="0" smtClean="0">
              <a:solidFill>
                <a:schemeClr val="tx1"/>
              </a:solidFill>
            </a:endParaRPr>
          </a:p>
          <a:p>
            <a:pPr algn="ctr" rtl="1">
              <a:buFont typeface="Wingdings" pitchFamily="2" charset="2"/>
              <a:buChar char="§"/>
            </a:pPr>
            <a:r>
              <a:rPr lang="ar-DZ" sz="1600" b="1" dirty="0" smtClean="0">
                <a:solidFill>
                  <a:schemeClr val="tx1"/>
                </a:solidFill>
              </a:rPr>
              <a:t>القابلية للتشغيل.</a:t>
            </a:r>
          </a:p>
          <a:p>
            <a:pPr algn="ctr" rtl="1"/>
            <a:endParaRPr lang="fr-FR" b="1" dirty="0">
              <a:solidFill>
                <a:srgbClr val="92D050"/>
              </a:solidFill>
            </a:endParaRPr>
          </a:p>
        </p:txBody>
      </p:sp>
      <p:pic>
        <p:nvPicPr>
          <p:cNvPr id="13" name="~PP72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19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6013" y="3789363"/>
              <a:ext cx="839787" cy="71437"/>
            </p14:xfrm>
          </p:contentPart>
        </mc:Choice>
        <mc:Fallback xmlns="">
          <p:pic>
            <p:nvPicPr>
              <p:cNvPr id="819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0175" y="3727731"/>
                <a:ext cx="871463" cy="19470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Tm="1291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1">
              <a:buFont typeface="Wingdings" pitchFamily="2" charset="2"/>
              <a:buChar char="§"/>
            </a:pPr>
            <a:endParaRPr lang="fr-FR" sz="2800" b="1" dirty="0" smtClean="0">
              <a:solidFill>
                <a:srgbClr val="FF0000"/>
              </a:solidFill>
            </a:endParaRPr>
          </a:p>
          <a:p>
            <a:pPr algn="ctr" rtl="1">
              <a:buFont typeface="Wingdings" pitchFamily="2" charset="2"/>
              <a:buChar char="§"/>
            </a:pPr>
            <a:endParaRPr lang="fr-FR" sz="2800" b="1" dirty="0" smtClean="0">
              <a:solidFill>
                <a:srgbClr val="FF0000"/>
              </a:solidFill>
            </a:endParaRPr>
          </a:p>
          <a:p>
            <a:pPr algn="ctr" rtl="1">
              <a:buFont typeface="Wingdings" pitchFamily="2" charset="2"/>
              <a:buChar char="§"/>
            </a:pPr>
            <a:r>
              <a:rPr lang="ar-DZ" sz="2800" b="1" dirty="0" smtClean="0">
                <a:solidFill>
                  <a:srgbClr val="FF0000"/>
                </a:solidFill>
              </a:rPr>
              <a:t>التركيز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ar-DZ" sz="2800" b="1" dirty="0" smtClean="0">
                <a:solidFill>
                  <a:srgbClr val="FF0000"/>
                </a:solidFill>
              </a:rPr>
              <a:t>على الأشخاص</a:t>
            </a:r>
            <a:endParaRPr lang="fr-FR" sz="2800" b="1" dirty="0" smtClean="0">
              <a:solidFill>
                <a:srgbClr val="FF0000"/>
              </a:solidFill>
            </a:endParaRPr>
          </a:p>
          <a:p>
            <a:pPr algn="ctr" rtl="1">
              <a:buFont typeface="Wingdings" pitchFamily="2" charset="2"/>
              <a:buChar char="§"/>
            </a:pPr>
            <a:endParaRPr lang="ar-DZ" sz="2800" b="1" dirty="0" smtClean="0">
              <a:solidFill>
                <a:srgbClr val="FF0000"/>
              </a:solidFill>
            </a:endParaRPr>
          </a:p>
          <a:p>
            <a:pPr algn="ctr" rtl="1">
              <a:buFont typeface="Wingdings" pitchFamily="2" charset="2"/>
              <a:buChar char="§"/>
            </a:pPr>
            <a:r>
              <a:rPr lang="ar-DZ" sz="2800" b="1" dirty="0" err="1" smtClean="0">
                <a:solidFill>
                  <a:srgbClr val="FF0000"/>
                </a:solidFill>
              </a:rPr>
              <a:t>القابليىة</a:t>
            </a:r>
            <a:r>
              <a:rPr lang="ar-DZ" sz="2800" b="1" dirty="0" smtClean="0">
                <a:solidFill>
                  <a:srgbClr val="FF0000"/>
                </a:solidFill>
              </a:rPr>
              <a:t> للتشغيل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~PP232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138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780</TotalTime>
  <Words>83</Words>
  <Application>Microsoft Office PowerPoint</Application>
  <PresentationFormat>On-screen Show (4:3)</PresentationFormat>
  <Paragraphs>34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Rotonde</vt:lpstr>
      <vt:lpstr>وزارة التعليم العالي و البحث العلمي جامعة محمد خيضر بسكرة كلية العلوم الاقتصادية التجارية و علوم التسيير قسم علوم التسيير</vt:lpstr>
      <vt:lpstr>مراحل ظهور الادارة الاستراتجية للموارد البشرية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Admin</cp:lastModifiedBy>
  <cp:revision>95</cp:revision>
  <dcterms:created xsi:type="dcterms:W3CDTF">2020-03-06T17:21:46Z</dcterms:created>
  <dcterms:modified xsi:type="dcterms:W3CDTF">2020-06-12T22:23:10Z</dcterms:modified>
</cp:coreProperties>
</file>