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85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86" r:id="rId14"/>
    <p:sldId id="268" r:id="rId15"/>
    <p:sldId id="269" r:id="rId16"/>
    <p:sldId id="287" r:id="rId17"/>
    <p:sldId id="288" r:id="rId18"/>
    <p:sldId id="289" r:id="rId19"/>
    <p:sldId id="292" r:id="rId20"/>
    <p:sldId id="293" r:id="rId21"/>
  </p:sldIdLst>
  <p:sldSz cx="9144000" cy="6858000" type="screen4x3"/>
  <p:notesSz cx="6858000" cy="9144000"/>
  <p:defaultTextStyle>
    <a:defPPr>
      <a:defRPr lang="ar-DZ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4380"/>
    <p:restoredTop sz="94660"/>
  </p:normalViewPr>
  <p:slideViewPr>
    <p:cSldViewPr>
      <p:cViewPr varScale="1">
        <p:scale>
          <a:sx n="84" d="100"/>
          <a:sy n="84" d="100"/>
        </p:scale>
        <p:origin x="-1140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re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22" name="Sous-titre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fr-FR" smtClean="0"/>
              <a:t>Modifiez le style des sous-titres du masque</a:t>
            </a:r>
            <a:endParaRPr kumimoji="0" lang="en-US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503C1CD-9820-4259-9C86-24A4A7256746}" type="datetimeFigureOut">
              <a:rPr lang="ar-DZ" smtClean="0"/>
              <a:t>29-08-1441</a:t>
            </a:fld>
            <a:endParaRPr lang="ar-DZ"/>
          </a:p>
        </p:txBody>
      </p:sp>
      <p:sp>
        <p:nvSpPr>
          <p:cNvPr id="20" name="Espace réservé du pied de page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DZ"/>
          </a:p>
        </p:txBody>
      </p:sp>
      <p:sp>
        <p:nvSpPr>
          <p:cNvPr id="10" name="Espace réservé du numéro de diapositive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CD7A4E8-C835-4CAD-A8CA-906360068036}" type="slidenum">
              <a:rPr lang="ar-DZ" smtClean="0"/>
              <a:t>‹N°›</a:t>
            </a:fld>
            <a:endParaRPr lang="ar-DZ"/>
          </a:p>
        </p:txBody>
      </p:sp>
      <p:sp>
        <p:nvSpPr>
          <p:cNvPr id="8" name="Ellipse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Ellipse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503C1CD-9820-4259-9C86-24A4A7256746}" type="datetimeFigureOut">
              <a:rPr lang="ar-DZ" smtClean="0"/>
              <a:t>29-08-1441</a:t>
            </a:fld>
            <a:endParaRPr lang="ar-DZ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DZ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CD7A4E8-C835-4CAD-A8CA-906360068036}" type="slidenum">
              <a:rPr lang="ar-DZ" smtClean="0"/>
              <a:t>‹N°›</a:t>
            </a:fld>
            <a:endParaRPr lang="ar-D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503C1CD-9820-4259-9C86-24A4A7256746}" type="datetimeFigureOut">
              <a:rPr lang="ar-DZ" smtClean="0"/>
              <a:t>29-08-1441</a:t>
            </a:fld>
            <a:endParaRPr lang="ar-DZ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DZ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CD7A4E8-C835-4CAD-A8CA-906360068036}" type="slidenum">
              <a:rPr lang="ar-DZ" smtClean="0"/>
              <a:t>‹N°›</a:t>
            </a:fld>
            <a:endParaRPr lang="ar-D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503C1CD-9820-4259-9C86-24A4A7256746}" type="datetimeFigureOut">
              <a:rPr lang="ar-DZ" smtClean="0"/>
              <a:t>29-08-1441</a:t>
            </a:fld>
            <a:endParaRPr lang="ar-DZ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DZ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CD7A4E8-C835-4CAD-A8CA-906360068036}" type="slidenum">
              <a:rPr lang="ar-DZ" smtClean="0"/>
              <a:t>‹N°›</a:t>
            </a:fld>
            <a:endParaRPr lang="ar-D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503C1CD-9820-4259-9C86-24A4A7256746}" type="datetimeFigureOut">
              <a:rPr lang="ar-DZ" smtClean="0"/>
              <a:t>29-08-1441</a:t>
            </a:fld>
            <a:endParaRPr lang="ar-DZ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DZ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CD7A4E8-C835-4CAD-A8CA-906360068036}" type="slidenum">
              <a:rPr lang="ar-DZ" smtClean="0"/>
              <a:t>‹N°›</a:t>
            </a:fld>
            <a:endParaRPr lang="ar-DZ"/>
          </a:p>
        </p:txBody>
      </p:sp>
      <p:sp>
        <p:nvSpPr>
          <p:cNvPr id="10" name="Rectangle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Ellipse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Ellipse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503C1CD-9820-4259-9C86-24A4A7256746}" type="datetimeFigureOut">
              <a:rPr lang="ar-DZ" smtClean="0"/>
              <a:t>29-08-1441</a:t>
            </a:fld>
            <a:endParaRPr lang="ar-DZ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DZ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CD7A4E8-C835-4CAD-A8CA-906360068036}" type="slidenum">
              <a:rPr lang="ar-DZ" smtClean="0"/>
              <a:t>‹N°›</a:t>
            </a:fld>
            <a:endParaRPr lang="ar-D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5" name="Espace réservé du contenu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503C1CD-9820-4259-9C86-24A4A7256746}" type="datetimeFigureOut">
              <a:rPr lang="ar-DZ" smtClean="0"/>
              <a:t>29-08-1441</a:t>
            </a:fld>
            <a:endParaRPr lang="ar-DZ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DZ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CD7A4E8-C835-4CAD-A8CA-906360068036}" type="slidenum">
              <a:rPr lang="ar-DZ" smtClean="0"/>
              <a:t>‹N°›</a:t>
            </a:fld>
            <a:endParaRPr lang="ar-D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503C1CD-9820-4259-9C86-24A4A7256746}" type="datetimeFigureOut">
              <a:rPr lang="ar-DZ" smtClean="0"/>
              <a:t>29-08-1441</a:t>
            </a:fld>
            <a:endParaRPr lang="ar-DZ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DZ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CD7A4E8-C835-4CAD-A8CA-906360068036}" type="slidenum">
              <a:rPr lang="ar-DZ" smtClean="0"/>
              <a:t>‹N°›</a:t>
            </a:fld>
            <a:endParaRPr lang="ar-D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503C1CD-9820-4259-9C86-24A4A7256746}" type="datetimeFigureOut">
              <a:rPr lang="ar-DZ" smtClean="0"/>
              <a:t>29-08-1441</a:t>
            </a:fld>
            <a:endParaRPr lang="ar-DZ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DZ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CD7A4E8-C835-4CAD-A8CA-906360068036}" type="slidenum">
              <a:rPr lang="ar-DZ" smtClean="0"/>
              <a:t>‹N°›</a:t>
            </a:fld>
            <a:endParaRPr lang="ar-DZ"/>
          </a:p>
        </p:txBody>
      </p:sp>
      <p:sp>
        <p:nvSpPr>
          <p:cNvPr id="6" name="Rectangle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503C1CD-9820-4259-9C86-24A4A7256746}" type="datetimeFigureOut">
              <a:rPr lang="ar-DZ" smtClean="0"/>
              <a:t>29-08-1441</a:t>
            </a:fld>
            <a:endParaRPr lang="ar-DZ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DZ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CD7A4E8-C835-4CAD-A8CA-906360068036}" type="slidenum">
              <a:rPr lang="ar-DZ" smtClean="0"/>
              <a:t>‹N°›</a:t>
            </a:fld>
            <a:endParaRPr lang="ar-D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503C1CD-9820-4259-9C86-24A4A7256746}" type="datetimeFigureOut">
              <a:rPr lang="ar-DZ" smtClean="0"/>
              <a:t>29-08-1441</a:t>
            </a:fld>
            <a:endParaRPr lang="ar-DZ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DZ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CD7A4E8-C835-4CAD-A8CA-906360068036}" type="slidenum">
              <a:rPr lang="ar-DZ" smtClean="0"/>
              <a:t>‹N°›</a:t>
            </a:fld>
            <a:endParaRPr lang="ar-DZ"/>
          </a:p>
        </p:txBody>
      </p:sp>
      <p:sp>
        <p:nvSpPr>
          <p:cNvPr id="8" name="Rectangle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fr-FR" smtClean="0"/>
              <a:t>Cliquez sur l'icône pour ajouter une image</a:t>
            </a:r>
            <a:endParaRPr kumimoji="0" lang="en-US" dirty="0"/>
          </a:p>
        </p:txBody>
      </p:sp>
      <p:sp>
        <p:nvSpPr>
          <p:cNvPr id="9" name="Organigramme : Processus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Organigramme : Processus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cteurs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Ellipse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Bouée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Espace réservé du titre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9" name="Espace réservé du texte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  <a:p>
            <a:pPr lvl="1" eaLnBrk="1" latinLnBrk="0" hangingPunct="1"/>
            <a:r>
              <a:rPr kumimoji="0" lang="fr-FR" smtClean="0"/>
              <a:t>Deuxième niveau</a:t>
            </a:r>
          </a:p>
          <a:p>
            <a:pPr lvl="2" eaLnBrk="1" latinLnBrk="0" hangingPunct="1"/>
            <a:r>
              <a:rPr kumimoji="0" lang="fr-FR" smtClean="0"/>
              <a:t>Troisième niveau</a:t>
            </a:r>
          </a:p>
          <a:p>
            <a:pPr lvl="3" eaLnBrk="1" latinLnBrk="0" hangingPunct="1"/>
            <a:r>
              <a:rPr kumimoji="0" lang="fr-FR" smtClean="0"/>
              <a:t>Quatrième niveau</a:t>
            </a:r>
          </a:p>
          <a:p>
            <a:pPr lvl="4" eaLnBrk="1" latinLnBrk="0" hangingPunct="1"/>
            <a:r>
              <a:rPr kumimoji="0" lang="fr-FR" smtClean="0"/>
              <a:t>Cinquième niveau</a:t>
            </a:r>
            <a:endParaRPr kumimoji="0" lang="en-US"/>
          </a:p>
        </p:txBody>
      </p:sp>
      <p:sp>
        <p:nvSpPr>
          <p:cNvPr id="24" name="Espace réservé de la date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F503C1CD-9820-4259-9C86-24A4A7256746}" type="datetimeFigureOut">
              <a:rPr lang="ar-DZ" smtClean="0"/>
              <a:t>29-08-1441</a:t>
            </a:fld>
            <a:endParaRPr lang="ar-DZ"/>
          </a:p>
        </p:txBody>
      </p:sp>
      <p:sp>
        <p:nvSpPr>
          <p:cNvPr id="10" name="Espace réservé du pied de page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ar-DZ"/>
          </a:p>
        </p:txBody>
      </p:sp>
      <p:sp>
        <p:nvSpPr>
          <p:cNvPr id="22" name="Espace réservé du numéro de diapositive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FCD7A4E8-C835-4CAD-A8CA-906360068036}" type="slidenum">
              <a:rPr lang="ar-DZ" smtClean="0"/>
              <a:t>‹N°›</a:t>
            </a:fld>
            <a:endParaRPr lang="ar-DZ"/>
          </a:p>
        </p:txBody>
      </p:sp>
      <p:sp>
        <p:nvSpPr>
          <p:cNvPr id="15" name="Rectangle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53" r:id="rId1"/>
    <p:sldLayoutId id="2147483854" r:id="rId2"/>
    <p:sldLayoutId id="2147483855" r:id="rId3"/>
    <p:sldLayoutId id="2147483856" r:id="rId4"/>
    <p:sldLayoutId id="2147483857" r:id="rId5"/>
    <p:sldLayoutId id="2147483858" r:id="rId6"/>
    <p:sldLayoutId id="2147483859" r:id="rId7"/>
    <p:sldLayoutId id="2147483860" r:id="rId8"/>
    <p:sldLayoutId id="2147483861" r:id="rId9"/>
    <p:sldLayoutId id="2147483862" r:id="rId10"/>
    <p:sldLayoutId id="2147483863" r:id="rId11"/>
  </p:sldLayoutIdLst>
  <p:txStyles>
    <p:titleStyle>
      <a:lvl1pPr algn="l" rtl="1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r" rtl="1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r" rtl="1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r" rtl="1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r" rtl="1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r" rtl="1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r" rtl="1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r" rtl="1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r" rtl="1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r" rtl="1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619672" y="620688"/>
            <a:ext cx="6477000" cy="864096"/>
          </a:xfrm>
        </p:spPr>
        <p:txBody>
          <a:bodyPr>
            <a:noAutofit/>
          </a:bodyPr>
          <a:lstStyle/>
          <a:p>
            <a:pPr algn="ctr"/>
            <a:r>
              <a:rPr lang="ar-DZ" sz="3200" dirty="0" smtClean="0">
                <a:latin typeface="ae_AlArabiya" pitchFamily="18" charset="-78"/>
                <a:cs typeface="ae_AlArabiya" pitchFamily="18" charset="-78"/>
              </a:rPr>
              <a:t>قائمة رؤوس الموضوعات : أحمد محمود </a:t>
            </a:r>
            <a:r>
              <a:rPr lang="ar-DZ" sz="3200" dirty="0" err="1" smtClean="0">
                <a:latin typeface="ae_AlArabiya" pitchFamily="18" charset="-78"/>
                <a:cs typeface="ae_AlArabiya" pitchFamily="18" charset="-78"/>
              </a:rPr>
              <a:t>إيتيم</a:t>
            </a:r>
            <a:endParaRPr lang="ar-DZ" sz="3200" dirty="0">
              <a:latin typeface="ae_AlArabiya" pitchFamily="18" charset="-78"/>
              <a:cs typeface="ae_AlArabiya" pitchFamily="18" charset="-78"/>
            </a:endParaRP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426028" y="1628800"/>
            <a:ext cx="7406640" cy="570824"/>
          </a:xfrm>
        </p:spPr>
        <p:txBody>
          <a:bodyPr/>
          <a:lstStyle/>
          <a:p>
            <a:r>
              <a:rPr lang="ar-DZ" dirty="0" smtClean="0">
                <a:latin typeface="ae_AlArabiya" pitchFamily="18" charset="-78"/>
                <a:cs typeface="ae_AlArabiya" pitchFamily="18" charset="-78"/>
              </a:rPr>
              <a:t>لغات توثيقية / سنة ثانية علم المكتبات/ د. كمال مسعودي</a:t>
            </a:r>
            <a:endParaRPr lang="ar-DZ" dirty="0">
              <a:latin typeface="ae_AlArabiya" pitchFamily="18" charset="-78"/>
              <a:cs typeface="ae_AlArabiya" pitchFamily="18" charset="-78"/>
            </a:endParaRPr>
          </a:p>
        </p:txBody>
      </p:sp>
      <p:sp>
        <p:nvSpPr>
          <p:cNvPr id="9" name="Sous-titre 2"/>
          <p:cNvSpPr txBox="1">
            <a:spLocks/>
          </p:cNvSpPr>
          <p:nvPr/>
        </p:nvSpPr>
        <p:spPr>
          <a:xfrm>
            <a:off x="1339798" y="2357134"/>
            <a:ext cx="7406640" cy="570824"/>
          </a:xfrm>
          <a:prstGeom prst="rect">
            <a:avLst/>
          </a:prstGeom>
        </p:spPr>
        <p:txBody>
          <a:bodyPr tIns="0">
            <a:normAutofit/>
          </a:bodyPr>
          <a:lstStyle>
            <a:lvl1pPr marL="27432" indent="0" algn="l" rtl="1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  <a:defRPr kumimoji="0" sz="2600" kern="1200">
                <a:solidFill>
                  <a:schemeClr val="tx2">
                    <a:shade val="30000"/>
                    <a:satMod val="1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rtl="1" eaLnBrk="1" latinLnBrk="0" hangingPunct="1">
              <a:lnSpc>
                <a:spcPct val="100000"/>
              </a:lnSpc>
              <a:spcBef>
                <a:spcPts val="550"/>
              </a:spcBef>
              <a:buClr>
                <a:schemeClr val="accent1"/>
              </a:buClr>
              <a:buFont typeface="Verdana"/>
              <a:buNone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rtl="1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2"/>
              </a:buClr>
              <a:buFont typeface="Wingdings 2"/>
              <a:buNone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1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3"/>
              </a:buClr>
              <a:buFont typeface="Wingdings 2"/>
              <a:buNone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rtl="1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4"/>
              </a:buClr>
              <a:buFont typeface="Wingdings 2"/>
              <a:buNone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rtl="1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5"/>
              </a:buClr>
              <a:buFont typeface="Wingdings 2"/>
              <a:buNone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rtl="1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None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rtl="1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None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rtl="1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None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algn="ctr"/>
            <a:r>
              <a:rPr lang="ar-DZ" dirty="0" smtClean="0">
                <a:latin typeface="ae_AlArabiya" pitchFamily="18" charset="-78"/>
                <a:cs typeface="ae_AlArabiya" pitchFamily="18" charset="-78"/>
              </a:rPr>
              <a:t>جامعة محمد خيضر – بسكرة-</a:t>
            </a:r>
            <a:endParaRPr lang="ar-DZ" dirty="0">
              <a:latin typeface="ae_AlArabiya" pitchFamily="18" charset="-78"/>
              <a:cs typeface="ae_AlArabiya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203450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ce réservé pour une image  4" descr="قائمة رؤوس الموضوعات العربية محمود إيتيم.pdf - Foxit Reader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47664" y="548680"/>
            <a:ext cx="7097713" cy="4512831"/>
          </a:xfrm>
        </p:spPr>
      </p:pic>
    </p:spTree>
    <p:extLst>
      <p:ext uri="{BB962C8B-B14F-4D97-AF65-F5344CB8AC3E}">
        <p14:creationId xmlns:p14="http://schemas.microsoft.com/office/powerpoint/2010/main" val="9740081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ce réservé pour une image  4" descr="قائمة رؤوس الموضوعات العربية محمود إيتيم.pdf - Foxit Reader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435100" y="1125008"/>
            <a:ext cx="7313613" cy="4547659"/>
          </a:xfrm>
        </p:spPr>
      </p:pic>
    </p:spTree>
    <p:extLst>
      <p:ext uri="{BB962C8B-B14F-4D97-AF65-F5344CB8AC3E}">
        <p14:creationId xmlns:p14="http://schemas.microsoft.com/office/powerpoint/2010/main" val="38906930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ce réservé pour une image  4" descr="قائمة رؤوس الموضوعات العربية محمود إيتيم.pdf - Foxit Reader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47664" y="980728"/>
            <a:ext cx="7169150" cy="3941194"/>
          </a:xfrm>
        </p:spPr>
      </p:pic>
    </p:spTree>
    <p:extLst>
      <p:ext uri="{BB962C8B-B14F-4D97-AF65-F5344CB8AC3E}">
        <p14:creationId xmlns:p14="http://schemas.microsoft.com/office/powerpoint/2010/main" val="24037909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ce réservé pour une image  4" descr="قائمة رؤوس الموضوعات العربية محمود إيتيم.pdf - Foxit Reader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226029" y="908050"/>
            <a:ext cx="5515854" cy="5340350"/>
          </a:xfrm>
        </p:spPr>
      </p:pic>
    </p:spTree>
    <p:extLst>
      <p:ext uri="{BB962C8B-B14F-4D97-AF65-F5344CB8AC3E}">
        <p14:creationId xmlns:p14="http://schemas.microsoft.com/office/powerpoint/2010/main" val="22378320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ce réservé pour une image  4" descr="قائمة رؤوس الموضوعات العربية محمود إيتيم.pdf - Foxit Reader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625925" y="815599"/>
            <a:ext cx="6716063" cy="5382377"/>
          </a:xfrm>
        </p:spPr>
      </p:pic>
    </p:spTree>
    <p:extLst>
      <p:ext uri="{BB962C8B-B14F-4D97-AF65-F5344CB8AC3E}">
        <p14:creationId xmlns:p14="http://schemas.microsoft.com/office/powerpoint/2010/main" val="277488767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14:window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ce réservé pour une image  4" descr="قائمة رؤوس الموضوعات العربية محمود إيتيم.pdf - Foxit Reader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97336" y="1010889"/>
            <a:ext cx="6916116" cy="4991797"/>
          </a:xfrm>
        </p:spPr>
      </p:pic>
    </p:spTree>
    <p:extLst>
      <p:ext uri="{BB962C8B-B14F-4D97-AF65-F5344CB8AC3E}">
        <p14:creationId xmlns:p14="http://schemas.microsoft.com/office/powerpoint/2010/main" val="33788722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14:window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ce réservé pour une image  4" descr="قائمة رؤوس الموضوعات العربية محمود إيتيم.pdf - Foxit Reader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659388" y="765175"/>
            <a:ext cx="6792012" cy="5483225"/>
          </a:xfrm>
        </p:spPr>
      </p:pic>
    </p:spTree>
    <p:extLst>
      <p:ext uri="{BB962C8B-B14F-4D97-AF65-F5344CB8AC3E}">
        <p14:creationId xmlns:p14="http://schemas.microsoft.com/office/powerpoint/2010/main" val="20466107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14:window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ce réservé pour une image  4" descr="قائمة رؤوس الموضوعات العربية محمود إيتيم.pdf - Foxit Reader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01118" y="836613"/>
            <a:ext cx="7108552" cy="5411787"/>
          </a:xfrm>
        </p:spPr>
      </p:pic>
    </p:spTree>
    <p:extLst>
      <p:ext uri="{BB962C8B-B14F-4D97-AF65-F5344CB8AC3E}">
        <p14:creationId xmlns:p14="http://schemas.microsoft.com/office/powerpoint/2010/main" val="26992038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14:window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ce réservé pour une image  4" descr="قائمة رؤوس الموضوعات العربية محمود إيتيم.pdf - Foxit Reader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403648" y="1052736"/>
            <a:ext cx="7240588" cy="3430924"/>
          </a:xfrm>
        </p:spPr>
      </p:pic>
    </p:spTree>
    <p:extLst>
      <p:ext uri="{BB962C8B-B14F-4D97-AF65-F5344CB8AC3E}">
        <p14:creationId xmlns:p14="http://schemas.microsoft.com/office/powerpoint/2010/main" val="5643489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dir="r" isContent="1"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ce réservé pour une image  4" descr="قائمة رؤوس الموضوعات العربية محمود إيتيم.pdf - Foxit Reader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403648" y="1052736"/>
            <a:ext cx="7313613" cy="3563042"/>
          </a:xfrm>
        </p:spPr>
      </p:pic>
    </p:spTree>
    <p:extLst>
      <p:ext uri="{BB962C8B-B14F-4D97-AF65-F5344CB8AC3E}">
        <p14:creationId xmlns:p14="http://schemas.microsoft.com/office/powerpoint/2010/main" val="26287529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conveyor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ce réservé pour une image  4" descr="قائمة رؤوس الموضوعات العربية محمود إيتيم.pdf - Foxit Reader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773186" y="765175"/>
            <a:ext cx="6823177" cy="5483225"/>
          </a:xfrm>
        </p:spPr>
      </p:pic>
    </p:spTree>
    <p:extLst>
      <p:ext uri="{BB962C8B-B14F-4D97-AF65-F5344CB8AC3E}">
        <p14:creationId xmlns:p14="http://schemas.microsoft.com/office/powerpoint/2010/main" val="13581018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475656" y="980728"/>
            <a:ext cx="7240848" cy="1584176"/>
          </a:xfrm>
        </p:spPr>
        <p:txBody>
          <a:bodyPr>
            <a:normAutofit/>
          </a:bodyPr>
          <a:lstStyle/>
          <a:p>
            <a:pPr marL="82296" indent="0">
              <a:buNone/>
            </a:pPr>
            <a:r>
              <a:rPr lang="ar-DZ" sz="2400" dirty="0" smtClean="0">
                <a:latin typeface="ae_AlArabiya" pitchFamily="18" charset="-78"/>
                <a:cs typeface="ae_AlArabiya" pitchFamily="18" charset="-78"/>
              </a:rPr>
              <a:t>بعد هذا العرض التفصيلي للأداة الثانية نلاحظ أن هناك نقاط تشترك فيها كل الأدوات ونقاط تختلف فيها لكن القواعد على العموم محترمة</a:t>
            </a:r>
            <a:endParaRPr lang="ar-DZ" sz="2400" dirty="0">
              <a:latin typeface="ae_AlArabiya" pitchFamily="18" charset="-78"/>
              <a:cs typeface="ae_AlArabiya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990201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>
        <p14:shred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ce réservé pour une image  4" descr="قائمة رؤوس الموضوعات العربية محمود إيتيم.pdf - Foxit Reader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393796" y="476250"/>
            <a:ext cx="6932670" cy="5616575"/>
          </a:xfrm>
        </p:spPr>
      </p:pic>
    </p:spTree>
    <p:extLst>
      <p:ext uri="{BB962C8B-B14F-4D97-AF65-F5344CB8AC3E}">
        <p14:creationId xmlns:p14="http://schemas.microsoft.com/office/powerpoint/2010/main" val="180449311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ce réservé pour une image  4" descr="قائمة رؤوس الموضوعات العربية محمود إيتيم.pdf - Foxit Reader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435100" y="1310736"/>
            <a:ext cx="7240588" cy="4319077"/>
          </a:xfrm>
        </p:spPr>
      </p:pic>
    </p:spTree>
    <p:extLst>
      <p:ext uri="{BB962C8B-B14F-4D97-AF65-F5344CB8AC3E}">
        <p14:creationId xmlns:p14="http://schemas.microsoft.com/office/powerpoint/2010/main" val="32472218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ce réservé pour une image  4" descr="قائمة رؤوس الموضوعات العربية محمود إيتيم.pdf - Foxit Reader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435100" y="1266488"/>
            <a:ext cx="7097713" cy="4407573"/>
          </a:xfrm>
        </p:spPr>
      </p:pic>
    </p:spTree>
    <p:extLst>
      <p:ext uri="{BB962C8B-B14F-4D97-AF65-F5344CB8AC3E}">
        <p14:creationId xmlns:p14="http://schemas.microsoft.com/office/powerpoint/2010/main" val="20370220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ce réservé pour une image  4" descr="قائمة رؤوس الموضوعات العربية محمود إيتيم.pdf - Foxit Reader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331640" y="908720"/>
            <a:ext cx="7240588" cy="4358481"/>
          </a:xfrm>
        </p:spPr>
      </p:pic>
    </p:spTree>
    <p:extLst>
      <p:ext uri="{BB962C8B-B14F-4D97-AF65-F5344CB8AC3E}">
        <p14:creationId xmlns:p14="http://schemas.microsoft.com/office/powerpoint/2010/main" val="22603608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dir="r"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ce réservé pour une image  4" descr="قائمة رؤوس الموضوعات العربية محمود إيتيم.pdf - Foxit Reader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475656" y="908720"/>
            <a:ext cx="6737350" cy="4365241"/>
          </a:xfrm>
        </p:spPr>
      </p:pic>
    </p:spTree>
    <p:extLst>
      <p:ext uri="{BB962C8B-B14F-4D97-AF65-F5344CB8AC3E}">
        <p14:creationId xmlns:p14="http://schemas.microsoft.com/office/powerpoint/2010/main" val="98524207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dir="r"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ce réservé pour une image  4" descr="قائمة رؤوس الموضوعات العربية محمود إيتيم.pdf - Foxit Reader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403648" y="908720"/>
            <a:ext cx="7097713" cy="3897404"/>
          </a:xfrm>
        </p:spPr>
      </p:pic>
    </p:spTree>
    <p:extLst>
      <p:ext uri="{BB962C8B-B14F-4D97-AF65-F5344CB8AC3E}">
        <p14:creationId xmlns:p14="http://schemas.microsoft.com/office/powerpoint/2010/main" val="2879821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ce réservé pour une image  4" descr="قائمة رؤوس الموضوعات العربية محمود إيتيم.pdf - Foxit Reader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403648" y="692696"/>
            <a:ext cx="7097713" cy="3960097"/>
          </a:xfrm>
        </p:spPr>
      </p:pic>
    </p:spTree>
    <p:extLst>
      <p:ext uri="{BB962C8B-B14F-4D97-AF65-F5344CB8AC3E}">
        <p14:creationId xmlns:p14="http://schemas.microsoft.com/office/powerpoint/2010/main" val="11247582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olstice">
  <a:themeElements>
    <a:clrScheme name="Solstice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Solstice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olstice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175</TotalTime>
  <Words>46</Words>
  <Application>Microsoft Office PowerPoint</Application>
  <PresentationFormat>Affichage à l'écran (4:3)</PresentationFormat>
  <Paragraphs>4</Paragraphs>
  <Slides>20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20</vt:i4>
      </vt:variant>
    </vt:vector>
  </HeadingPairs>
  <TitlesOfParts>
    <vt:vector size="21" baseType="lpstr">
      <vt:lpstr>Solstice</vt:lpstr>
      <vt:lpstr>قائمة رؤوس الموضوعات : أحمد محمود إيتيم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قائمة رؤوس الموضوعات : أحمد محمود إيتيم</dc:title>
  <dc:creator>HP</dc:creator>
  <cp:lastModifiedBy>HP</cp:lastModifiedBy>
  <cp:revision>30</cp:revision>
  <dcterms:created xsi:type="dcterms:W3CDTF">2020-04-22T12:35:48Z</dcterms:created>
  <dcterms:modified xsi:type="dcterms:W3CDTF">2020-04-22T15:31:44Z</dcterms:modified>
</cp:coreProperties>
</file>