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87" r:id="rId17"/>
    <p:sldId id="288" r:id="rId18"/>
    <p:sldId id="289" r:id="rId19"/>
    <p:sldId id="292" r:id="rId20"/>
    <p:sldId id="293" r:id="rId21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03C1CD-9820-4259-9C86-24A4A7256746}" type="datetimeFigureOut">
              <a:rPr lang="ar-DZ" smtClean="0"/>
              <a:t>29-08-1441</a:t>
            </a:fld>
            <a:endParaRPr lang="ar-DZ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DZ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D7A4E8-C835-4CAD-A8CA-906360068036}" type="slidenum">
              <a:rPr lang="ar-DZ" smtClean="0"/>
              <a:t>‹N°›</a:t>
            </a:fld>
            <a:endParaRPr lang="ar-D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6477000" cy="864096"/>
          </a:xfrm>
        </p:spPr>
        <p:txBody>
          <a:bodyPr>
            <a:noAutofit/>
          </a:bodyPr>
          <a:lstStyle/>
          <a:p>
            <a:pPr algn="ctr"/>
            <a:r>
              <a:rPr lang="ar-DZ" sz="3200" dirty="0" smtClean="0">
                <a:latin typeface="ae_AlArabiya" pitchFamily="18" charset="-78"/>
                <a:cs typeface="ae_AlArabiya" pitchFamily="18" charset="-78"/>
              </a:rPr>
              <a:t>قائمة رؤوس الموضوعات : أحمد محمود </a:t>
            </a:r>
            <a:r>
              <a:rPr lang="ar-DZ" sz="3200" dirty="0" err="1" smtClean="0">
                <a:latin typeface="ae_AlArabiya" pitchFamily="18" charset="-78"/>
                <a:cs typeface="ae_AlArabiya" pitchFamily="18" charset="-78"/>
              </a:rPr>
              <a:t>إيتيم</a:t>
            </a:r>
            <a:endParaRPr lang="ar-DZ" sz="3200" dirty="0"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6028" y="1628800"/>
            <a:ext cx="7406640" cy="570824"/>
          </a:xfrm>
        </p:spPr>
        <p:txBody>
          <a:bodyPr/>
          <a:lstStyle/>
          <a:p>
            <a:r>
              <a:rPr lang="ar-DZ" dirty="0" smtClean="0">
                <a:latin typeface="ae_AlArabiya" pitchFamily="18" charset="-78"/>
                <a:cs typeface="ae_AlArabiya" pitchFamily="18" charset="-78"/>
              </a:rPr>
              <a:t>لغات توثيقية / سنة ثانية علم المكتبات/ د. كمال مسعودي</a:t>
            </a:r>
            <a:endParaRPr lang="ar-DZ" dirty="0"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339798" y="2357134"/>
            <a:ext cx="7406640" cy="57082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ar-DZ" dirty="0" smtClean="0">
                <a:latin typeface="ae_AlArabiya" pitchFamily="18" charset="-78"/>
                <a:cs typeface="ae_AlArabiya" pitchFamily="18" charset="-78"/>
              </a:rPr>
              <a:t>جامعة محمد خيضر – بسكرة-</a:t>
            </a:r>
            <a:endParaRPr lang="ar-DZ" dirty="0"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4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548680"/>
            <a:ext cx="7097713" cy="4512831"/>
          </a:xfrm>
        </p:spPr>
      </p:pic>
    </p:spTree>
    <p:extLst>
      <p:ext uri="{BB962C8B-B14F-4D97-AF65-F5344CB8AC3E}">
        <p14:creationId xmlns:p14="http://schemas.microsoft.com/office/powerpoint/2010/main" val="97400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125008"/>
            <a:ext cx="7313613" cy="4547659"/>
          </a:xfrm>
        </p:spPr>
      </p:pic>
    </p:spTree>
    <p:extLst>
      <p:ext uri="{BB962C8B-B14F-4D97-AF65-F5344CB8AC3E}">
        <p14:creationId xmlns:p14="http://schemas.microsoft.com/office/powerpoint/2010/main" val="389069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980728"/>
            <a:ext cx="7169150" cy="3941194"/>
          </a:xfrm>
        </p:spPr>
      </p:pic>
    </p:spTree>
    <p:extLst>
      <p:ext uri="{BB962C8B-B14F-4D97-AF65-F5344CB8AC3E}">
        <p14:creationId xmlns:p14="http://schemas.microsoft.com/office/powerpoint/2010/main" val="240379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029" y="908050"/>
            <a:ext cx="5515854" cy="5340350"/>
          </a:xfrm>
        </p:spPr>
      </p:pic>
    </p:spTree>
    <p:extLst>
      <p:ext uri="{BB962C8B-B14F-4D97-AF65-F5344CB8AC3E}">
        <p14:creationId xmlns:p14="http://schemas.microsoft.com/office/powerpoint/2010/main" val="22378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925" y="815599"/>
            <a:ext cx="6716063" cy="5382377"/>
          </a:xfrm>
        </p:spPr>
      </p:pic>
    </p:spTree>
    <p:extLst>
      <p:ext uri="{BB962C8B-B14F-4D97-AF65-F5344CB8AC3E}">
        <p14:creationId xmlns:p14="http://schemas.microsoft.com/office/powerpoint/2010/main" val="277488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336" y="1010889"/>
            <a:ext cx="6916116" cy="4991797"/>
          </a:xfrm>
        </p:spPr>
      </p:pic>
    </p:spTree>
    <p:extLst>
      <p:ext uri="{BB962C8B-B14F-4D97-AF65-F5344CB8AC3E}">
        <p14:creationId xmlns:p14="http://schemas.microsoft.com/office/powerpoint/2010/main" val="337887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388" y="765175"/>
            <a:ext cx="6792012" cy="5483225"/>
          </a:xfrm>
        </p:spPr>
      </p:pic>
    </p:spTree>
    <p:extLst>
      <p:ext uri="{BB962C8B-B14F-4D97-AF65-F5344CB8AC3E}">
        <p14:creationId xmlns:p14="http://schemas.microsoft.com/office/powerpoint/2010/main" val="204661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118" y="836613"/>
            <a:ext cx="7108552" cy="5411787"/>
          </a:xfrm>
        </p:spPr>
      </p:pic>
    </p:spTree>
    <p:extLst>
      <p:ext uri="{BB962C8B-B14F-4D97-AF65-F5344CB8AC3E}">
        <p14:creationId xmlns:p14="http://schemas.microsoft.com/office/powerpoint/2010/main" val="269920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052736"/>
            <a:ext cx="7240588" cy="3430924"/>
          </a:xfrm>
        </p:spPr>
      </p:pic>
    </p:spTree>
    <p:extLst>
      <p:ext uri="{BB962C8B-B14F-4D97-AF65-F5344CB8AC3E}">
        <p14:creationId xmlns:p14="http://schemas.microsoft.com/office/powerpoint/2010/main" val="56434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052736"/>
            <a:ext cx="7313613" cy="3563042"/>
          </a:xfrm>
        </p:spPr>
      </p:pic>
    </p:spTree>
    <p:extLst>
      <p:ext uri="{BB962C8B-B14F-4D97-AF65-F5344CB8AC3E}">
        <p14:creationId xmlns:p14="http://schemas.microsoft.com/office/powerpoint/2010/main" val="262875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186" y="765175"/>
            <a:ext cx="6823177" cy="5483225"/>
          </a:xfrm>
        </p:spPr>
      </p:pic>
    </p:spTree>
    <p:extLst>
      <p:ext uri="{BB962C8B-B14F-4D97-AF65-F5344CB8AC3E}">
        <p14:creationId xmlns:p14="http://schemas.microsoft.com/office/powerpoint/2010/main" val="135810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0728"/>
            <a:ext cx="7240848" cy="15841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ar-DZ" sz="2400" dirty="0" smtClean="0">
                <a:latin typeface="ae_AlArabiya" pitchFamily="18" charset="-78"/>
                <a:cs typeface="ae_AlArabiya" pitchFamily="18" charset="-78"/>
              </a:rPr>
              <a:t>بعد هذا العرض التفصيلي للأداة الثانية نلاحظ أن هناك نقاط تشترك فيها كل الأدوات ونقاط تختلف فيها لكن القواعد على العموم محترمة</a:t>
            </a:r>
            <a:endParaRPr lang="ar-DZ" sz="2400" dirty="0"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2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796" y="476250"/>
            <a:ext cx="6932670" cy="5616575"/>
          </a:xfrm>
        </p:spPr>
      </p:pic>
    </p:spTree>
    <p:extLst>
      <p:ext uri="{BB962C8B-B14F-4D97-AF65-F5344CB8AC3E}">
        <p14:creationId xmlns:p14="http://schemas.microsoft.com/office/powerpoint/2010/main" val="18044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310736"/>
            <a:ext cx="7240588" cy="4319077"/>
          </a:xfrm>
        </p:spPr>
      </p:pic>
    </p:spTree>
    <p:extLst>
      <p:ext uri="{BB962C8B-B14F-4D97-AF65-F5344CB8AC3E}">
        <p14:creationId xmlns:p14="http://schemas.microsoft.com/office/powerpoint/2010/main" val="324722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266488"/>
            <a:ext cx="7097713" cy="4407573"/>
          </a:xfrm>
        </p:spPr>
      </p:pic>
    </p:spTree>
    <p:extLst>
      <p:ext uri="{BB962C8B-B14F-4D97-AF65-F5344CB8AC3E}">
        <p14:creationId xmlns:p14="http://schemas.microsoft.com/office/powerpoint/2010/main" val="203702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908720"/>
            <a:ext cx="7240588" cy="4358481"/>
          </a:xfrm>
        </p:spPr>
      </p:pic>
    </p:spTree>
    <p:extLst>
      <p:ext uri="{BB962C8B-B14F-4D97-AF65-F5344CB8AC3E}">
        <p14:creationId xmlns:p14="http://schemas.microsoft.com/office/powerpoint/2010/main" val="226036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908720"/>
            <a:ext cx="6737350" cy="4365241"/>
          </a:xfrm>
        </p:spPr>
      </p:pic>
    </p:spTree>
    <p:extLst>
      <p:ext uri="{BB962C8B-B14F-4D97-AF65-F5344CB8AC3E}">
        <p14:creationId xmlns:p14="http://schemas.microsoft.com/office/powerpoint/2010/main" val="9852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908720"/>
            <a:ext cx="7097713" cy="3897404"/>
          </a:xfrm>
        </p:spPr>
      </p:pic>
    </p:spTree>
    <p:extLst>
      <p:ext uri="{BB962C8B-B14F-4D97-AF65-F5344CB8AC3E}">
        <p14:creationId xmlns:p14="http://schemas.microsoft.com/office/powerpoint/2010/main" val="28798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قائمة رؤوس الموضوعات العربية محمود إيتيم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692696"/>
            <a:ext cx="7097713" cy="3960097"/>
          </a:xfrm>
        </p:spPr>
      </p:pic>
    </p:spTree>
    <p:extLst>
      <p:ext uri="{BB962C8B-B14F-4D97-AF65-F5344CB8AC3E}">
        <p14:creationId xmlns:p14="http://schemas.microsoft.com/office/powerpoint/2010/main" val="11247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46</Words>
  <Application>Microsoft Office PowerPoint</Application>
  <PresentationFormat>Affichage à l'écran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Solstice</vt:lpstr>
      <vt:lpstr>قائمة رؤوس الموضوعات : أحمد محمود إيتيم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قائمة رؤوس الموضوعات : أحمد محمود إيتيم</dc:title>
  <dc:creator>HP</dc:creator>
  <cp:lastModifiedBy>HP</cp:lastModifiedBy>
  <cp:revision>30</cp:revision>
  <dcterms:created xsi:type="dcterms:W3CDTF">2020-04-22T12:35:48Z</dcterms:created>
  <dcterms:modified xsi:type="dcterms:W3CDTF">2020-04-22T15:31:44Z</dcterms:modified>
</cp:coreProperties>
</file>