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479" r:id="rId2"/>
    <p:sldId id="425" r:id="rId3"/>
    <p:sldId id="533" r:id="rId4"/>
    <p:sldId id="535" r:id="rId5"/>
    <p:sldId id="537" r:id="rId6"/>
    <p:sldId id="541" r:id="rId7"/>
    <p:sldId id="536" r:id="rId8"/>
    <p:sldId id="538" r:id="rId9"/>
    <p:sldId id="539" r:id="rId10"/>
    <p:sldId id="540"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ction par défaut" id="{5F3E087C-ECAF-4008-AF8F-5FAE610C6347}">
          <p14:sldIdLst>
            <p14:sldId id="479"/>
            <p14:sldId id="425"/>
            <p14:sldId id="486"/>
            <p14:sldId id="426"/>
            <p14:sldId id="471"/>
            <p14:sldId id="470"/>
            <p14:sldId id="411"/>
            <p14:sldId id="487"/>
            <p14:sldId id="488"/>
            <p14:sldId id="489"/>
            <p14:sldId id="472"/>
            <p14:sldId id="433"/>
            <p14:sldId id="434"/>
            <p14:sldId id="435"/>
            <p14:sldId id="436"/>
            <p14:sldId id="437"/>
            <p14:sldId id="482"/>
            <p14:sldId id="483"/>
            <p14:sldId id="490"/>
            <p14:sldId id="491"/>
            <p14:sldId id="444"/>
            <p14:sldId id="445"/>
            <p14:sldId id="446"/>
            <p14:sldId id="447"/>
            <p14:sldId id="448"/>
            <p14:sldId id="449"/>
            <p14:sldId id="455"/>
            <p14:sldId id="454"/>
            <p14:sldId id="459"/>
            <p14:sldId id="460"/>
            <p14:sldId id="469"/>
            <p14:sldId id="450"/>
            <p14:sldId id="458"/>
            <p14:sldId id="461"/>
            <p14:sldId id="462"/>
            <p14:sldId id="464"/>
            <p14:sldId id="465"/>
            <p14:sldId id="451"/>
            <p14:sldId id="452"/>
            <p14:sldId id="466"/>
            <p14:sldId id="467"/>
            <p14:sldId id="48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76FE4"/>
    <a:srgbClr val="FDCFF6"/>
    <a:srgbClr val="FBAFF0"/>
    <a:srgbClr val="9966FF"/>
    <a:srgbClr val="6699FF"/>
    <a:srgbClr val="E208B8"/>
    <a:srgbClr val="0097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635" autoAdjust="0"/>
    <p:restoredTop sz="89247" autoAdjust="0"/>
  </p:normalViewPr>
  <p:slideViewPr>
    <p:cSldViewPr>
      <p:cViewPr>
        <p:scale>
          <a:sx n="44" d="100"/>
          <a:sy n="44" d="100"/>
        </p:scale>
        <p:origin x="-2376" y="-546"/>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49C799-5AF9-44C7-8B5C-2031ED364915}" type="datetimeFigureOut">
              <a:rPr lang="fr-FR" smtClean="0"/>
              <a:pPr/>
              <a:t>06/04/2020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E80BA9-C524-4932-9CDD-2CB9CC4DA2BB}" type="slidenum">
              <a:rPr lang="fr-FR" smtClean="0"/>
              <a:pPr/>
              <a:t>‹N°›</a:t>
            </a:fld>
            <a:endParaRPr lang="fr-FR"/>
          </a:p>
        </p:txBody>
      </p:sp>
    </p:spTree>
    <p:extLst>
      <p:ext uri="{BB962C8B-B14F-4D97-AF65-F5344CB8AC3E}">
        <p14:creationId xmlns:p14="http://schemas.microsoft.com/office/powerpoint/2010/main" xmlns="" val="4092538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1F2499E8-9F7F-42CC-9904-C65609F30875}" type="datetime1">
              <a:rPr lang="fr-FR" smtClean="0"/>
              <a:pPr/>
              <a:t>06/04/2020</a:t>
            </a:fld>
            <a:endParaRPr lang="fr-BE"/>
          </a:p>
        </p:txBody>
      </p:sp>
      <p:sp>
        <p:nvSpPr>
          <p:cNvPr id="23" name="Slide Number Placeholder 22"/>
          <p:cNvSpPr>
            <a:spLocks noGrp="1"/>
          </p:cNvSpPr>
          <p:nvPr>
            <p:ph type="sldNum" sz="quarter" idx="11"/>
          </p:nvPr>
        </p:nvSpPr>
        <p:spPr/>
        <p:txBody>
          <a:bodyPr/>
          <a:lstStyle/>
          <a:p>
            <a:fld id="{CF4668DC-857F-487D-BFFA-8C0CA5037977}" type="slidenum">
              <a:rPr lang="fr-BE" smtClean="0"/>
              <a:pPr/>
              <a:t>‹N°›</a:t>
            </a:fld>
            <a:endParaRPr lang="fr-BE"/>
          </a:p>
        </p:txBody>
      </p:sp>
      <p:sp>
        <p:nvSpPr>
          <p:cNvPr id="24" name="Footer Placeholder 23"/>
          <p:cNvSpPr>
            <a:spLocks noGrp="1"/>
          </p:cNvSpPr>
          <p:nvPr>
            <p:ph type="ftr" sz="quarter" idx="12"/>
          </p:nvPr>
        </p:nvSpPr>
        <p:spPr/>
        <p:txBody>
          <a:bodyPr/>
          <a:lstStyle/>
          <a:p>
            <a:endParaRPr lang="fr-BE"/>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fr-FR" smtClean="0"/>
              <a:t>Modifiez le style du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37783E3-5210-4359-9149-0F0EC5B16B60}" type="datetime1">
              <a:rPr lang="fr-FR" smtClean="0"/>
              <a:pPr/>
              <a:t>06/04/2020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55D42F01-ED63-4032-99AF-2D1EEDA1F51E}" type="datetime1">
              <a:rPr lang="fr-FR" smtClean="0"/>
              <a:pPr/>
              <a:t>06/04/2020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2" name="Date Placeholder 11"/>
          <p:cNvSpPr>
            <a:spLocks noGrp="1"/>
          </p:cNvSpPr>
          <p:nvPr>
            <p:ph type="dt" sz="half" idx="14"/>
          </p:nvPr>
        </p:nvSpPr>
        <p:spPr/>
        <p:txBody>
          <a:bodyPr/>
          <a:lstStyle/>
          <a:p>
            <a:fld id="{45CBBD64-0EE7-40D8-AEE1-6D5F76BAA29A}" type="datetime1">
              <a:rPr lang="fr-FR" smtClean="0"/>
              <a:pPr/>
              <a:t>06/04/2020</a:t>
            </a:fld>
            <a:endParaRPr lang="fr-BE"/>
          </a:p>
        </p:txBody>
      </p:sp>
      <p:sp>
        <p:nvSpPr>
          <p:cNvPr id="19" name="Slide Number Placeholder 18"/>
          <p:cNvSpPr>
            <a:spLocks noGrp="1"/>
          </p:cNvSpPr>
          <p:nvPr>
            <p:ph type="sldNum" sz="quarter" idx="15"/>
          </p:nvPr>
        </p:nvSpPr>
        <p:spPr/>
        <p:txBody>
          <a:bodyPr/>
          <a:lstStyle/>
          <a:p>
            <a:fld id="{CF4668DC-857F-487D-BFFA-8C0CA5037977}" type="slidenum">
              <a:rPr lang="fr-BE" smtClean="0"/>
              <a:pPr/>
              <a:t>‹N°›</a:t>
            </a:fld>
            <a:endParaRPr lang="fr-BE"/>
          </a:p>
        </p:txBody>
      </p:sp>
      <p:sp>
        <p:nvSpPr>
          <p:cNvPr id="21" name="Footer Placeholder 20"/>
          <p:cNvSpPr>
            <a:spLocks noGrp="1"/>
          </p:cNvSpPr>
          <p:nvPr>
            <p:ph type="ftr" sz="quarter" idx="16"/>
          </p:nvPr>
        </p:nvSpPr>
        <p:spPr/>
        <p:txBody>
          <a:bodyPr/>
          <a:lstStyle/>
          <a:p>
            <a:endParaRPr lang="fr-BE"/>
          </a:p>
        </p:txBody>
      </p:sp>
      <p:sp>
        <p:nvSpPr>
          <p:cNvPr id="8" name="Title 7"/>
          <p:cNvSpPr>
            <a:spLocks noGrp="1"/>
          </p:cNvSpPr>
          <p:nvPr>
            <p:ph type="title"/>
          </p:nvPr>
        </p:nvSpPr>
        <p:spPr/>
        <p:txBody>
          <a:bodyPr/>
          <a:lstStyle/>
          <a:p>
            <a:r>
              <a:rPr lang="fr-FR" smtClean="0"/>
              <a:t>Modifiez le style du titre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16" name="Date Placeholder 15"/>
          <p:cNvSpPr>
            <a:spLocks noGrp="1"/>
          </p:cNvSpPr>
          <p:nvPr>
            <p:ph type="dt" sz="half" idx="10"/>
          </p:nvPr>
        </p:nvSpPr>
        <p:spPr/>
        <p:txBody>
          <a:bodyPr/>
          <a:lstStyle/>
          <a:p>
            <a:fld id="{D1655723-5B11-42A3-BA4C-5B72BAB523C3}" type="datetime1">
              <a:rPr lang="fr-FR" smtClean="0"/>
              <a:pPr/>
              <a:t>06/04/2020</a:t>
            </a:fld>
            <a:endParaRPr lang="fr-BE"/>
          </a:p>
        </p:txBody>
      </p:sp>
      <p:sp>
        <p:nvSpPr>
          <p:cNvPr id="20" name="Slide Number Placeholder 19"/>
          <p:cNvSpPr>
            <a:spLocks noGrp="1"/>
          </p:cNvSpPr>
          <p:nvPr>
            <p:ph type="sldNum" sz="quarter" idx="11"/>
          </p:nvPr>
        </p:nvSpPr>
        <p:spPr/>
        <p:txBody>
          <a:bodyPr/>
          <a:lstStyle/>
          <a:p>
            <a:fld id="{CF4668DC-857F-487D-BFFA-8C0CA5037977}" type="slidenum">
              <a:rPr lang="fr-BE" smtClean="0"/>
              <a:pPr/>
              <a:t>‹N°›</a:t>
            </a:fld>
            <a:endParaRPr lang="fr-BE"/>
          </a:p>
        </p:txBody>
      </p:sp>
      <p:sp>
        <p:nvSpPr>
          <p:cNvPr id="21" name="Footer Placeholder 20"/>
          <p:cNvSpPr>
            <a:spLocks noGrp="1"/>
          </p:cNvSpPr>
          <p:nvPr>
            <p:ph type="ftr" sz="quarter" idx="12"/>
          </p:nvPr>
        </p:nvSpPr>
        <p:spPr/>
        <p:txBody>
          <a:bodyPr/>
          <a:lstStyle/>
          <a:p>
            <a:endParaRPr lang="fr-BE"/>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fr-FR" smtClean="0"/>
              <a:t>Modifiez le style du titre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7" name="Title 26"/>
          <p:cNvSpPr>
            <a:spLocks noGrp="1"/>
          </p:cNvSpPr>
          <p:nvPr>
            <p:ph type="title"/>
          </p:nvPr>
        </p:nvSpPr>
        <p:spPr/>
        <p:txBody>
          <a:bodyPr/>
          <a:lstStyle/>
          <a:p>
            <a:r>
              <a:rPr lang="fr-FR" smtClean="0"/>
              <a:t>Modifiez le style du titre</a:t>
            </a:r>
            <a:endParaRPr lang="en-US" dirty="0"/>
          </a:p>
        </p:txBody>
      </p:sp>
      <p:sp>
        <p:nvSpPr>
          <p:cNvPr id="20" name="Date Placeholder 19"/>
          <p:cNvSpPr>
            <a:spLocks noGrp="1"/>
          </p:cNvSpPr>
          <p:nvPr>
            <p:ph type="dt" sz="half" idx="15"/>
          </p:nvPr>
        </p:nvSpPr>
        <p:spPr/>
        <p:txBody>
          <a:bodyPr/>
          <a:lstStyle/>
          <a:p>
            <a:fld id="{AFDC8649-7E21-4C36-814C-B22C5205E31D}" type="datetime1">
              <a:rPr lang="fr-FR" smtClean="0"/>
              <a:pPr/>
              <a:t>06/04/2020</a:t>
            </a:fld>
            <a:endParaRPr lang="fr-BE"/>
          </a:p>
        </p:txBody>
      </p:sp>
      <p:sp>
        <p:nvSpPr>
          <p:cNvPr id="25" name="Slide Number Placeholder 24"/>
          <p:cNvSpPr>
            <a:spLocks noGrp="1"/>
          </p:cNvSpPr>
          <p:nvPr>
            <p:ph type="sldNum" sz="quarter" idx="16"/>
          </p:nvPr>
        </p:nvSpPr>
        <p:spPr/>
        <p:txBody>
          <a:bodyPr/>
          <a:lstStyle/>
          <a:p>
            <a:fld id="{CF4668DC-857F-487D-BFFA-8C0CA5037977}" type="slidenum">
              <a:rPr lang="fr-BE" smtClean="0"/>
              <a:pPr/>
              <a:t>‹N°›</a:t>
            </a:fld>
            <a:endParaRPr lang="fr-BE"/>
          </a:p>
        </p:txBody>
      </p:sp>
      <p:sp>
        <p:nvSpPr>
          <p:cNvPr id="26" name="Footer Placeholder 25"/>
          <p:cNvSpPr>
            <a:spLocks noGrp="1"/>
          </p:cNvSpPr>
          <p:nvPr>
            <p:ph type="ftr" sz="quarter" idx="17"/>
          </p:nvPr>
        </p:nvSpPr>
        <p:spPr/>
        <p:txBody>
          <a:bodyPr/>
          <a:lstStyle/>
          <a:p>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30" name="Title 29"/>
          <p:cNvSpPr>
            <a:spLocks noGrp="1"/>
          </p:cNvSpPr>
          <p:nvPr>
            <p:ph type="title"/>
          </p:nvPr>
        </p:nvSpPr>
        <p:spPr/>
        <p:txBody>
          <a:bodyPr/>
          <a:lstStyle/>
          <a:p>
            <a:r>
              <a:rPr lang="fr-FR" smtClean="0"/>
              <a:t>Modifiez le style du titre</a:t>
            </a:r>
            <a:endParaRPr lang="en-US"/>
          </a:p>
        </p:txBody>
      </p:sp>
      <p:sp>
        <p:nvSpPr>
          <p:cNvPr id="20" name="Date Placeholder 19"/>
          <p:cNvSpPr>
            <a:spLocks noGrp="1"/>
          </p:cNvSpPr>
          <p:nvPr>
            <p:ph type="dt" sz="half" idx="16"/>
          </p:nvPr>
        </p:nvSpPr>
        <p:spPr/>
        <p:txBody>
          <a:bodyPr/>
          <a:lstStyle/>
          <a:p>
            <a:fld id="{6017FAB1-207D-4E50-95E5-8317C22640A5}" type="datetime1">
              <a:rPr lang="fr-FR" smtClean="0"/>
              <a:pPr/>
              <a:t>06/04/2020</a:t>
            </a:fld>
            <a:endParaRPr lang="fr-BE"/>
          </a:p>
        </p:txBody>
      </p:sp>
      <p:sp>
        <p:nvSpPr>
          <p:cNvPr id="24" name="Slide Number Placeholder 23"/>
          <p:cNvSpPr>
            <a:spLocks noGrp="1"/>
          </p:cNvSpPr>
          <p:nvPr>
            <p:ph type="sldNum" sz="quarter" idx="17"/>
          </p:nvPr>
        </p:nvSpPr>
        <p:spPr/>
        <p:txBody>
          <a:bodyPr/>
          <a:lstStyle/>
          <a:p>
            <a:fld id="{CF4668DC-857F-487D-BFFA-8C0CA5037977}" type="slidenum">
              <a:rPr lang="fr-BE" smtClean="0"/>
              <a:pPr/>
              <a:t>‹N°›</a:t>
            </a:fld>
            <a:endParaRPr lang="fr-BE"/>
          </a:p>
        </p:txBody>
      </p:sp>
      <p:sp>
        <p:nvSpPr>
          <p:cNvPr id="29" name="Footer Placeholder 28"/>
          <p:cNvSpPr>
            <a:spLocks noGrp="1"/>
          </p:cNvSpPr>
          <p:nvPr>
            <p:ph type="ftr" sz="quarter" idx="18"/>
          </p:nvPr>
        </p:nvSpPr>
        <p:spPr/>
        <p:txBody>
          <a:bodyPr/>
          <a:lstStyle/>
          <a:p>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68E82526-8B4E-4991-BFA2-DFE3C594C7B5}" type="datetime1">
              <a:rPr lang="fr-FR" smtClean="0"/>
              <a:pPr/>
              <a:t>06/04/2020</a:t>
            </a:fld>
            <a:endParaRPr lang="fr-BE"/>
          </a:p>
        </p:txBody>
      </p:sp>
      <p:sp>
        <p:nvSpPr>
          <p:cNvPr id="14" name="Slide Number Placeholder 13"/>
          <p:cNvSpPr>
            <a:spLocks noGrp="1"/>
          </p:cNvSpPr>
          <p:nvPr>
            <p:ph type="sldNum" sz="quarter" idx="11"/>
          </p:nvPr>
        </p:nvSpPr>
        <p:spPr/>
        <p:txBody>
          <a:bodyPr/>
          <a:lstStyle/>
          <a:p>
            <a:fld id="{CF4668DC-857F-487D-BFFA-8C0CA5037977}" type="slidenum">
              <a:rPr lang="fr-BE" smtClean="0"/>
              <a:pPr/>
              <a:t>‹N°›</a:t>
            </a:fld>
            <a:endParaRPr lang="fr-BE"/>
          </a:p>
        </p:txBody>
      </p:sp>
      <p:sp>
        <p:nvSpPr>
          <p:cNvPr id="18" name="Footer Placeholder 17"/>
          <p:cNvSpPr>
            <a:spLocks noGrp="1"/>
          </p:cNvSpPr>
          <p:nvPr>
            <p:ph type="ftr" sz="quarter" idx="12"/>
          </p:nvPr>
        </p:nvSpPr>
        <p:spPr/>
        <p:txBody>
          <a:bodyPr/>
          <a:lstStyle/>
          <a:p>
            <a:endParaRPr lang="fr-BE"/>
          </a:p>
        </p:txBody>
      </p:sp>
      <p:sp>
        <p:nvSpPr>
          <p:cNvPr id="15" name="Title 14"/>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9752B045-EB99-423F-82EB-FF1006A37586}" type="datetime1">
              <a:rPr lang="fr-FR" smtClean="0"/>
              <a:pPr/>
              <a:t>06/04/2020</a:t>
            </a:fld>
            <a:endParaRPr lang="fr-BE"/>
          </a:p>
        </p:txBody>
      </p:sp>
      <p:sp>
        <p:nvSpPr>
          <p:cNvPr id="12" name="Slide Number Placeholder 11"/>
          <p:cNvSpPr>
            <a:spLocks noGrp="1"/>
          </p:cNvSpPr>
          <p:nvPr>
            <p:ph type="sldNum" sz="quarter" idx="11"/>
          </p:nvPr>
        </p:nvSpPr>
        <p:spPr/>
        <p:txBody>
          <a:bodyPr/>
          <a:lstStyle/>
          <a:p>
            <a:fld id="{CF4668DC-857F-487D-BFFA-8C0CA5037977}" type="slidenum">
              <a:rPr lang="fr-BE" smtClean="0"/>
              <a:pPr/>
              <a:t>‹N°›</a:t>
            </a:fld>
            <a:endParaRPr lang="fr-BE"/>
          </a:p>
        </p:txBody>
      </p:sp>
      <p:sp>
        <p:nvSpPr>
          <p:cNvPr id="13" name="Footer Placeholder 12"/>
          <p:cNvSpPr>
            <a:spLocks noGrp="1"/>
          </p:cNvSpPr>
          <p:nvPr>
            <p:ph type="ftr" sz="quarter" idx="12"/>
          </p:nvPr>
        </p:nvSpPr>
        <p:spPr/>
        <p:txBody>
          <a:bodyPr/>
          <a:lstStyle/>
          <a:p>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fr-FR" smtClean="0"/>
              <a:t>Modifiez le style du titre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Date Placeholder 12"/>
          <p:cNvSpPr>
            <a:spLocks noGrp="1"/>
          </p:cNvSpPr>
          <p:nvPr>
            <p:ph type="dt" sz="half" idx="15"/>
          </p:nvPr>
        </p:nvSpPr>
        <p:spPr/>
        <p:txBody>
          <a:bodyPr/>
          <a:lstStyle/>
          <a:p>
            <a:fld id="{697488E6-208A-4E87-B13A-3856A392F683}" type="datetime1">
              <a:rPr lang="fr-FR" smtClean="0"/>
              <a:pPr/>
              <a:t>06/04/2020</a:t>
            </a:fld>
            <a:endParaRPr lang="fr-BE"/>
          </a:p>
        </p:txBody>
      </p:sp>
      <p:sp>
        <p:nvSpPr>
          <p:cNvPr id="18" name="Slide Number Placeholder 17"/>
          <p:cNvSpPr>
            <a:spLocks noGrp="1"/>
          </p:cNvSpPr>
          <p:nvPr>
            <p:ph type="sldNum" sz="quarter" idx="16"/>
          </p:nvPr>
        </p:nvSpPr>
        <p:spPr/>
        <p:txBody>
          <a:bodyPr/>
          <a:lstStyle/>
          <a:p>
            <a:fld id="{CF4668DC-857F-487D-BFFA-8C0CA5037977}" type="slidenum">
              <a:rPr lang="fr-BE" smtClean="0"/>
              <a:pPr/>
              <a:t>‹N°›</a:t>
            </a:fld>
            <a:endParaRPr lang="fr-BE"/>
          </a:p>
        </p:txBody>
      </p:sp>
      <p:sp>
        <p:nvSpPr>
          <p:cNvPr id="20" name="Footer Placeholder 19"/>
          <p:cNvSpPr>
            <a:spLocks noGrp="1"/>
          </p:cNvSpPr>
          <p:nvPr>
            <p:ph type="ftr" sz="quarter" idx="17"/>
          </p:nvPr>
        </p:nvSpPr>
        <p:spPr/>
        <p:txBody>
          <a:bodyPr/>
          <a:lstStyle/>
          <a:p>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fr-FR" smtClean="0"/>
              <a:t>Modifiez les styles du texte du masque</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fr-FR" smtClean="0"/>
              <a:t>Modifiez le style du titre</a:t>
            </a:r>
            <a:endParaRPr lang="en-US" dirty="0"/>
          </a:p>
        </p:txBody>
      </p:sp>
      <p:sp>
        <p:nvSpPr>
          <p:cNvPr id="13" name="Date Placeholder 12"/>
          <p:cNvSpPr>
            <a:spLocks noGrp="1"/>
          </p:cNvSpPr>
          <p:nvPr>
            <p:ph type="dt" sz="half" idx="14"/>
          </p:nvPr>
        </p:nvSpPr>
        <p:spPr/>
        <p:txBody>
          <a:bodyPr/>
          <a:lstStyle/>
          <a:p>
            <a:fld id="{FF6DEAA4-A0A1-43B2-A796-6EE037F155BB}" type="datetime1">
              <a:rPr lang="fr-FR" smtClean="0"/>
              <a:pPr/>
              <a:t>06/04/2020</a:t>
            </a:fld>
            <a:endParaRPr lang="fr-BE"/>
          </a:p>
        </p:txBody>
      </p:sp>
      <p:sp>
        <p:nvSpPr>
          <p:cNvPr id="20" name="Slide Number Placeholder 19"/>
          <p:cNvSpPr>
            <a:spLocks noGrp="1"/>
          </p:cNvSpPr>
          <p:nvPr>
            <p:ph type="sldNum" sz="quarter" idx="15"/>
          </p:nvPr>
        </p:nvSpPr>
        <p:spPr/>
        <p:txBody>
          <a:bodyPr/>
          <a:lstStyle/>
          <a:p>
            <a:fld id="{CF4668DC-857F-487D-BFFA-8C0CA5037977}" type="slidenum">
              <a:rPr lang="fr-BE" smtClean="0"/>
              <a:pPr/>
              <a:t>‹N°›</a:t>
            </a:fld>
            <a:endParaRPr lang="fr-BE"/>
          </a:p>
        </p:txBody>
      </p:sp>
      <p:sp>
        <p:nvSpPr>
          <p:cNvPr id="21" name="Footer Placeholder 20"/>
          <p:cNvSpPr>
            <a:spLocks noGrp="1"/>
          </p:cNvSpPr>
          <p:nvPr>
            <p:ph type="ftr" sz="quarter" idx="16"/>
          </p:nvPr>
        </p:nvSpPr>
        <p:spPr/>
        <p:txBody>
          <a:bodyPr/>
          <a:lstStyle/>
          <a:p>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fr-FR" smtClean="0"/>
              <a:t>Modifiez le style du titre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D459BE62-676B-491A-8F58-43178860AB9C}" type="datetime1">
              <a:rPr lang="fr-FR" smtClean="0"/>
              <a:pPr/>
              <a:t>06/04/2020</a:t>
            </a:fld>
            <a:endParaRPr lang="fr-BE"/>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fr-BE"/>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CF4668DC-857F-487D-BFFA-8C0CA5037977}" type="slidenum">
              <a:rPr lang="fr-BE" smtClean="0"/>
              <a:pPr/>
              <a:t>‹N°›</a:t>
            </a:fld>
            <a:endParaRPr lang="fr-BE"/>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www.arabangel.net/vb/imgcache2/6521.gif" TargetMode="External"/><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خطط انسيابي: رابط 15"/>
          <p:cNvSpPr/>
          <p:nvPr/>
        </p:nvSpPr>
        <p:spPr>
          <a:xfrm rot="21001314">
            <a:off x="183412" y="757533"/>
            <a:ext cx="6023509" cy="4573426"/>
          </a:xfrm>
          <a:prstGeom prst="flowChartConnector">
            <a:avLst/>
          </a:prstGeom>
        </p:spPr>
        <p:style>
          <a:lnRef idx="1">
            <a:schemeClr val="accent3"/>
          </a:lnRef>
          <a:fillRef idx="1002">
            <a:schemeClr val="dk2"/>
          </a:fillRef>
          <a:effectRef idx="1">
            <a:schemeClr val="accent3"/>
          </a:effectRef>
          <a:fontRef idx="minor">
            <a:schemeClr val="dk1"/>
          </a:fontRef>
        </p:style>
        <p:txBody>
          <a:bodyPr rtlCol="1" anchor="ctr"/>
          <a:lstStyle/>
          <a:p>
            <a:pPr algn="ctr" rtl="1">
              <a:lnSpc>
                <a:spcPct val="150000"/>
              </a:lnSpc>
              <a:defRPr/>
            </a:pPr>
            <a:r>
              <a:rPr lang="ar-DZ" sz="3600" b="1" dirty="0" smtClean="0">
                <a:solidFill>
                  <a:schemeClr val="bg1"/>
                </a:solidFill>
                <a:latin typeface="Simplified Arabic" pitchFamily="18" charset="-78"/>
                <a:ea typeface="Tahoma" pitchFamily="34" charset="0"/>
                <a:cs typeface="Simplified Arabic" pitchFamily="18" charset="-78"/>
              </a:rPr>
              <a:t>المحاضرة رقم </a:t>
            </a:r>
            <a:r>
              <a:rPr lang="fr-FR" sz="3600" b="1" dirty="0" smtClean="0">
                <a:solidFill>
                  <a:schemeClr val="bg1"/>
                </a:solidFill>
                <a:latin typeface="Simplified Arabic" pitchFamily="18" charset="-78"/>
                <a:ea typeface="Tahoma" pitchFamily="34" charset="0"/>
                <a:cs typeface="Simplified Arabic" pitchFamily="18" charset="-78"/>
              </a:rPr>
              <a:t>08</a:t>
            </a:r>
            <a:r>
              <a:rPr lang="ar-DZ" sz="3600" b="1" dirty="0" smtClean="0">
                <a:solidFill>
                  <a:schemeClr val="bg1"/>
                </a:solidFill>
                <a:latin typeface="Simplified Arabic" pitchFamily="18" charset="-78"/>
                <a:ea typeface="Tahoma" pitchFamily="34" charset="0"/>
                <a:cs typeface="Simplified Arabic" pitchFamily="18" charset="-78"/>
              </a:rPr>
              <a:t>: اختبار </a:t>
            </a:r>
            <a:r>
              <a:rPr lang="ar-DZ" sz="3600" b="1" dirty="0" err="1" smtClean="0">
                <a:solidFill>
                  <a:schemeClr val="bg1"/>
                </a:solidFill>
                <a:latin typeface="Simplified Arabic" pitchFamily="18" charset="-78"/>
                <a:ea typeface="Tahoma" pitchFamily="34" charset="0"/>
                <a:cs typeface="Simplified Arabic" pitchFamily="18" charset="-78"/>
              </a:rPr>
              <a:t>كاي</a:t>
            </a:r>
            <a:r>
              <a:rPr lang="ar-DZ" sz="3600" b="1" dirty="0" smtClean="0">
                <a:solidFill>
                  <a:schemeClr val="bg1"/>
                </a:solidFill>
                <a:latin typeface="Simplified Arabic" pitchFamily="18" charset="-78"/>
                <a:ea typeface="Tahoma" pitchFamily="34" charset="0"/>
                <a:cs typeface="Simplified Arabic" pitchFamily="18" charset="-78"/>
              </a:rPr>
              <a:t> تربيع</a:t>
            </a:r>
            <a:r>
              <a:rPr lang="fr-FR" sz="3600" b="1" dirty="0" smtClean="0">
                <a:solidFill>
                  <a:schemeClr val="bg1"/>
                </a:solidFill>
                <a:latin typeface="Simplified Arabic" pitchFamily="18" charset="-78"/>
                <a:ea typeface="Tahoma" pitchFamily="34" charset="0"/>
                <a:cs typeface="Simplified Arabic" pitchFamily="18" charset="-78"/>
              </a:rPr>
              <a:t>(chi-square) </a:t>
            </a:r>
            <a:r>
              <a:rPr lang="ar-DZ" sz="3600" b="1" dirty="0" smtClean="0">
                <a:solidFill>
                  <a:schemeClr val="bg1"/>
                </a:solidFill>
                <a:latin typeface="Simplified Arabic" pitchFamily="18" charset="-78"/>
                <a:ea typeface="Tahoma" pitchFamily="34" charset="0"/>
                <a:cs typeface="Simplified Arabic" pitchFamily="18" charset="-78"/>
              </a:rPr>
              <a:t> للاستقلالية</a:t>
            </a:r>
            <a:endParaRPr lang="ar-SA" sz="3600" b="1" dirty="0">
              <a:solidFill>
                <a:schemeClr val="bg1"/>
              </a:solidFill>
              <a:latin typeface="Simplified Arabic" pitchFamily="18" charset="-78"/>
              <a:ea typeface="Tahoma" pitchFamily="34" charset="0"/>
              <a:cs typeface="Simplified Arabic" pitchFamily="18" charset="-78"/>
            </a:endParaRPr>
          </a:p>
        </p:txBody>
      </p:sp>
      <p:pic>
        <p:nvPicPr>
          <p:cNvPr id="20" name="Picture 2" descr="http://www.arabangel.net/vb/imgcache2/6521.gif"/>
          <p:cNvPicPr>
            <a:picLocks noChangeAspect="1" noChangeArrowheads="1"/>
          </p:cNvPicPr>
          <p:nvPr/>
        </p:nvPicPr>
        <p:blipFill>
          <a:blip r:embed="rId2" r:link="rId3" cstate="print">
            <a:duotone>
              <a:schemeClr val="accent6">
                <a:shade val="45000"/>
                <a:satMod val="135000"/>
              </a:schemeClr>
              <a:prstClr val="white"/>
            </a:duotone>
          </a:blip>
          <a:srcRect/>
          <a:stretch>
            <a:fillRect/>
          </a:stretch>
        </p:blipFill>
        <p:spPr bwMode="auto">
          <a:xfrm rot="1132436">
            <a:off x="6999829" y="4867157"/>
            <a:ext cx="2188161" cy="1682146"/>
          </a:xfrm>
          <a:prstGeom prst="rect">
            <a:avLst/>
          </a:prstGeom>
          <a:noFill/>
          <a:ln w="9525">
            <a:noFill/>
            <a:miter lim="800000"/>
            <a:headEnd/>
            <a:tailEnd/>
          </a:ln>
        </p:spPr>
      </p:pic>
      <p:sp>
        <p:nvSpPr>
          <p:cNvPr id="7" name="Espace réservé de la date 6"/>
          <p:cNvSpPr>
            <a:spLocks noGrp="1"/>
          </p:cNvSpPr>
          <p:nvPr>
            <p:ph type="dt" sz="half" idx="14"/>
          </p:nvPr>
        </p:nvSpPr>
        <p:spPr/>
        <p:txBody>
          <a:bodyPr/>
          <a:lstStyle/>
          <a:p>
            <a:fld id="{1E182C87-B3AC-448F-A758-3D47D8CBE94F}" type="datetime1">
              <a:rPr lang="fr-FR" smtClean="0"/>
              <a:pPr/>
              <a:t>06/04/2020</a:t>
            </a:fld>
            <a:endParaRPr lang="fr-BE"/>
          </a:p>
        </p:txBody>
      </p:sp>
      <p:sp>
        <p:nvSpPr>
          <p:cNvPr id="8" name="Espace réservé du numéro de diapositive 7"/>
          <p:cNvSpPr>
            <a:spLocks noGrp="1"/>
          </p:cNvSpPr>
          <p:nvPr>
            <p:ph type="sldNum" sz="quarter" idx="15"/>
          </p:nvPr>
        </p:nvSpPr>
        <p:spPr/>
        <p:txBody>
          <a:bodyPr/>
          <a:lstStyle/>
          <a:p>
            <a:fld id="{CF4668DC-857F-487D-BFFA-8C0CA5037977}" type="slidenum">
              <a:rPr lang="fr-BE" smtClean="0"/>
              <a:pPr/>
              <a:t>1</a:t>
            </a:fld>
            <a:endParaRPr lang="fr-BE"/>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752B045-EB99-423F-82EB-FF1006A37586}" type="datetime1">
              <a:rPr lang="fr-FR" smtClean="0"/>
              <a:pPr/>
              <a:t>06/04/2020</a:t>
            </a:fld>
            <a:endParaRPr lang="fr-BE"/>
          </a:p>
        </p:txBody>
      </p:sp>
      <p:sp>
        <p:nvSpPr>
          <p:cNvPr id="3" name="Espace réservé du numéro de diapositive 2"/>
          <p:cNvSpPr>
            <a:spLocks noGrp="1"/>
          </p:cNvSpPr>
          <p:nvPr>
            <p:ph type="sldNum" sz="quarter" idx="11"/>
          </p:nvPr>
        </p:nvSpPr>
        <p:spPr/>
        <p:txBody>
          <a:bodyPr/>
          <a:lstStyle/>
          <a:p>
            <a:fld id="{CF4668DC-857F-487D-BFFA-8C0CA5037977}" type="slidenum">
              <a:rPr lang="fr-BE" smtClean="0"/>
              <a:pPr/>
              <a:t>10</a:t>
            </a:fld>
            <a:endParaRPr lang="fr-BE"/>
          </a:p>
        </p:txBody>
      </p:sp>
      <p:pic>
        <p:nvPicPr>
          <p:cNvPr id="48130" name="Picture 2"/>
          <p:cNvPicPr>
            <a:picLocks noChangeAspect="1" noChangeArrowheads="1"/>
          </p:cNvPicPr>
          <p:nvPr/>
        </p:nvPicPr>
        <p:blipFill>
          <a:blip r:embed="rId2" cstate="print"/>
          <a:srcRect l="26278" t="30141" r="38285" b="41313"/>
          <a:stretch>
            <a:fillRect/>
          </a:stretch>
        </p:blipFill>
        <p:spPr bwMode="auto">
          <a:xfrm>
            <a:off x="467544" y="332656"/>
            <a:ext cx="8352928" cy="3672408"/>
          </a:xfrm>
          <a:prstGeom prst="rect">
            <a:avLst/>
          </a:prstGeom>
          <a:noFill/>
          <a:ln w="9525">
            <a:noFill/>
            <a:miter lim="800000"/>
            <a:headEnd/>
            <a:tailEnd/>
          </a:ln>
        </p:spPr>
      </p:pic>
      <p:sp>
        <p:nvSpPr>
          <p:cNvPr id="48131" name="Rectangle 3"/>
          <p:cNvSpPr>
            <a:spLocks noChangeArrowheads="1"/>
          </p:cNvSpPr>
          <p:nvPr/>
        </p:nvSpPr>
        <p:spPr bwMode="auto">
          <a:xfrm>
            <a:off x="251520" y="4221088"/>
            <a:ext cx="889248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effectLst/>
                <a:latin typeface="Traditional Arabic" pitchFamily="18" charset="-78"/>
                <a:ea typeface="Calibri" pitchFamily="34" charset="0"/>
                <a:cs typeface="Traditional Arabic" pitchFamily="18" charset="-78"/>
              </a:rPr>
              <a:t>يعطي هذا الجدول قيمة الاحصاء </a:t>
            </a:r>
            <a:r>
              <a:rPr kumimoji="0" lang="fr-FR" sz="2800" b="1" i="0" u="none" strike="noStrike" cap="none" normalizeH="0" baseline="0" dirty="0" smtClean="0">
                <a:ln>
                  <a:noFill/>
                </a:ln>
                <a:effectLst/>
                <a:latin typeface="Traditional Arabic" pitchFamily="18" charset="-78"/>
                <a:ea typeface="Calibri" pitchFamily="34" charset="0"/>
                <a:cs typeface="Traditional Arabic" pitchFamily="18" charset="-78"/>
              </a:rPr>
              <a:t>Khi-deux</a:t>
            </a:r>
            <a:r>
              <a:rPr kumimoji="0" lang="ar-SA" sz="2800" b="1" i="0" u="none" strike="noStrike" cap="none" normalizeH="0" baseline="0" dirty="0" smtClean="0">
                <a:ln>
                  <a:noFill/>
                </a:ln>
                <a:effectLst/>
                <a:latin typeface="Traditional Arabic" pitchFamily="18" charset="-78"/>
                <a:ea typeface="Calibri" pitchFamily="34" charset="0"/>
                <a:cs typeface="Traditional Arabic" pitchFamily="18" charset="-78"/>
              </a:rPr>
              <a:t> و قد بلغت 2.219  و هي قيمة غير دالة احصائيا لان </a:t>
            </a:r>
            <a:r>
              <a:rPr kumimoji="0" lang="fr-FR" sz="2800" b="1" i="0" u="none" strike="noStrike" cap="none" normalizeH="0" baseline="0" dirty="0" err="1" smtClean="0">
                <a:ln>
                  <a:noFill/>
                </a:ln>
                <a:effectLst/>
                <a:latin typeface="Traditional Arabic" pitchFamily="18" charset="-78"/>
                <a:ea typeface="Calibri" pitchFamily="34" charset="0"/>
                <a:cs typeface="Traditional Arabic" pitchFamily="18" charset="-78"/>
              </a:rPr>
              <a:t>Sig</a:t>
            </a:r>
            <a:r>
              <a:rPr kumimoji="0" lang="fr-FR" sz="2800" b="1" i="0" u="none" strike="noStrike" cap="none" normalizeH="0" baseline="0" dirty="0" smtClean="0">
                <a:ln>
                  <a:noFill/>
                </a:ln>
                <a:effectLst/>
                <a:latin typeface="Traditional Arabic" pitchFamily="18" charset="-78"/>
                <a:ea typeface="Calibri" pitchFamily="34" charset="0"/>
                <a:cs typeface="Traditional Arabic" pitchFamily="18" charset="-78"/>
              </a:rPr>
              <a:t> &lt;  </a:t>
            </a:r>
            <a:r>
              <a:rPr kumimoji="0" lang="el-GR" sz="2800" b="1" i="0" u="none" strike="noStrike" cap="none" normalizeH="0" baseline="0" dirty="0" smtClean="0">
                <a:ln>
                  <a:noFill/>
                </a:ln>
                <a:effectLst/>
                <a:latin typeface="Times New Roman" pitchFamily="18" charset="0"/>
                <a:ea typeface="Calibri" pitchFamily="34" charset="0"/>
                <a:cs typeface="Times New Roman" pitchFamily="18" charset="0"/>
              </a:rPr>
              <a:t>α</a:t>
            </a:r>
            <a:r>
              <a:rPr kumimoji="0" lang="ar-SA" sz="2800" b="1" i="0" u="none" strike="noStrike" cap="none" normalizeH="0" baseline="0" dirty="0" smtClean="0">
                <a:ln>
                  <a:noFill/>
                </a:ln>
                <a:effectLst/>
                <a:latin typeface="Traditional Arabic" pitchFamily="18" charset="-78"/>
                <a:ea typeface="Calibri" pitchFamily="34" charset="0"/>
                <a:cs typeface="Traditional Arabic" pitchFamily="18" charset="-78"/>
              </a:rPr>
              <a:t>  </a:t>
            </a:r>
            <a:r>
              <a:rPr kumimoji="0" lang="ar-DZ" sz="2800" b="1" i="0" u="none" strike="noStrike" cap="none" normalizeH="0" baseline="0" dirty="0" smtClean="0">
                <a:ln>
                  <a:noFill/>
                </a:ln>
                <a:effectLst/>
                <a:latin typeface="Traditional Arabic" pitchFamily="18" charset="-78"/>
                <a:ea typeface="Calibri" pitchFamily="34" charset="0"/>
                <a:cs typeface="Traditional Arabic" pitchFamily="18" charset="-78"/>
              </a:rPr>
              <a:t>و منه </a:t>
            </a:r>
            <a:r>
              <a:rPr kumimoji="0" lang="ar-SA" sz="2800" b="1" i="0" u="none" strike="noStrike" cap="none" normalizeH="0" baseline="0" dirty="0" smtClean="0">
                <a:ln>
                  <a:noFill/>
                </a:ln>
                <a:effectLst/>
                <a:latin typeface="Traditional Arabic" pitchFamily="18" charset="-78"/>
                <a:ea typeface="Calibri" pitchFamily="34" charset="0"/>
                <a:cs typeface="Traditional Arabic" pitchFamily="18" charset="-78"/>
              </a:rPr>
              <a:t>منه نرفض  </a:t>
            </a:r>
            <a:r>
              <a:rPr kumimoji="0" lang="fr-FR" sz="2800" b="1" i="0" u="none" strike="noStrike" cap="none" normalizeH="0" baseline="0" dirty="0" smtClean="0">
                <a:ln>
                  <a:noFill/>
                </a:ln>
                <a:effectLst/>
                <a:latin typeface="Traditional Arabic" pitchFamily="18" charset="-78"/>
                <a:ea typeface="Calibri" pitchFamily="34" charset="0"/>
                <a:cs typeface="Traditional Arabic" pitchFamily="18" charset="-78"/>
              </a:rPr>
              <a:t>H</a:t>
            </a:r>
            <a:r>
              <a:rPr kumimoji="0" lang="fr-FR" sz="2800" b="1" i="0" u="none" strike="noStrike" cap="none" normalizeH="0" baseline="-30000" dirty="0" smtClean="0">
                <a:ln>
                  <a:noFill/>
                </a:ln>
                <a:effectLst/>
                <a:latin typeface="Traditional Arabic" pitchFamily="18" charset="-78"/>
                <a:ea typeface="Calibri" pitchFamily="34" charset="0"/>
                <a:cs typeface="Traditional Arabic" pitchFamily="18" charset="-78"/>
              </a:rPr>
              <a:t>1</a:t>
            </a:r>
            <a:r>
              <a:rPr kumimoji="0" lang="fr-FR" sz="2800" b="1" i="0" u="none" strike="noStrike" cap="none" normalizeH="0" baseline="0" dirty="0" smtClean="0">
                <a:ln>
                  <a:noFill/>
                </a:ln>
                <a:effectLst/>
                <a:latin typeface="Traditional Arabic" pitchFamily="18" charset="-78"/>
                <a:ea typeface="Calibri" pitchFamily="34" charset="0"/>
                <a:cs typeface="Traditional Arabic" pitchFamily="18" charset="-78"/>
              </a:rPr>
              <a:t> </a:t>
            </a:r>
            <a:r>
              <a:rPr kumimoji="0" lang="ar-DZ" sz="2800" b="1" i="0" u="none" strike="noStrike" cap="none" normalizeH="0" baseline="0" dirty="0" smtClean="0">
                <a:ln>
                  <a:noFill/>
                </a:ln>
                <a:effectLst/>
                <a:latin typeface="Traditional Arabic" pitchFamily="18" charset="-78"/>
                <a:ea typeface="Calibri" pitchFamily="34" charset="0"/>
                <a:cs typeface="Traditional Arabic" pitchFamily="18" charset="-78"/>
              </a:rPr>
              <a:t> و نقبل </a:t>
            </a:r>
            <a:r>
              <a:rPr kumimoji="0" lang="en-US" sz="2800" b="1" i="0" u="none" strike="noStrike" cap="none" normalizeH="0" baseline="0" dirty="0" smtClean="0">
                <a:ln>
                  <a:noFill/>
                </a:ln>
                <a:effectLst/>
                <a:latin typeface="Traditional Arabic" pitchFamily="18" charset="-78"/>
                <a:ea typeface="Calibri" pitchFamily="34" charset="0"/>
                <a:cs typeface="Traditional Arabic" pitchFamily="18" charset="-78"/>
              </a:rPr>
              <a:t>H</a:t>
            </a:r>
            <a:r>
              <a:rPr kumimoji="0" lang="en-US" sz="2800" b="1" i="0" u="none" strike="noStrike" cap="none" normalizeH="0" baseline="-30000" dirty="0" smtClean="0">
                <a:ln>
                  <a:noFill/>
                </a:ln>
                <a:effectLst/>
                <a:latin typeface="Traditional Arabic" pitchFamily="18" charset="-78"/>
                <a:ea typeface="Calibri" pitchFamily="34" charset="0"/>
                <a:cs typeface="Traditional Arabic" pitchFamily="18" charset="-78"/>
              </a:rPr>
              <a:t>0</a:t>
            </a:r>
            <a:r>
              <a:rPr kumimoji="0" lang="en-US" sz="2800" b="1" i="0" u="none" strike="noStrike" cap="none" normalizeH="0" baseline="0" dirty="0" smtClean="0">
                <a:ln>
                  <a:noFill/>
                </a:ln>
                <a:effectLst/>
                <a:latin typeface="Traditional Arabic" pitchFamily="18" charset="-78"/>
                <a:ea typeface="Calibri" pitchFamily="34" charset="0"/>
                <a:cs typeface="Traditional Arabic" pitchFamily="18" charset="-78"/>
              </a:rPr>
              <a:t> </a:t>
            </a:r>
            <a:r>
              <a:rPr kumimoji="0" lang="fr-FR" sz="2800" b="1" i="0" u="none" strike="noStrike" cap="none" normalizeH="0" baseline="0" dirty="0" smtClean="0">
                <a:ln>
                  <a:noFill/>
                </a:ln>
                <a:effectLst/>
                <a:latin typeface="Traditional Arabic" pitchFamily="18" charset="-78"/>
                <a:ea typeface="Calibri" pitchFamily="34" charset="0"/>
                <a:cs typeface="Traditional Arabic" pitchFamily="18" charset="-78"/>
              </a:rPr>
              <a:t>  </a:t>
            </a:r>
            <a:r>
              <a:rPr kumimoji="0" lang="ar-DZ" sz="2800" b="1" i="0" u="none" strike="noStrike" cap="none" normalizeH="0" baseline="0" dirty="0" smtClean="0">
                <a:ln>
                  <a:noFill/>
                </a:ln>
                <a:effectLst/>
                <a:latin typeface="Traditional Arabic" pitchFamily="18" charset="-78"/>
                <a:ea typeface="Calibri" pitchFamily="34" charset="0"/>
                <a:cs typeface="Traditional Arabic" pitchFamily="18" charset="-78"/>
              </a:rPr>
              <a:t>   التي تحوي على استقلالية الصفوف عن </a:t>
            </a:r>
            <a:r>
              <a:rPr kumimoji="0" lang="ar-DZ" sz="2800" b="1" i="0" u="none" strike="noStrike" cap="none" normalizeH="0" baseline="0" dirty="0" err="1" smtClean="0">
                <a:ln>
                  <a:noFill/>
                </a:ln>
                <a:effectLst/>
                <a:latin typeface="Traditional Arabic" pitchFamily="18" charset="-78"/>
                <a:ea typeface="Calibri" pitchFamily="34" charset="0"/>
                <a:cs typeface="Traditional Arabic" pitchFamily="18" charset="-78"/>
              </a:rPr>
              <a:t>الأعمدة </a:t>
            </a:r>
            <a:r>
              <a:rPr kumimoji="0" lang="ar-DZ" sz="2800" b="1" i="0" u="none" strike="noStrike" cap="none" normalizeH="0" baseline="0" dirty="0" smtClean="0">
                <a:ln>
                  <a:noFill/>
                </a:ln>
                <a:effectLst/>
                <a:latin typeface="Traditional Arabic" pitchFamily="18" charset="-78"/>
                <a:ea typeface="Calibri" pitchFamily="34" charset="0"/>
                <a:cs typeface="Traditional Arabic" pitchFamily="18" charset="-78"/>
              </a:rPr>
              <a:t>، و منه استقلالية متغير الجنس على متغير التقدير اي ان تقدير الطالب لا يعتمد على الجنس، و رفض الفرضية البديلة و التي تقول بان هناك علاقة بين تقدير الطالب و جنسه.</a:t>
            </a:r>
            <a:endParaRPr kumimoji="0" lang="ar-DZ" sz="2800" b="1"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p:nvPr/>
        </p:nvSpPr>
        <p:spPr>
          <a:xfrm>
            <a:off x="395536" y="2636912"/>
            <a:ext cx="8389564" cy="265604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1">
            <a:spAutoFit/>
          </a:bodyPr>
          <a:lstStyle/>
          <a:p>
            <a:pPr algn="just" rtl="1"/>
            <a:r>
              <a:rPr lang="ar-DZ" sz="3000" b="1" dirty="0" smtClean="0">
                <a:solidFill>
                  <a:schemeClr val="bg1"/>
                </a:solidFill>
              </a:rPr>
              <a:t>يستخدم هذا المعامل لقياس متغيرين نوعيين ويستخدم مستوى القياس الاسمي، يمكنه التعرف على مدى استقلالية المتغيرين عن بعضهما البعض أي معرفة ما اذا كان المتغير الاول يؤثر في المتغير الثاني، وهذا باستخدام مربع الذي يحسب الاستقلالية و العينة يستحسن ان تكون اكثر من 30 مشاهدة</a:t>
            </a:r>
            <a:endParaRPr lang="fr-FR" sz="3000" b="1" dirty="0">
              <a:solidFill>
                <a:schemeClr val="bg1"/>
              </a:solidFill>
            </a:endParaRPr>
          </a:p>
        </p:txBody>
      </p:sp>
      <p:sp>
        <p:nvSpPr>
          <p:cNvPr id="10" name="مستطيل مستدير الزوايا 8"/>
          <p:cNvSpPr/>
          <p:nvPr/>
        </p:nvSpPr>
        <p:spPr>
          <a:xfrm>
            <a:off x="1214414" y="247632"/>
            <a:ext cx="6796110" cy="609600"/>
          </a:xfrm>
          <a:prstGeom prst="round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rtl="1"/>
            <a:r>
              <a:rPr lang="ar-DZ" sz="3200" b="1" dirty="0" smtClean="0">
                <a:solidFill>
                  <a:srgbClr val="FFFF00"/>
                </a:solidFill>
                <a:latin typeface="Simplified Arabic" pitchFamily="18" charset="-78"/>
                <a:ea typeface="Tahoma" pitchFamily="34" charset="0"/>
                <a:cs typeface="Simplified Arabic" pitchFamily="18" charset="-78"/>
              </a:rPr>
              <a:t>معامل </a:t>
            </a:r>
            <a:r>
              <a:rPr lang="fr-FR" sz="3200" b="1" dirty="0" smtClean="0">
                <a:solidFill>
                  <a:srgbClr val="FFFF00"/>
                </a:solidFill>
                <a:latin typeface="Simplified Arabic" pitchFamily="18" charset="-78"/>
                <a:ea typeface="Tahoma" pitchFamily="34" charset="0"/>
                <a:cs typeface="Simplified Arabic" pitchFamily="18" charset="-78"/>
              </a:rPr>
              <a:t>chi-square </a:t>
            </a:r>
            <a:r>
              <a:rPr lang="ar-DZ" sz="3200" b="1" dirty="0" smtClean="0">
                <a:solidFill>
                  <a:srgbClr val="FFFF00"/>
                </a:solidFill>
                <a:latin typeface="Simplified Arabic" pitchFamily="18" charset="-78"/>
                <a:ea typeface="Tahoma" pitchFamily="34" charset="0"/>
                <a:cs typeface="Simplified Arabic" pitchFamily="18" charset="-78"/>
              </a:rPr>
              <a:t> </a:t>
            </a:r>
            <a:r>
              <a:rPr lang="ar-DZ" sz="3200" b="1" dirty="0" smtClean="0">
                <a:solidFill>
                  <a:srgbClr val="FFFF00"/>
                </a:solidFill>
                <a:latin typeface="Simplified Arabic" pitchFamily="18" charset="-78"/>
                <a:ea typeface="Tahoma" pitchFamily="34" charset="0"/>
                <a:cs typeface="Simplified Arabic" pitchFamily="18" charset="-78"/>
              </a:rPr>
              <a:t>للاستقلالية</a:t>
            </a:r>
            <a:endParaRPr lang="ar-SA" sz="3400" b="1" dirty="0" smtClean="0">
              <a:solidFill>
                <a:srgbClr val="FFFF00"/>
              </a:solidFill>
              <a:cs typeface="+mj-cs"/>
            </a:endParaRPr>
          </a:p>
        </p:txBody>
      </p:sp>
      <p:sp>
        <p:nvSpPr>
          <p:cNvPr id="8" name="Espace réservé de la date 7"/>
          <p:cNvSpPr>
            <a:spLocks noGrp="1"/>
          </p:cNvSpPr>
          <p:nvPr>
            <p:ph type="dt" sz="half" idx="14"/>
          </p:nvPr>
        </p:nvSpPr>
        <p:spPr/>
        <p:txBody>
          <a:bodyPr/>
          <a:lstStyle/>
          <a:p>
            <a:fld id="{8AC113CB-ECA8-4F04-ADD1-3F2178E45BCA}" type="datetime1">
              <a:rPr lang="fr-FR" smtClean="0"/>
              <a:pPr/>
              <a:t>06/04/2020</a:t>
            </a:fld>
            <a:endParaRPr lang="fr-BE"/>
          </a:p>
        </p:txBody>
      </p:sp>
      <p:sp>
        <p:nvSpPr>
          <p:cNvPr id="9" name="Espace réservé du numéro de diapositive 8"/>
          <p:cNvSpPr>
            <a:spLocks noGrp="1"/>
          </p:cNvSpPr>
          <p:nvPr>
            <p:ph type="sldNum" sz="quarter" idx="15"/>
          </p:nvPr>
        </p:nvSpPr>
        <p:spPr/>
        <p:txBody>
          <a:bodyPr/>
          <a:lstStyle/>
          <a:p>
            <a:fld id="{CF4668DC-857F-487D-BFFA-8C0CA5037977}" type="slidenum">
              <a:rPr lang="fr-BE" smtClean="0"/>
              <a:pPr/>
              <a:t>2</a:t>
            </a:fld>
            <a:endParaRPr lang="fr-BE"/>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idx="4294967295"/>
          </p:nvPr>
        </p:nvSpPr>
        <p:spPr>
          <a:xfrm>
            <a:off x="251520" y="1124744"/>
            <a:ext cx="8892480" cy="1296144"/>
          </a:xfrm>
          <a:prstGeom prst="rect">
            <a:avLst/>
          </a:prstGeom>
        </p:spPr>
        <p:txBody>
          <a:bodyPr>
            <a:noAutofit/>
          </a:bodyPr>
          <a:lstStyle/>
          <a:p>
            <a:pPr marL="180000" indent="-468000" algn="just" rtl="1" eaLnBrk="1" hangingPunct="1">
              <a:spcBef>
                <a:spcPts val="2400"/>
              </a:spcBef>
              <a:buClr>
                <a:schemeClr val="tx1"/>
              </a:buClr>
              <a:buFont typeface="Wingdings" pitchFamily="2" charset="2"/>
              <a:buAutoNum type="arabicPeriod"/>
            </a:pPr>
            <a:r>
              <a:rPr lang="ar-EG" sz="2600" b="1" dirty="0" smtClean="0">
                <a:latin typeface="Arabic Transparent" pitchFamily="34" charset="0"/>
                <a:ea typeface="Majalla UI"/>
                <a:cs typeface="Arabic Transparent" pitchFamily="34" charset="0"/>
              </a:rPr>
              <a:t>من قائمة </a:t>
            </a:r>
            <a:r>
              <a:rPr lang="en-US" sz="2600" b="1" dirty="0" err="1" smtClean="0">
                <a:solidFill>
                  <a:srgbClr val="FFFF00"/>
                </a:solidFill>
                <a:latin typeface="Arabic Transparent" pitchFamily="34" charset="0"/>
                <a:ea typeface="Majalla UI"/>
                <a:cs typeface="Arabic Transparent" pitchFamily="34" charset="0"/>
              </a:rPr>
              <a:t>analyse</a:t>
            </a:r>
            <a:r>
              <a:rPr lang="en-US" sz="2600" b="1" dirty="0" smtClean="0">
                <a:latin typeface="Arabic Transparent" pitchFamily="34" charset="0"/>
                <a:ea typeface="Majalla UI"/>
                <a:cs typeface="Arabic Transparent" pitchFamily="34" charset="0"/>
              </a:rPr>
              <a:t> </a:t>
            </a:r>
            <a:r>
              <a:rPr lang="ar-EG" sz="2600" b="1" dirty="0" smtClean="0">
                <a:latin typeface="Arabic Transparent" pitchFamily="34" charset="0"/>
                <a:ea typeface="Majalla UI"/>
                <a:cs typeface="Arabic Transparent" pitchFamily="34" charset="0"/>
              </a:rPr>
              <a:t> نختار</a:t>
            </a:r>
            <a:r>
              <a:rPr lang="en-US" sz="2600" b="1" dirty="0" err="1" smtClean="0">
                <a:solidFill>
                  <a:srgbClr val="FFFF00"/>
                </a:solidFill>
                <a:latin typeface="Arabic Transparent" pitchFamily="34" charset="0"/>
                <a:ea typeface="Majalla UI"/>
                <a:cs typeface="Arabic Transparent" pitchFamily="34" charset="0"/>
              </a:rPr>
              <a:t>Statistiques</a:t>
            </a:r>
            <a:r>
              <a:rPr lang="en-US" sz="2600" b="1" dirty="0" smtClean="0">
                <a:solidFill>
                  <a:srgbClr val="FFFF00"/>
                </a:solidFill>
                <a:latin typeface="Arabic Transparent" pitchFamily="34" charset="0"/>
                <a:ea typeface="Majalla UI"/>
                <a:cs typeface="Arabic Transparent" pitchFamily="34" charset="0"/>
              </a:rPr>
              <a:t>  </a:t>
            </a:r>
            <a:r>
              <a:rPr lang="en-US" sz="2600" b="1" dirty="0" err="1" smtClean="0">
                <a:solidFill>
                  <a:srgbClr val="FFFF00"/>
                </a:solidFill>
                <a:latin typeface="Arabic Transparent" pitchFamily="34" charset="0"/>
                <a:ea typeface="Majalla UI"/>
                <a:cs typeface="Arabic Transparent" pitchFamily="34" charset="0"/>
              </a:rPr>
              <a:t>Descriptives</a:t>
            </a:r>
            <a:r>
              <a:rPr lang="en-US" sz="2600" b="1" dirty="0" smtClean="0">
                <a:solidFill>
                  <a:srgbClr val="FFFF00"/>
                </a:solidFill>
                <a:latin typeface="Arabic Transparent" pitchFamily="34" charset="0"/>
                <a:ea typeface="Majalla UI"/>
                <a:cs typeface="Arabic Transparent" pitchFamily="34" charset="0"/>
              </a:rPr>
              <a:t> </a:t>
            </a:r>
            <a:endParaRPr lang="ar-EG" sz="2600" b="1" dirty="0" smtClean="0">
              <a:solidFill>
                <a:srgbClr val="FFFF00"/>
              </a:solidFill>
              <a:latin typeface="Arabic Transparent" pitchFamily="34" charset="0"/>
              <a:ea typeface="Majalla UI"/>
              <a:cs typeface="Arabic Transparent" pitchFamily="34" charset="0"/>
            </a:endParaRPr>
          </a:p>
          <a:p>
            <a:pPr marL="180000" indent="-468000" algn="just" rtl="1" eaLnBrk="1" hangingPunct="1">
              <a:spcBef>
                <a:spcPts val="2400"/>
              </a:spcBef>
              <a:buClr>
                <a:schemeClr val="tx1"/>
              </a:buClr>
              <a:buFont typeface="Wingdings" pitchFamily="2" charset="2"/>
              <a:buAutoNum type="arabicPeriod"/>
            </a:pPr>
            <a:r>
              <a:rPr lang="ar-EG" sz="2600" b="1" dirty="0" smtClean="0">
                <a:latin typeface="Arabic Transparent" pitchFamily="34" charset="0"/>
                <a:ea typeface="Majalla UI"/>
                <a:cs typeface="Arabic Transparent" pitchFamily="34" charset="0"/>
              </a:rPr>
              <a:t>من القائمة الفرعيه نختار </a:t>
            </a:r>
            <a:r>
              <a:rPr lang="en-US" sz="2600" b="1" dirty="0" smtClean="0">
                <a:solidFill>
                  <a:srgbClr val="FFFF00"/>
                </a:solidFill>
                <a:latin typeface="Arabic Transparent" pitchFamily="34" charset="0"/>
                <a:cs typeface="Arabic Transparent" pitchFamily="34" charset="0"/>
              </a:rPr>
              <a:t>Tableaux </a:t>
            </a:r>
            <a:r>
              <a:rPr lang="en-US" sz="2600" b="1" dirty="0" err="1" smtClean="0">
                <a:solidFill>
                  <a:srgbClr val="FFFF00"/>
                </a:solidFill>
                <a:latin typeface="Arabic Transparent" pitchFamily="34" charset="0"/>
                <a:cs typeface="Arabic Transparent" pitchFamily="34" charset="0"/>
              </a:rPr>
              <a:t>croisés</a:t>
            </a:r>
            <a:endParaRPr lang="ar-EG" sz="2600" b="1" dirty="0" smtClean="0">
              <a:solidFill>
                <a:srgbClr val="FFFF00"/>
              </a:solidFill>
              <a:latin typeface="Arabic Transparent" pitchFamily="34" charset="0"/>
              <a:cs typeface="Arabic Transparent" pitchFamily="34" charset="0"/>
            </a:endParaRPr>
          </a:p>
        </p:txBody>
      </p:sp>
      <p:pic>
        <p:nvPicPr>
          <p:cNvPr id="6" name="Image 5"/>
          <p:cNvPicPr>
            <a:picLocks noChangeAspect="1"/>
          </p:cNvPicPr>
          <p:nvPr/>
        </p:nvPicPr>
        <p:blipFill>
          <a:blip r:embed="rId2" cstate="print"/>
          <a:srcRect l="30616" t="1875" r="25237" b="65323"/>
          <a:stretch>
            <a:fillRect/>
          </a:stretch>
        </p:blipFill>
        <p:spPr>
          <a:xfrm>
            <a:off x="1475656" y="2636912"/>
            <a:ext cx="4752528" cy="3888432"/>
          </a:xfrm>
          <a:prstGeom prst="rect">
            <a:avLst/>
          </a:prstGeom>
        </p:spPr>
      </p:pic>
      <p:sp>
        <p:nvSpPr>
          <p:cNvPr id="4" name="ZoneTexte 3"/>
          <p:cNvSpPr txBox="1"/>
          <p:nvPr/>
        </p:nvSpPr>
        <p:spPr>
          <a:xfrm>
            <a:off x="0" y="285728"/>
            <a:ext cx="9072562" cy="630942"/>
          </a:xfrm>
          <a:prstGeom prst="rect">
            <a:avLst/>
          </a:prstGeom>
          <a:noFill/>
        </p:spPr>
        <p:txBody>
          <a:bodyPr wrap="square" rtlCol="0">
            <a:spAutoFit/>
          </a:bodyPr>
          <a:lstStyle/>
          <a:p>
            <a:pPr algn="ctr" rtl="1"/>
            <a:r>
              <a:rPr lang="ar-DZ" sz="3500" b="1" dirty="0" smtClean="0">
                <a:solidFill>
                  <a:srgbClr val="00B0F0"/>
                </a:solidFill>
              </a:rPr>
              <a:t>حساب معامل الاستقلالية باستخدام برنامج الـ</a:t>
            </a:r>
            <a:r>
              <a:rPr lang="fr-FR" sz="3500" b="1" dirty="0" smtClean="0">
                <a:solidFill>
                  <a:srgbClr val="00B0F0"/>
                </a:solidFill>
              </a:rPr>
              <a:t>SPSS</a:t>
            </a:r>
            <a:endParaRPr lang="fr-FR"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animEffect transition="in" filter="box(in)">
                                      <p:cBhvr>
                                        <p:cTn id="7" dur="500"/>
                                        <p:tgtEl>
                                          <p:spTgt spid="747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4754">
                                            <p:txEl>
                                              <p:pRg st="1" end="1"/>
                                            </p:txEl>
                                          </p:spTgt>
                                        </p:tgtEl>
                                        <p:attrNameLst>
                                          <p:attrName>style.visibility</p:attrName>
                                        </p:attrNameLst>
                                      </p:cBhvr>
                                      <p:to>
                                        <p:strVal val="visible"/>
                                      </p:to>
                                    </p:set>
                                    <p:animEffect transition="in" filter="box(in)">
                                      <p:cBhvr>
                                        <p:cTn id="12" dur="500"/>
                                        <p:tgtEl>
                                          <p:spTgt spid="747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16632"/>
            <a:ext cx="9144000" cy="2592288"/>
          </a:xfrm>
          <a:prstGeom prst="rect">
            <a:avLst/>
          </a:prstGeom>
        </p:spPr>
        <p:txBody>
          <a:bodyPr vert="horz" lIns="91440" tIns="45720" rIns="91440" bIns="45720" rtlCol="0">
            <a:noAutofit/>
          </a:bodyPr>
          <a:lstStyle/>
          <a:p>
            <a:pPr marL="180000" marR="0" lvl="0" indent="-468000" algn="just" defTabSz="914400" rtl="1" eaLnBrk="1" fontAlgn="auto" latinLnBrk="0" hangingPunct="1">
              <a:lnSpc>
                <a:spcPct val="100000"/>
              </a:lnSpc>
              <a:spcBef>
                <a:spcPts val="1200"/>
              </a:spcBef>
              <a:spcAft>
                <a:spcPts val="0"/>
              </a:spcAft>
              <a:buClr>
                <a:schemeClr val="tx1"/>
              </a:buClr>
              <a:buSzTx/>
              <a:buFont typeface="Wingdings" pitchFamily="2" charset="2"/>
              <a:buAutoNum type="arabicPeriod"/>
              <a:tabLst/>
              <a:defRPr/>
            </a:pPr>
            <a:r>
              <a:rPr kumimoji="0" lang="ar-EG" sz="2400" b="1" i="0" u="none" strike="noStrike" kern="1200" cap="none" spc="30" normalizeH="0" baseline="0" noProof="0" dirty="0" smtClean="0">
                <a:ln>
                  <a:noFill/>
                </a:ln>
                <a:solidFill>
                  <a:schemeClr val="tx1"/>
                </a:solidFill>
                <a:effectLst/>
                <a:uLnTx/>
                <a:uFillTx/>
                <a:latin typeface="Arabic Transparent" pitchFamily="34" charset="0"/>
                <a:ea typeface="+mn-ea"/>
                <a:cs typeface="Arabic Transparent" pitchFamily="34" charset="0"/>
              </a:rPr>
              <a:t>تظهر شاشة جديدة بعنوان </a:t>
            </a:r>
            <a:r>
              <a:rPr kumimoji="0" lang="en-US" sz="2400" b="1" i="0" u="none" strike="noStrike" kern="1200" cap="none" spc="30" normalizeH="0" baseline="0" noProof="0" dirty="0" smtClean="0">
                <a:ln>
                  <a:noFill/>
                </a:ln>
                <a:solidFill>
                  <a:srgbClr val="FFFF00"/>
                </a:solidFill>
                <a:effectLst/>
                <a:uLnTx/>
                <a:uFillTx/>
                <a:latin typeface="Arabic Transparent" pitchFamily="34" charset="0"/>
                <a:ea typeface="+mn-ea"/>
                <a:cs typeface="Arabic Transparent" pitchFamily="34" charset="0"/>
              </a:rPr>
              <a:t>Tableaux </a:t>
            </a:r>
            <a:r>
              <a:rPr kumimoji="0" lang="en-US" sz="2400" b="1" i="0" u="none" strike="noStrike" kern="1200" cap="none" spc="30" normalizeH="0" baseline="0" noProof="0" dirty="0" err="1" smtClean="0">
                <a:ln>
                  <a:noFill/>
                </a:ln>
                <a:solidFill>
                  <a:srgbClr val="FFFF00"/>
                </a:solidFill>
                <a:effectLst/>
                <a:uLnTx/>
                <a:uFillTx/>
                <a:latin typeface="Arabic Transparent" pitchFamily="34" charset="0"/>
                <a:ea typeface="+mn-ea"/>
                <a:cs typeface="Arabic Transparent" pitchFamily="34" charset="0"/>
              </a:rPr>
              <a:t>croisés</a:t>
            </a:r>
            <a:r>
              <a:rPr kumimoji="0" lang="en-US" sz="2400" b="1" i="0" u="none" strike="noStrike" kern="1200" cap="none" spc="30" normalizeH="0" baseline="0" noProof="0" dirty="0" smtClean="0">
                <a:ln>
                  <a:noFill/>
                </a:ln>
                <a:solidFill>
                  <a:srgbClr val="FFFF00"/>
                </a:solidFill>
                <a:effectLst/>
                <a:uLnTx/>
                <a:uFillTx/>
                <a:latin typeface="Arabic Transparent" pitchFamily="34" charset="0"/>
                <a:ea typeface="+mn-ea"/>
                <a:cs typeface="Arabic Transparent" pitchFamily="34" charset="0"/>
              </a:rPr>
              <a:t> </a:t>
            </a:r>
            <a:r>
              <a:rPr kumimoji="0" lang="ar-EG" sz="2400" b="1" i="0" u="none" strike="noStrike" kern="1200" cap="none" spc="30" normalizeH="0" baseline="0" noProof="0" dirty="0" smtClean="0">
                <a:ln>
                  <a:noFill/>
                </a:ln>
                <a:solidFill>
                  <a:schemeClr val="tx1"/>
                </a:solidFill>
                <a:effectLst/>
                <a:uLnTx/>
                <a:uFillTx/>
                <a:latin typeface="Arabic Transparent" pitchFamily="34" charset="0"/>
                <a:ea typeface="+mn-ea"/>
                <a:cs typeface="Arabic Transparent" pitchFamily="34" charset="0"/>
              </a:rPr>
              <a:t>ننقل المتغير </a:t>
            </a:r>
            <a:r>
              <a:rPr kumimoji="0" lang="fr-FR" sz="2400" b="1" i="0" u="none" strike="noStrike" kern="1200" cap="none" spc="30" normalizeH="0" baseline="0" noProof="0" dirty="0" smtClean="0">
                <a:ln>
                  <a:noFill/>
                </a:ln>
                <a:solidFill>
                  <a:schemeClr val="tx1"/>
                </a:solidFill>
                <a:effectLst/>
                <a:uLnTx/>
                <a:uFillTx/>
                <a:latin typeface="Arabic Transparent" pitchFamily="34" charset="0"/>
                <a:ea typeface="+mn-ea"/>
                <a:cs typeface="Arabic Transparent" pitchFamily="34" charset="0"/>
              </a:rPr>
              <a:t> </a:t>
            </a:r>
            <a:r>
              <a:rPr kumimoji="0" lang="ar-DZ" sz="2400" b="1" i="0" u="none" strike="noStrike" kern="1200" cap="none" spc="30" normalizeH="0" baseline="0" noProof="0" dirty="0" smtClean="0">
                <a:ln>
                  <a:noFill/>
                </a:ln>
                <a:solidFill>
                  <a:srgbClr val="FF0000"/>
                </a:solidFill>
                <a:effectLst/>
                <a:uLnTx/>
                <a:uFillTx/>
                <a:latin typeface="Arabic Transparent" pitchFamily="34" charset="0"/>
                <a:ea typeface="+mn-ea"/>
                <a:cs typeface="Arabic Transparent" pitchFamily="34" charset="0"/>
              </a:rPr>
              <a:t>الاول </a:t>
            </a:r>
            <a:r>
              <a:rPr kumimoji="0" lang="ar-EG" sz="2400" b="1" i="0" u="none" strike="noStrike" kern="1200" cap="none" spc="30" normalizeH="0" baseline="0" noProof="0" dirty="0" smtClean="0">
                <a:ln>
                  <a:noFill/>
                </a:ln>
                <a:solidFill>
                  <a:schemeClr val="tx1"/>
                </a:solidFill>
                <a:effectLst/>
                <a:uLnTx/>
                <a:uFillTx/>
                <a:latin typeface="Arabic Transparent" pitchFamily="34" charset="0"/>
                <a:ea typeface="+mn-ea"/>
                <a:cs typeface="Arabic Transparent" pitchFamily="34" charset="0"/>
              </a:rPr>
              <a:t>لقائمة </a:t>
            </a:r>
            <a:r>
              <a:rPr kumimoji="0" lang="en-US" sz="2400" b="1" i="0" u="none" strike="noStrike" kern="1200" cap="none" spc="30" normalizeH="0" baseline="0" noProof="0" dirty="0" err="1" smtClean="0">
                <a:ln>
                  <a:noFill/>
                </a:ln>
                <a:solidFill>
                  <a:srgbClr val="00B0F0"/>
                </a:solidFill>
                <a:effectLst/>
                <a:uLnTx/>
                <a:uFillTx/>
                <a:latin typeface="Arabic Transparent" pitchFamily="34" charset="0"/>
                <a:ea typeface="+mn-ea"/>
                <a:cs typeface="Arabic Transparent" pitchFamily="34" charset="0"/>
              </a:rPr>
              <a:t>Ligne</a:t>
            </a:r>
            <a:r>
              <a:rPr kumimoji="0" lang="ar-EG" sz="2400" b="1" i="0" u="none" strike="noStrike" kern="1200" cap="none" spc="30" normalizeH="0" baseline="0" noProof="0" dirty="0" smtClean="0">
                <a:ln>
                  <a:noFill/>
                </a:ln>
                <a:solidFill>
                  <a:schemeClr val="tx1"/>
                </a:solidFill>
                <a:effectLst/>
                <a:uLnTx/>
                <a:uFillTx/>
                <a:latin typeface="Arabic Transparent" pitchFamily="34" charset="0"/>
                <a:ea typeface="+mn-ea"/>
                <a:cs typeface="Arabic Transparent" pitchFamily="34" charset="0"/>
              </a:rPr>
              <a:t> وننقل المتغير</a:t>
            </a:r>
            <a:r>
              <a:rPr kumimoji="0" lang="en-US" sz="2400" b="1" i="0" u="none" strike="noStrike" kern="1200" cap="none" spc="30" normalizeH="0" baseline="0" noProof="0" dirty="0" smtClean="0">
                <a:ln>
                  <a:noFill/>
                </a:ln>
                <a:solidFill>
                  <a:srgbClr val="FF0000"/>
                </a:solidFill>
                <a:effectLst/>
                <a:uLnTx/>
                <a:uFillTx/>
                <a:latin typeface="Arabic Transparent" pitchFamily="34" charset="0"/>
                <a:ea typeface="+mn-ea"/>
                <a:cs typeface="Arabic Transparent" pitchFamily="34" charset="0"/>
              </a:rPr>
              <a:t> </a:t>
            </a:r>
            <a:r>
              <a:rPr kumimoji="0" lang="ar-DZ" sz="2400" b="1" i="0" u="none" strike="noStrike" kern="1200" cap="none" spc="30" normalizeH="0" baseline="0" noProof="0" dirty="0" smtClean="0">
                <a:ln>
                  <a:noFill/>
                </a:ln>
                <a:solidFill>
                  <a:srgbClr val="FF0000"/>
                </a:solidFill>
                <a:effectLst/>
                <a:uLnTx/>
                <a:uFillTx/>
                <a:latin typeface="Arabic Transparent" pitchFamily="34" charset="0"/>
                <a:ea typeface="+mn-ea"/>
                <a:cs typeface="Arabic Transparent" pitchFamily="34" charset="0"/>
              </a:rPr>
              <a:t>الثاني </a:t>
            </a:r>
            <a:r>
              <a:rPr kumimoji="0" lang="ar-EG" sz="2400" b="1" i="0" u="none" strike="noStrike" kern="1200" cap="none" spc="30" normalizeH="0" baseline="0" noProof="0" dirty="0" smtClean="0">
                <a:ln>
                  <a:noFill/>
                </a:ln>
                <a:solidFill>
                  <a:schemeClr val="tx1"/>
                </a:solidFill>
                <a:effectLst/>
                <a:uLnTx/>
                <a:uFillTx/>
                <a:latin typeface="Arabic Transparent" pitchFamily="34" charset="0"/>
                <a:ea typeface="+mn-ea"/>
                <a:cs typeface="Arabic Transparent" pitchFamily="34" charset="0"/>
              </a:rPr>
              <a:t>لقائمة</a:t>
            </a:r>
            <a:r>
              <a:rPr kumimoji="0" lang="en-US" sz="2400" b="1" i="0" u="none" strike="noStrike" kern="1200" cap="none" spc="30" normalizeH="0" baseline="0" noProof="0" dirty="0" smtClean="0">
                <a:ln>
                  <a:noFill/>
                </a:ln>
                <a:solidFill>
                  <a:schemeClr val="tx1"/>
                </a:solidFill>
                <a:effectLst/>
                <a:uLnTx/>
                <a:uFillTx/>
                <a:latin typeface="Arabic Transparent" pitchFamily="34" charset="0"/>
                <a:ea typeface="+mn-ea"/>
                <a:cs typeface="Arabic Transparent" pitchFamily="34" charset="0"/>
              </a:rPr>
              <a:t> </a:t>
            </a:r>
            <a:r>
              <a:rPr kumimoji="0" lang="en-US" sz="2400" b="1" i="0" u="none" strike="noStrike" kern="1200" cap="none" spc="30" normalizeH="0" baseline="0" noProof="0" dirty="0" err="1" smtClean="0">
                <a:ln>
                  <a:noFill/>
                </a:ln>
                <a:solidFill>
                  <a:srgbClr val="00B0F0"/>
                </a:solidFill>
                <a:effectLst/>
                <a:uLnTx/>
                <a:uFillTx/>
                <a:latin typeface="Arabic Transparent" pitchFamily="34" charset="0"/>
                <a:ea typeface="+mn-ea"/>
                <a:cs typeface="Arabic Transparent" pitchFamily="34" charset="0"/>
              </a:rPr>
              <a:t>Colonne</a:t>
            </a:r>
            <a:endParaRPr kumimoji="0" lang="en-US" sz="2400" b="1" i="0" u="none" strike="noStrike" kern="1200" cap="none" spc="30" normalizeH="0" baseline="0" noProof="0" dirty="0" smtClean="0">
              <a:ln>
                <a:noFill/>
              </a:ln>
              <a:solidFill>
                <a:srgbClr val="00B0F0"/>
              </a:solidFill>
              <a:effectLst/>
              <a:uLnTx/>
              <a:uFillTx/>
              <a:latin typeface="Arabic Transparent" pitchFamily="34" charset="0"/>
              <a:ea typeface="+mn-ea"/>
              <a:cs typeface="Arabic Transparent" pitchFamily="34" charset="0"/>
            </a:endParaRPr>
          </a:p>
        </p:txBody>
      </p:sp>
      <p:pic>
        <p:nvPicPr>
          <p:cNvPr id="6146" name="Picture 2"/>
          <p:cNvPicPr>
            <a:picLocks noChangeAspect="1" noChangeArrowheads="1"/>
          </p:cNvPicPr>
          <p:nvPr/>
        </p:nvPicPr>
        <p:blipFill>
          <a:blip r:embed="rId2" cstate="print"/>
          <a:srcRect t="10626" r="12500" b="17516"/>
          <a:stretch>
            <a:fillRect/>
          </a:stretch>
        </p:blipFill>
        <p:spPr bwMode="auto">
          <a:xfrm>
            <a:off x="0" y="936104"/>
            <a:ext cx="9144000" cy="5805264"/>
          </a:xfrm>
          <a:prstGeom prst="rect">
            <a:avLst/>
          </a:prstGeom>
          <a:noFill/>
          <a:ln w="9525">
            <a:noFill/>
            <a:miter lim="800000"/>
            <a:headEnd/>
            <a:tailEnd/>
          </a:ln>
        </p:spPr>
      </p:pic>
    </p:spTree>
    <p:extLst>
      <p:ext uri="{BB962C8B-B14F-4D97-AF65-F5344CB8AC3E}">
        <p14:creationId xmlns="" xmlns:p14="http://schemas.microsoft.com/office/powerpoint/2010/main" val="191165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752B045-EB99-423F-82EB-FF1006A37586}" type="datetime1">
              <a:rPr lang="fr-FR" smtClean="0"/>
              <a:pPr/>
              <a:t>06/04/2020</a:t>
            </a:fld>
            <a:endParaRPr lang="fr-BE"/>
          </a:p>
        </p:txBody>
      </p:sp>
      <p:sp>
        <p:nvSpPr>
          <p:cNvPr id="3" name="Espace réservé du numéro de diapositive 2"/>
          <p:cNvSpPr>
            <a:spLocks noGrp="1"/>
          </p:cNvSpPr>
          <p:nvPr>
            <p:ph type="sldNum" sz="quarter" idx="11"/>
          </p:nvPr>
        </p:nvSpPr>
        <p:spPr/>
        <p:txBody>
          <a:bodyPr/>
          <a:lstStyle/>
          <a:p>
            <a:fld id="{CF4668DC-857F-487D-BFFA-8C0CA5037977}" type="slidenum">
              <a:rPr lang="fr-BE" smtClean="0"/>
              <a:pPr/>
              <a:t>5</a:t>
            </a:fld>
            <a:endParaRPr lang="fr-BE"/>
          </a:p>
        </p:txBody>
      </p:sp>
      <p:sp>
        <p:nvSpPr>
          <p:cNvPr id="5" name="Rectangle 4"/>
          <p:cNvSpPr/>
          <p:nvPr/>
        </p:nvSpPr>
        <p:spPr>
          <a:xfrm>
            <a:off x="179512" y="119534"/>
            <a:ext cx="8676456" cy="369332"/>
          </a:xfrm>
          <a:prstGeom prst="rect">
            <a:avLst/>
          </a:prstGeom>
        </p:spPr>
        <p:txBody>
          <a:bodyPr wrap="square">
            <a:spAutoFit/>
          </a:bodyPr>
          <a:lstStyle/>
          <a:p>
            <a:pPr marL="180000" indent="-468000" algn="just" rtl="1">
              <a:spcBef>
                <a:spcPts val="1200"/>
              </a:spcBef>
              <a:buClr>
                <a:schemeClr val="tx1"/>
              </a:buClr>
              <a:defRPr/>
            </a:pPr>
            <a:r>
              <a:rPr lang="ar-DZ" b="1" spc="30" dirty="0" err="1" smtClean="0">
                <a:latin typeface="Arabic Transparent" pitchFamily="34" charset="0"/>
                <a:cs typeface="Arabic Transparent" pitchFamily="34" charset="0"/>
              </a:rPr>
              <a:t>2.</a:t>
            </a:r>
            <a:r>
              <a:rPr lang="ar-DZ" b="1" spc="30" dirty="0" smtClean="0">
                <a:latin typeface="Arabic Transparent" pitchFamily="34" charset="0"/>
                <a:cs typeface="Arabic Transparent" pitchFamily="34" charset="0"/>
              </a:rPr>
              <a:t> ثم </a:t>
            </a:r>
            <a:r>
              <a:rPr lang="ar-DZ" b="1" spc="30" dirty="0" err="1" smtClean="0">
                <a:latin typeface="Arabic Transparent" pitchFamily="34" charset="0"/>
                <a:cs typeface="Arabic Transparent" pitchFamily="34" charset="0"/>
              </a:rPr>
              <a:t>نخنار</a:t>
            </a:r>
            <a:r>
              <a:rPr lang="fr-FR" b="1" spc="30" dirty="0" smtClean="0">
                <a:solidFill>
                  <a:srgbClr val="FFFF00"/>
                </a:solidFill>
                <a:latin typeface="Arabic Transparent" pitchFamily="34" charset="0"/>
                <a:cs typeface="Arabic Transparent" pitchFamily="34" charset="0"/>
              </a:rPr>
              <a:t>Statistiques</a:t>
            </a:r>
            <a:r>
              <a:rPr lang="ar-DZ" b="1" spc="30" dirty="0" smtClean="0">
                <a:latin typeface="Arabic Transparent" pitchFamily="34" charset="0"/>
                <a:cs typeface="Arabic Transparent" pitchFamily="34" charset="0"/>
              </a:rPr>
              <a:t>  </a:t>
            </a:r>
            <a:r>
              <a:rPr lang="ar-EG" b="1" spc="30" dirty="0" smtClean="0">
                <a:latin typeface="Arabic Transparent" pitchFamily="34" charset="0"/>
                <a:cs typeface="Arabic Transparent" pitchFamily="34" charset="0"/>
              </a:rPr>
              <a:t>تظهر شاشة جديدة بعنوان </a:t>
            </a:r>
            <a:r>
              <a:rPr lang="en-US" b="1" spc="30" dirty="0" smtClean="0">
                <a:solidFill>
                  <a:srgbClr val="FFFF00"/>
                </a:solidFill>
                <a:latin typeface="Arabic Transparent" pitchFamily="34" charset="0"/>
                <a:cs typeface="Arabic Transparent" pitchFamily="34" charset="0"/>
              </a:rPr>
              <a:t>Tableaux </a:t>
            </a:r>
            <a:r>
              <a:rPr lang="en-US" b="1" spc="30" dirty="0" err="1" smtClean="0">
                <a:solidFill>
                  <a:srgbClr val="FFFF00"/>
                </a:solidFill>
                <a:latin typeface="Arabic Transparent" pitchFamily="34" charset="0"/>
                <a:cs typeface="Arabic Transparent" pitchFamily="34" charset="0"/>
              </a:rPr>
              <a:t>croisés</a:t>
            </a:r>
            <a:r>
              <a:rPr lang="en-US" b="1" spc="30" dirty="0" smtClean="0">
                <a:solidFill>
                  <a:srgbClr val="FFFF00"/>
                </a:solidFill>
                <a:latin typeface="Arabic Transparent" pitchFamily="34" charset="0"/>
                <a:cs typeface="Arabic Transparent" pitchFamily="34" charset="0"/>
              </a:rPr>
              <a:t>: </a:t>
            </a:r>
            <a:r>
              <a:rPr lang="en-US" b="1" spc="30" dirty="0" err="1" smtClean="0">
                <a:solidFill>
                  <a:srgbClr val="FFFF00"/>
                </a:solidFill>
                <a:latin typeface="Arabic Transparent" pitchFamily="34" charset="0"/>
                <a:cs typeface="Arabic Transparent" pitchFamily="34" charset="0"/>
              </a:rPr>
              <a:t>Statistiques</a:t>
            </a:r>
            <a:r>
              <a:rPr lang="en-US" b="1" spc="30" dirty="0" smtClean="0">
                <a:solidFill>
                  <a:srgbClr val="FFFF00"/>
                </a:solidFill>
                <a:latin typeface="Arabic Transparent" pitchFamily="34" charset="0"/>
                <a:cs typeface="Arabic Transparent" pitchFamily="34" charset="0"/>
              </a:rPr>
              <a:t> </a:t>
            </a:r>
            <a:endParaRPr lang="en-US" b="1" spc="30" dirty="0" smtClean="0">
              <a:solidFill>
                <a:srgbClr val="00B0F0"/>
              </a:solidFill>
              <a:latin typeface="Arabic Transparent" pitchFamily="34" charset="0"/>
              <a:cs typeface="Arabic Transparent" pitchFamily="34" charset="0"/>
            </a:endParaRPr>
          </a:p>
        </p:txBody>
      </p:sp>
      <p:pic>
        <p:nvPicPr>
          <p:cNvPr id="2050" name="Picture 2"/>
          <p:cNvPicPr>
            <a:picLocks noChangeAspect="1" noChangeArrowheads="1"/>
          </p:cNvPicPr>
          <p:nvPr/>
        </p:nvPicPr>
        <p:blipFill>
          <a:blip r:embed="rId2" cstate="print"/>
          <a:srcRect l="36319" t="23251" r="35922" b="28516"/>
          <a:stretch>
            <a:fillRect/>
          </a:stretch>
        </p:blipFill>
        <p:spPr bwMode="auto">
          <a:xfrm>
            <a:off x="2555776" y="1124744"/>
            <a:ext cx="3960440" cy="4896544"/>
          </a:xfrm>
          <a:prstGeom prst="rect">
            <a:avLst/>
          </a:prstGeom>
          <a:noFill/>
          <a:ln w="9525">
            <a:noFill/>
            <a:miter lim="800000"/>
            <a:headEnd/>
            <a:tailEnd/>
          </a:ln>
        </p:spPr>
      </p:pic>
      <p:grpSp>
        <p:nvGrpSpPr>
          <p:cNvPr id="13" name="Groupe 12"/>
          <p:cNvGrpSpPr/>
          <p:nvPr/>
        </p:nvGrpSpPr>
        <p:grpSpPr>
          <a:xfrm>
            <a:off x="0" y="548680"/>
            <a:ext cx="1944216" cy="1512168"/>
            <a:chOff x="395536" y="980728"/>
            <a:chExt cx="2664296" cy="2016224"/>
          </a:xfrm>
        </p:grpSpPr>
        <p:sp>
          <p:nvSpPr>
            <p:cNvPr id="10" name="Rectangle à coins arrondis 9"/>
            <p:cNvSpPr/>
            <p:nvPr/>
          </p:nvSpPr>
          <p:spPr>
            <a:xfrm>
              <a:off x="395536" y="980728"/>
              <a:ext cx="2664296" cy="2016224"/>
            </a:xfrm>
            <a:prstGeom prst="wedgeRoundRectCallout">
              <a:avLst>
                <a:gd name="adj1" fmla="val 91645"/>
                <a:gd name="adj2" fmla="val 298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Picture 2"/>
            <p:cNvPicPr>
              <a:picLocks noChangeAspect="1" noChangeArrowheads="1"/>
            </p:cNvPicPr>
            <p:nvPr/>
          </p:nvPicPr>
          <p:blipFill>
            <a:blip r:embed="rId3" cstate="print"/>
            <a:srcRect l="3729" t="4110" r="70544" b="72603"/>
            <a:stretch>
              <a:fillRect/>
            </a:stretch>
          </p:blipFill>
          <p:spPr bwMode="auto">
            <a:xfrm>
              <a:off x="539552" y="1196752"/>
              <a:ext cx="2304256" cy="1656184"/>
            </a:xfrm>
            <a:prstGeom prst="rect">
              <a:avLst/>
            </a:prstGeom>
            <a:noFill/>
            <a:ln w="9525">
              <a:noFill/>
              <a:miter lim="800000"/>
              <a:headEnd/>
              <a:tailEnd/>
            </a:ln>
          </p:spPr>
        </p:pic>
      </p:grpSp>
      <p:grpSp>
        <p:nvGrpSpPr>
          <p:cNvPr id="22" name="Groupe 21"/>
          <p:cNvGrpSpPr/>
          <p:nvPr/>
        </p:nvGrpSpPr>
        <p:grpSpPr>
          <a:xfrm>
            <a:off x="0" y="2924944"/>
            <a:ext cx="2160240" cy="936104"/>
            <a:chOff x="1907704" y="5301208"/>
            <a:chExt cx="2160240" cy="936104"/>
          </a:xfrm>
        </p:grpSpPr>
        <p:sp>
          <p:nvSpPr>
            <p:cNvPr id="20" name="Rectangle à coins arrondis 19"/>
            <p:cNvSpPr/>
            <p:nvPr/>
          </p:nvSpPr>
          <p:spPr>
            <a:xfrm>
              <a:off x="1907704" y="5301208"/>
              <a:ext cx="2160240" cy="936104"/>
            </a:xfrm>
            <a:prstGeom prst="wedgeRoundRectCallout">
              <a:avLst>
                <a:gd name="adj1" fmla="val 83358"/>
                <a:gd name="adj2" fmla="val -548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Picture 2"/>
            <p:cNvPicPr>
              <a:picLocks noChangeAspect="1" noChangeArrowheads="1"/>
            </p:cNvPicPr>
            <p:nvPr/>
          </p:nvPicPr>
          <p:blipFill>
            <a:blip r:embed="rId4" cstate="print"/>
            <a:srcRect l="3733" t="24923" r="70134" b="54308"/>
            <a:stretch>
              <a:fillRect/>
            </a:stretch>
          </p:blipFill>
          <p:spPr bwMode="auto">
            <a:xfrm>
              <a:off x="1907704" y="5445224"/>
              <a:ext cx="2160240" cy="720080"/>
            </a:xfrm>
            <a:prstGeom prst="rect">
              <a:avLst/>
            </a:prstGeom>
            <a:noFill/>
            <a:ln w="9525">
              <a:noFill/>
              <a:miter lim="800000"/>
              <a:headEnd/>
              <a:tailEnd/>
            </a:ln>
          </p:spPr>
        </p:pic>
      </p:grpSp>
      <p:grpSp>
        <p:nvGrpSpPr>
          <p:cNvPr id="26" name="Groupe 25"/>
          <p:cNvGrpSpPr/>
          <p:nvPr/>
        </p:nvGrpSpPr>
        <p:grpSpPr>
          <a:xfrm>
            <a:off x="0" y="3933056"/>
            <a:ext cx="2304256" cy="1512168"/>
            <a:chOff x="6228184" y="3933056"/>
            <a:chExt cx="2304256" cy="1512168"/>
          </a:xfrm>
        </p:grpSpPr>
        <p:sp>
          <p:nvSpPr>
            <p:cNvPr id="24" name="Rectangle à coins arrondis 23"/>
            <p:cNvSpPr/>
            <p:nvPr/>
          </p:nvSpPr>
          <p:spPr>
            <a:xfrm>
              <a:off x="6228184" y="3933056"/>
              <a:ext cx="2304256" cy="1512168"/>
            </a:xfrm>
            <a:prstGeom prst="wedgeRoundRectCallout">
              <a:avLst>
                <a:gd name="adj1" fmla="val 75233"/>
                <a:gd name="adj2" fmla="val -306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5" name="Picture 3"/>
            <p:cNvPicPr>
              <a:picLocks noChangeAspect="1" noChangeArrowheads="1"/>
            </p:cNvPicPr>
            <p:nvPr/>
          </p:nvPicPr>
          <p:blipFill>
            <a:blip r:embed="rId4" cstate="print"/>
            <a:srcRect l="3334" t="45846" r="70533" b="14693"/>
            <a:stretch>
              <a:fillRect/>
            </a:stretch>
          </p:blipFill>
          <p:spPr bwMode="auto">
            <a:xfrm>
              <a:off x="6300192" y="4005064"/>
              <a:ext cx="2160240" cy="1368152"/>
            </a:xfrm>
            <a:prstGeom prst="rect">
              <a:avLst/>
            </a:prstGeom>
            <a:noFill/>
            <a:ln w="9525">
              <a:noFill/>
              <a:miter lim="800000"/>
              <a:headEnd/>
              <a:tailEnd/>
            </a:ln>
          </p:spPr>
        </p:pic>
      </p:grpSp>
      <p:grpSp>
        <p:nvGrpSpPr>
          <p:cNvPr id="30" name="Groupe 29"/>
          <p:cNvGrpSpPr/>
          <p:nvPr/>
        </p:nvGrpSpPr>
        <p:grpSpPr>
          <a:xfrm>
            <a:off x="6695728" y="764704"/>
            <a:ext cx="2448272" cy="1656184"/>
            <a:chOff x="6372200" y="4005064"/>
            <a:chExt cx="2448272" cy="1656184"/>
          </a:xfrm>
        </p:grpSpPr>
        <p:sp>
          <p:nvSpPr>
            <p:cNvPr id="28" name="Rectangle à coins arrondis 27"/>
            <p:cNvSpPr/>
            <p:nvPr/>
          </p:nvSpPr>
          <p:spPr>
            <a:xfrm>
              <a:off x="6372200" y="4005064"/>
              <a:ext cx="2448272" cy="1656184"/>
            </a:xfrm>
            <a:prstGeom prst="wedgeRoundRectCallout">
              <a:avLst>
                <a:gd name="adj1" fmla="val -84001"/>
                <a:gd name="adj2" fmla="val 191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6" name="Picture 4"/>
            <p:cNvPicPr>
              <a:picLocks noChangeAspect="1" noChangeArrowheads="1"/>
            </p:cNvPicPr>
            <p:nvPr/>
          </p:nvPicPr>
          <p:blipFill>
            <a:blip r:embed="rId4" cstate="print"/>
            <a:srcRect l="68666" r="5201" b="66615"/>
            <a:stretch>
              <a:fillRect/>
            </a:stretch>
          </p:blipFill>
          <p:spPr bwMode="auto">
            <a:xfrm>
              <a:off x="6444208" y="4221088"/>
              <a:ext cx="2232248" cy="1229494"/>
            </a:xfrm>
            <a:prstGeom prst="rect">
              <a:avLst/>
            </a:prstGeom>
            <a:noFill/>
            <a:ln w="9525">
              <a:noFill/>
              <a:miter lim="800000"/>
              <a:headEnd/>
              <a:tailEnd/>
            </a:ln>
          </p:spPr>
        </p:pic>
      </p:grpSp>
      <p:grpSp>
        <p:nvGrpSpPr>
          <p:cNvPr id="34" name="Groupe 33"/>
          <p:cNvGrpSpPr/>
          <p:nvPr/>
        </p:nvGrpSpPr>
        <p:grpSpPr>
          <a:xfrm>
            <a:off x="6479704" y="2780928"/>
            <a:ext cx="2664296" cy="1440160"/>
            <a:chOff x="6228184" y="2492896"/>
            <a:chExt cx="2664296" cy="1440160"/>
          </a:xfrm>
        </p:grpSpPr>
        <p:sp>
          <p:nvSpPr>
            <p:cNvPr id="32" name="Rectangle à coins arrondis 31"/>
            <p:cNvSpPr/>
            <p:nvPr/>
          </p:nvSpPr>
          <p:spPr>
            <a:xfrm>
              <a:off x="6228184" y="2492896"/>
              <a:ext cx="2664296" cy="1440160"/>
            </a:xfrm>
            <a:prstGeom prst="wedgeRoundRectCallout">
              <a:avLst>
                <a:gd name="adj1" fmla="val -61769"/>
                <a:gd name="adj2" fmla="val -282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7" name="Picture 5"/>
            <p:cNvPicPr>
              <a:picLocks noChangeAspect="1" noChangeArrowheads="1"/>
            </p:cNvPicPr>
            <p:nvPr/>
          </p:nvPicPr>
          <p:blipFill>
            <a:blip r:embed="rId4" cstate="print"/>
            <a:srcRect l="68667" t="31308" r="4267" b="47923"/>
            <a:stretch>
              <a:fillRect/>
            </a:stretch>
          </p:blipFill>
          <p:spPr bwMode="auto">
            <a:xfrm>
              <a:off x="6372200" y="2636912"/>
              <a:ext cx="2376264" cy="1152128"/>
            </a:xfrm>
            <a:prstGeom prst="rect">
              <a:avLst/>
            </a:prstGeom>
            <a:noFill/>
            <a:ln w="9525">
              <a:noFill/>
              <a:miter lim="800000"/>
              <a:headEnd/>
              <a:tailEnd/>
            </a:ln>
          </p:spPr>
        </p:pic>
      </p:grpSp>
      <p:grpSp>
        <p:nvGrpSpPr>
          <p:cNvPr id="40" name="Groupe 39"/>
          <p:cNvGrpSpPr/>
          <p:nvPr/>
        </p:nvGrpSpPr>
        <p:grpSpPr>
          <a:xfrm>
            <a:off x="107504" y="2204864"/>
            <a:ext cx="2196752" cy="648072"/>
            <a:chOff x="395536" y="2204864"/>
            <a:chExt cx="2196752" cy="648072"/>
          </a:xfrm>
        </p:grpSpPr>
        <p:sp>
          <p:nvSpPr>
            <p:cNvPr id="36" name="Rectangle à coins arrondis 35"/>
            <p:cNvSpPr/>
            <p:nvPr/>
          </p:nvSpPr>
          <p:spPr>
            <a:xfrm>
              <a:off x="395536" y="2204864"/>
              <a:ext cx="2196752" cy="648072"/>
            </a:xfrm>
            <a:prstGeom prst="wedgeRoundRectCallout">
              <a:avLst>
                <a:gd name="adj1" fmla="val 77244"/>
                <a:gd name="adj2" fmla="val -13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p:cNvSpPr txBox="1"/>
            <p:nvPr/>
          </p:nvSpPr>
          <p:spPr>
            <a:xfrm>
              <a:off x="482477" y="2348880"/>
              <a:ext cx="2073299" cy="400110"/>
            </a:xfrm>
            <a:prstGeom prst="rect">
              <a:avLst/>
            </a:prstGeom>
            <a:solidFill>
              <a:schemeClr val="tx1"/>
            </a:solidFill>
            <a:ln>
              <a:solidFill>
                <a:schemeClr val="bg1"/>
              </a:solidFill>
            </a:ln>
          </p:spPr>
          <p:txBody>
            <a:bodyPr wrap="square" rtlCol="0">
              <a:spAutoFit/>
            </a:bodyPr>
            <a:lstStyle/>
            <a:p>
              <a:pPr algn="ctr"/>
              <a:r>
                <a:rPr lang="ar-DZ" sz="2000" b="1" dirty="0" smtClean="0">
                  <a:solidFill>
                    <a:schemeClr val="bg1"/>
                  </a:solidFill>
                </a:rPr>
                <a:t>معامل التوافق</a:t>
              </a:r>
              <a:endParaRPr lang="fr-FR" sz="2000" b="1" dirty="0">
                <a:solidFill>
                  <a:schemeClr val="bg1"/>
                </a:solidFil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752B045-EB99-423F-82EB-FF1006A37586}" type="datetime1">
              <a:rPr lang="fr-FR" smtClean="0"/>
              <a:pPr/>
              <a:t>06/04/2020</a:t>
            </a:fld>
            <a:endParaRPr lang="fr-BE"/>
          </a:p>
        </p:txBody>
      </p:sp>
      <p:sp>
        <p:nvSpPr>
          <p:cNvPr id="3" name="Espace réservé du numéro de diapositive 2"/>
          <p:cNvSpPr>
            <a:spLocks noGrp="1"/>
          </p:cNvSpPr>
          <p:nvPr>
            <p:ph type="sldNum" sz="quarter" idx="11"/>
          </p:nvPr>
        </p:nvSpPr>
        <p:spPr/>
        <p:txBody>
          <a:bodyPr/>
          <a:lstStyle/>
          <a:p>
            <a:fld id="{CF4668DC-857F-487D-BFFA-8C0CA5037977}" type="slidenum">
              <a:rPr lang="fr-BE" smtClean="0"/>
              <a:pPr/>
              <a:t>6</a:t>
            </a:fld>
            <a:endParaRPr lang="fr-BE"/>
          </a:p>
        </p:txBody>
      </p:sp>
      <p:sp>
        <p:nvSpPr>
          <p:cNvPr id="7" name="Rectangle 6"/>
          <p:cNvSpPr/>
          <p:nvPr/>
        </p:nvSpPr>
        <p:spPr>
          <a:xfrm>
            <a:off x="6999881" y="548680"/>
            <a:ext cx="1549783" cy="523220"/>
          </a:xfrm>
          <a:prstGeom prst="rect">
            <a:avLst/>
          </a:prstGeom>
        </p:spPr>
        <p:txBody>
          <a:bodyPr wrap="none">
            <a:spAutoFit/>
          </a:bodyPr>
          <a:lstStyle/>
          <a:p>
            <a:pPr marL="180000" lvl="0" indent="-468000" algn="just" rtl="1">
              <a:spcBef>
                <a:spcPts val="1200"/>
              </a:spcBef>
              <a:buClr>
                <a:schemeClr val="tx1"/>
              </a:buClr>
              <a:defRPr/>
            </a:pPr>
            <a:r>
              <a:rPr lang="ar-DZ" sz="2800" b="1" spc="30" dirty="0" smtClean="0">
                <a:solidFill>
                  <a:srgbClr val="FFFF00"/>
                </a:solidFill>
                <a:latin typeface="Arabic Transparent" pitchFamily="34" charset="0"/>
                <a:cs typeface="Arabic Transparent" pitchFamily="34" charset="0"/>
              </a:rPr>
              <a:t>نؤشر </a:t>
            </a:r>
            <a:r>
              <a:rPr lang="ar-DZ" sz="2800" b="1" spc="30" dirty="0" smtClean="0">
                <a:solidFill>
                  <a:srgbClr val="FFFF00"/>
                </a:solidFill>
                <a:latin typeface="Arabic Transparent" pitchFamily="34" charset="0"/>
                <a:cs typeface="Arabic Transparent" pitchFamily="34" charset="0"/>
              </a:rPr>
              <a:t>على:</a:t>
            </a:r>
            <a:endParaRPr lang="ar-EG" sz="2800" b="1" spc="30" dirty="0" smtClean="0">
              <a:solidFill>
                <a:srgbClr val="FFFF00"/>
              </a:solidFill>
              <a:latin typeface="Arabic Transparent" pitchFamily="34" charset="0"/>
              <a:cs typeface="Arabic Transparent" pitchFamily="34" charset="0"/>
            </a:endParaRPr>
          </a:p>
        </p:txBody>
      </p:sp>
      <p:pic>
        <p:nvPicPr>
          <p:cNvPr id="3074" name="Picture 2"/>
          <p:cNvPicPr>
            <a:picLocks noChangeAspect="1" noChangeArrowheads="1"/>
          </p:cNvPicPr>
          <p:nvPr/>
        </p:nvPicPr>
        <p:blipFill>
          <a:blip r:embed="rId2" cstate="print"/>
          <a:srcRect l="35728" t="22266" r="35332" b="28516"/>
          <a:stretch>
            <a:fillRect/>
          </a:stretch>
        </p:blipFill>
        <p:spPr bwMode="auto">
          <a:xfrm>
            <a:off x="683568" y="1412776"/>
            <a:ext cx="6336704"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idx="4294967295"/>
          </p:nvPr>
        </p:nvSpPr>
        <p:spPr>
          <a:xfrm>
            <a:off x="144016" y="44624"/>
            <a:ext cx="8820472" cy="2160240"/>
          </a:xfrm>
          <a:prstGeom prst="rect">
            <a:avLst/>
          </a:prstGeom>
        </p:spPr>
        <p:txBody>
          <a:bodyPr>
            <a:noAutofit/>
          </a:bodyPr>
          <a:lstStyle/>
          <a:p>
            <a:pPr marL="609600" indent="-609600" algn="just" rtl="1" eaLnBrk="1" hangingPunct="1">
              <a:buClr>
                <a:schemeClr val="tx1"/>
              </a:buClr>
              <a:buFont typeface="Calibri" pitchFamily="34" charset="0"/>
              <a:buAutoNum type="arabicPeriod" startAt="6"/>
            </a:pPr>
            <a:r>
              <a:rPr lang="ar-EG" sz="2400" b="1" dirty="0" smtClean="0">
                <a:latin typeface="Times New Roman" pitchFamily="18" charset="0"/>
                <a:ea typeface="Majalla UI"/>
                <a:cs typeface="Times New Roman" pitchFamily="18" charset="0"/>
              </a:rPr>
              <a:t>نختار</a:t>
            </a:r>
            <a:r>
              <a:rPr lang="en-US" sz="2400" b="1" dirty="0" err="1" smtClean="0">
                <a:solidFill>
                  <a:srgbClr val="FFFF00"/>
                </a:solidFill>
                <a:latin typeface="Times New Roman" pitchFamily="18" charset="0"/>
                <a:ea typeface="Majalla UI"/>
                <a:cs typeface="Times New Roman" pitchFamily="18" charset="0"/>
              </a:rPr>
              <a:t>Cellues</a:t>
            </a:r>
            <a:r>
              <a:rPr lang="ar-EG" sz="2400" b="1" dirty="0" smtClean="0">
                <a:latin typeface="Times New Roman" pitchFamily="18" charset="0"/>
                <a:ea typeface="Majalla UI"/>
                <a:cs typeface="Times New Roman" pitchFamily="18" charset="0"/>
              </a:rPr>
              <a:t>لتحديد محتوى الخلية فتظهر شاشة </a:t>
            </a:r>
            <a:r>
              <a:rPr lang="ar-EG" sz="2400" b="1" dirty="0" err="1" smtClean="0">
                <a:latin typeface="Times New Roman" pitchFamily="18" charset="0"/>
                <a:ea typeface="Majalla UI"/>
                <a:cs typeface="Times New Roman" pitchFamily="18" charset="0"/>
              </a:rPr>
              <a:t>جديده</a:t>
            </a:r>
            <a:r>
              <a:rPr lang="ar-EG" sz="2400" b="1" dirty="0" smtClean="0">
                <a:latin typeface="Times New Roman" pitchFamily="18" charset="0"/>
                <a:ea typeface="Majalla UI"/>
                <a:cs typeface="Times New Roman" pitchFamily="18" charset="0"/>
              </a:rPr>
              <a:t> بعنوان </a:t>
            </a:r>
            <a:r>
              <a:rPr lang="en-US" sz="2400" b="1" dirty="0" smtClean="0">
                <a:solidFill>
                  <a:srgbClr val="FF0000"/>
                </a:solidFill>
                <a:latin typeface="Times New Roman" pitchFamily="18" charset="0"/>
                <a:cs typeface="Times New Roman" pitchFamily="18" charset="0"/>
              </a:rPr>
              <a:t>Tableaux</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Croisés</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Affichage</a:t>
            </a:r>
            <a:r>
              <a:rPr lang="en-US" sz="2400" b="1" dirty="0" smtClean="0">
                <a:solidFill>
                  <a:srgbClr val="FF0000"/>
                </a:solidFill>
                <a:latin typeface="Times New Roman" pitchFamily="18" charset="0"/>
                <a:cs typeface="Times New Roman" pitchFamily="18" charset="0"/>
              </a:rPr>
              <a:t> des cellules</a:t>
            </a:r>
          </a:p>
          <a:p>
            <a:pPr marL="609600" indent="-609600" algn="just" rtl="1" eaLnBrk="1" hangingPunct="1">
              <a:buClr>
                <a:schemeClr val="tx1"/>
              </a:buClr>
              <a:buFont typeface="Calibri" pitchFamily="34" charset="0"/>
              <a:buAutoNum type="arabicPeriod" startAt="6"/>
            </a:pPr>
            <a:r>
              <a:rPr lang="ar-EG" sz="2400" b="1" dirty="0" smtClean="0">
                <a:latin typeface="Times New Roman" pitchFamily="18" charset="0"/>
                <a:cs typeface="Times New Roman" pitchFamily="18" charset="0"/>
              </a:rPr>
              <a:t>من </a:t>
            </a:r>
            <a:r>
              <a:rPr lang="en-US" sz="2400" b="1" dirty="0" err="1" smtClean="0">
                <a:solidFill>
                  <a:srgbClr val="FFFF00"/>
                </a:solidFill>
                <a:latin typeface="Times New Roman" pitchFamily="18" charset="0"/>
                <a:cs typeface="Times New Roman" pitchFamily="18" charset="0"/>
              </a:rPr>
              <a:t>Effectifs</a:t>
            </a:r>
            <a:r>
              <a:rPr lang="ar-EG" sz="2400" b="1" dirty="0" smtClean="0">
                <a:latin typeface="Times New Roman" pitchFamily="18" charset="0"/>
                <a:cs typeface="Times New Roman" pitchFamily="18" charset="0"/>
              </a:rPr>
              <a:t>سوف نختار</a:t>
            </a:r>
            <a:r>
              <a:rPr lang="en-US" sz="2400" b="1" dirty="0" smtClean="0">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Observé</a:t>
            </a:r>
            <a:r>
              <a:rPr lang="ar-EG" sz="2400" b="1" dirty="0" smtClean="0">
                <a:latin typeface="Times New Roman" pitchFamily="18" charset="0"/>
                <a:cs typeface="Times New Roman" pitchFamily="18" charset="0"/>
              </a:rPr>
              <a:t>حيث يستخدم لتعين عدد المشاهدات فى كل خلية </a:t>
            </a:r>
            <a:r>
              <a:rPr lang="ar-DZ" sz="2400" b="1" dirty="0" smtClean="0">
                <a:latin typeface="Times New Roman" pitchFamily="18" charset="0"/>
                <a:cs typeface="Times New Roman" pitchFamily="18" charset="0"/>
              </a:rPr>
              <a:t>و</a:t>
            </a:r>
            <a:r>
              <a:rPr lang="ar-EG" sz="2400" b="1" dirty="0" smtClean="0">
                <a:latin typeface="Times New Roman" pitchFamily="18" charset="0"/>
                <a:cs typeface="Times New Roman" pitchFamily="18" charset="0"/>
              </a:rPr>
              <a:t>استخدام </a:t>
            </a:r>
            <a:r>
              <a:rPr lang="en-US" sz="2400" b="1" dirty="0" err="1" smtClean="0">
                <a:solidFill>
                  <a:srgbClr val="00B0F0"/>
                </a:solidFill>
                <a:latin typeface="Times New Roman" pitchFamily="18" charset="0"/>
                <a:cs typeface="Times New Roman" pitchFamily="18" charset="0"/>
              </a:rPr>
              <a:t>Attendu</a:t>
            </a:r>
            <a:r>
              <a:rPr lang="ar-EG" sz="2400" b="1" dirty="0" smtClean="0">
                <a:latin typeface="Times New Roman" pitchFamily="18" charset="0"/>
                <a:cs typeface="Times New Roman" pitchFamily="18" charset="0"/>
              </a:rPr>
              <a:t>لتعين التوقعات لكل خلية والذى يستخدم عند اجراء اختبار الاستقلال.</a:t>
            </a:r>
            <a:endParaRPr lang="en-US" sz="2400" b="1" dirty="0" smtClean="0">
              <a:solidFill>
                <a:srgbClr val="FF3300"/>
              </a:solidFill>
              <a:latin typeface="Times New Roman" pitchFamily="18" charset="0"/>
              <a:cs typeface="Times New Roman" pitchFamily="18" charset="0"/>
            </a:endParaRPr>
          </a:p>
        </p:txBody>
      </p:sp>
      <p:sp>
        <p:nvSpPr>
          <p:cNvPr id="5" name="Slide Number Placeholder 4"/>
          <p:cNvSpPr>
            <a:spLocks noGrp="1"/>
          </p:cNvSpPr>
          <p:nvPr>
            <p:ph type="sldNum" sz="quarter" idx="4294967295"/>
          </p:nvPr>
        </p:nvSpPr>
        <p:spPr>
          <a:xfrm>
            <a:off x="7924800" y="6356350"/>
            <a:ext cx="762000" cy="365125"/>
          </a:xfrm>
          <a:prstGeom prst="rect">
            <a:avLst/>
          </a:prstGeom>
        </p:spPr>
        <p:txBody>
          <a:bodyPr/>
          <a:lstStyle/>
          <a:p>
            <a:pPr>
              <a:defRPr/>
            </a:pPr>
            <a:fld id="{BAD16F8F-3EE0-420A-9DBF-AE4F99D6D20D}" type="slidenum">
              <a:rPr lang="en-US"/>
              <a:pPr>
                <a:defRPr/>
              </a:pPr>
              <a:t>7</a:t>
            </a:fld>
            <a:endParaRPr lang="en-US"/>
          </a:p>
        </p:txBody>
      </p:sp>
      <p:pic>
        <p:nvPicPr>
          <p:cNvPr id="3074" name="Picture 2"/>
          <p:cNvPicPr>
            <a:picLocks noChangeAspect="1" noChangeArrowheads="1"/>
          </p:cNvPicPr>
          <p:nvPr/>
        </p:nvPicPr>
        <p:blipFill>
          <a:blip r:embed="rId2" cstate="print"/>
          <a:srcRect l="29822" t="18329" r="29425" b="25563"/>
          <a:stretch>
            <a:fillRect/>
          </a:stretch>
        </p:blipFill>
        <p:spPr bwMode="auto">
          <a:xfrm>
            <a:off x="2483768" y="2348880"/>
            <a:ext cx="4968552" cy="41044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animEffect transition="in" filter="box(in)">
                                      <p:cBhvr>
                                        <p:cTn id="7" dur="500"/>
                                        <p:tgtEl>
                                          <p:spTgt spid="74754">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74754">
                                            <p:txEl>
                                              <p:pRg st="1" end="1"/>
                                            </p:txEl>
                                          </p:spTgt>
                                        </p:tgtEl>
                                        <p:attrNameLst>
                                          <p:attrName>style.visibility</p:attrName>
                                        </p:attrNameLst>
                                      </p:cBhvr>
                                      <p:to>
                                        <p:strVal val="visible"/>
                                      </p:to>
                                    </p:set>
                                    <p:animEffect transition="in" filter="box(in)">
                                      <p:cBhvr>
                                        <p:cTn id="11" dur="500"/>
                                        <p:tgtEl>
                                          <p:spTgt spid="747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752B045-EB99-423F-82EB-FF1006A37586}" type="datetime1">
              <a:rPr lang="fr-FR" smtClean="0"/>
              <a:pPr/>
              <a:t>06/04/2020</a:t>
            </a:fld>
            <a:endParaRPr lang="fr-BE"/>
          </a:p>
        </p:txBody>
      </p:sp>
      <p:sp>
        <p:nvSpPr>
          <p:cNvPr id="3" name="Espace réservé du numéro de diapositive 2"/>
          <p:cNvSpPr>
            <a:spLocks noGrp="1"/>
          </p:cNvSpPr>
          <p:nvPr>
            <p:ph type="sldNum" sz="quarter" idx="11"/>
          </p:nvPr>
        </p:nvSpPr>
        <p:spPr/>
        <p:txBody>
          <a:bodyPr/>
          <a:lstStyle/>
          <a:p>
            <a:fld id="{CF4668DC-857F-487D-BFFA-8C0CA5037977}" type="slidenum">
              <a:rPr lang="fr-BE" smtClean="0"/>
              <a:pPr/>
              <a:t>8</a:t>
            </a:fld>
            <a:endParaRPr lang="fr-BE"/>
          </a:p>
        </p:txBody>
      </p:sp>
      <p:pic>
        <p:nvPicPr>
          <p:cNvPr id="4098" name="Picture 2"/>
          <p:cNvPicPr>
            <a:picLocks noChangeAspect="1" noChangeArrowheads="1"/>
          </p:cNvPicPr>
          <p:nvPr/>
        </p:nvPicPr>
        <p:blipFill>
          <a:blip r:embed="rId2" cstate="print"/>
          <a:srcRect l="38681" t="37031" r="38875" b="41313"/>
          <a:stretch>
            <a:fillRect/>
          </a:stretch>
        </p:blipFill>
        <p:spPr bwMode="auto">
          <a:xfrm>
            <a:off x="971600" y="2204864"/>
            <a:ext cx="6552728" cy="2592288"/>
          </a:xfrm>
          <a:prstGeom prst="rect">
            <a:avLst/>
          </a:prstGeom>
          <a:noFill/>
          <a:ln w="9525">
            <a:noFill/>
            <a:miter lim="800000"/>
            <a:headEnd/>
            <a:tailEnd/>
          </a:ln>
        </p:spPr>
      </p:pic>
      <p:sp>
        <p:nvSpPr>
          <p:cNvPr id="5" name="Rectangle 4"/>
          <p:cNvSpPr/>
          <p:nvPr/>
        </p:nvSpPr>
        <p:spPr>
          <a:xfrm>
            <a:off x="163487" y="404664"/>
            <a:ext cx="8728993" cy="492443"/>
          </a:xfrm>
          <a:prstGeom prst="rect">
            <a:avLst/>
          </a:prstGeom>
        </p:spPr>
        <p:txBody>
          <a:bodyPr wrap="none">
            <a:spAutoFit/>
          </a:bodyPr>
          <a:lstStyle/>
          <a:p>
            <a:pPr marL="180000" lvl="0" indent="-468000" algn="just" rtl="1">
              <a:spcBef>
                <a:spcPts val="1200"/>
              </a:spcBef>
              <a:buClr>
                <a:schemeClr val="tx1"/>
              </a:buClr>
              <a:defRPr/>
            </a:pPr>
            <a:r>
              <a:rPr lang="ar-DZ" sz="2600" b="1" spc="30" dirty="0" smtClean="0">
                <a:latin typeface="Arabic Transparent" pitchFamily="34" charset="0"/>
                <a:cs typeface="Arabic Transparent" pitchFamily="34" charset="0"/>
              </a:rPr>
              <a:t>لترتيب المتغيرات تصاعديا او تنازليا نختار </a:t>
            </a:r>
            <a:r>
              <a:rPr lang="en-US" sz="2600" b="1" spc="30" dirty="0" smtClean="0">
                <a:solidFill>
                  <a:srgbClr val="FFFF00"/>
                </a:solidFill>
                <a:latin typeface="Arabic Transparent" pitchFamily="34" charset="0"/>
                <a:cs typeface="Arabic Transparent" pitchFamily="34" charset="0"/>
              </a:rPr>
              <a:t>Format</a:t>
            </a:r>
            <a:r>
              <a:rPr lang="en-US" sz="2600" b="1" spc="30" dirty="0" smtClean="0">
                <a:latin typeface="Arabic Transparent" pitchFamily="34" charset="0"/>
                <a:cs typeface="Arabic Transparent" pitchFamily="34" charset="0"/>
              </a:rPr>
              <a:t> </a:t>
            </a:r>
            <a:r>
              <a:rPr lang="ar-DZ" sz="2600" b="1" spc="30" dirty="0" smtClean="0">
                <a:latin typeface="Arabic Transparent" pitchFamily="34" charset="0"/>
                <a:cs typeface="Arabic Transparent" pitchFamily="34" charset="0"/>
              </a:rPr>
              <a:t> فتظهر النافذة </a:t>
            </a:r>
            <a:r>
              <a:rPr lang="ar-DZ" sz="2600" b="1" spc="30" dirty="0" err="1" smtClean="0">
                <a:latin typeface="Arabic Transparent" pitchFamily="34" charset="0"/>
                <a:cs typeface="Arabic Transparent" pitchFamily="34" charset="0"/>
              </a:rPr>
              <a:t>التالية:</a:t>
            </a:r>
            <a:r>
              <a:rPr lang="ar-DZ" sz="2600" b="1" spc="30" dirty="0" smtClean="0">
                <a:latin typeface="Arabic Transparent" pitchFamily="34" charset="0"/>
                <a:cs typeface="Arabic Transparent" pitchFamily="34" charset="0"/>
              </a:rPr>
              <a:t> </a:t>
            </a:r>
            <a:endParaRPr lang="ar-EG" sz="2600" b="1" spc="30" dirty="0" smtClean="0">
              <a:latin typeface="Arabic Transparent" pitchFamily="34" charset="0"/>
              <a:cs typeface="Arabic Transparent"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752B045-EB99-423F-82EB-FF1006A37586}" type="datetime1">
              <a:rPr lang="fr-FR" smtClean="0"/>
              <a:pPr/>
              <a:t>06/04/2020</a:t>
            </a:fld>
            <a:endParaRPr lang="fr-BE"/>
          </a:p>
        </p:txBody>
      </p:sp>
      <p:sp>
        <p:nvSpPr>
          <p:cNvPr id="3" name="Espace réservé du numéro de diapositive 2"/>
          <p:cNvSpPr>
            <a:spLocks noGrp="1"/>
          </p:cNvSpPr>
          <p:nvPr>
            <p:ph type="sldNum" sz="quarter" idx="11"/>
          </p:nvPr>
        </p:nvSpPr>
        <p:spPr/>
        <p:txBody>
          <a:bodyPr/>
          <a:lstStyle/>
          <a:p>
            <a:fld id="{CF4668DC-857F-487D-BFFA-8C0CA5037977}" type="slidenum">
              <a:rPr lang="fr-BE" smtClean="0"/>
              <a:pPr/>
              <a:t>9</a:t>
            </a:fld>
            <a:endParaRPr lang="fr-BE"/>
          </a:p>
        </p:txBody>
      </p:sp>
      <p:pic>
        <p:nvPicPr>
          <p:cNvPr id="5122" name="Picture 2"/>
          <p:cNvPicPr>
            <a:picLocks noChangeAspect="1" noChangeArrowheads="1"/>
          </p:cNvPicPr>
          <p:nvPr/>
        </p:nvPicPr>
        <p:blipFill>
          <a:blip r:embed="rId2" cstate="print"/>
          <a:srcRect l="25688" t="26204" r="25000" b="53125"/>
          <a:stretch>
            <a:fillRect/>
          </a:stretch>
        </p:blipFill>
        <p:spPr bwMode="auto">
          <a:xfrm>
            <a:off x="467544" y="908720"/>
            <a:ext cx="8352928" cy="1224136"/>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l="25785" t="24407" r="33463" b="29328"/>
          <a:stretch>
            <a:fillRect/>
          </a:stretch>
        </p:blipFill>
        <p:spPr bwMode="auto">
          <a:xfrm>
            <a:off x="611560" y="2276872"/>
            <a:ext cx="7992888" cy="3384376"/>
          </a:xfrm>
          <a:prstGeom prst="rect">
            <a:avLst/>
          </a:prstGeom>
          <a:noFill/>
          <a:ln w="9525">
            <a:noFill/>
            <a:miter lim="800000"/>
            <a:headEnd/>
            <a:tailEnd/>
          </a:ln>
        </p:spPr>
      </p:pic>
      <p:sp>
        <p:nvSpPr>
          <p:cNvPr id="5124" name="Rectangle 4"/>
          <p:cNvSpPr>
            <a:spLocks noChangeArrowheads="1"/>
          </p:cNvSpPr>
          <p:nvPr/>
        </p:nvSpPr>
        <p:spPr bwMode="auto">
          <a:xfrm>
            <a:off x="0" y="5864785"/>
            <a:ext cx="9144000"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26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يوضح الجدول الذي خصصت صفوفه لمتغير التقدير و خصصت اعمدته لمتغير الجنس حيث </a:t>
            </a:r>
            <a:r>
              <a:rPr kumimoji="0" lang="ar-SA" sz="2600" b="1" i="0" u="none" strike="noStrike" cap="none" normalizeH="0" baseline="0" dirty="0" err="1" smtClean="0">
                <a:ln>
                  <a:noFill/>
                </a:ln>
                <a:solidFill>
                  <a:schemeClr val="tx1"/>
                </a:solidFill>
                <a:effectLst/>
                <a:latin typeface="Traditional Arabic" pitchFamily="18" charset="-78"/>
                <a:ea typeface="Calibri" pitchFamily="34" charset="0"/>
                <a:cs typeface="Traditional Arabic" pitchFamily="18" charset="-78"/>
              </a:rPr>
              <a:t>تظ</a:t>
            </a:r>
            <a:r>
              <a:rPr kumimoji="0" lang="ar-DZ" sz="26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ه</a:t>
            </a:r>
            <a:r>
              <a:rPr kumimoji="0" lang="ar-SA" sz="26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ر التكرارات الملاحظة و التكرارات المتوقعة في كل خانة ناتجة عن </a:t>
            </a:r>
            <a:r>
              <a:rPr kumimoji="0" lang="ar-SA" sz="26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تقاطع </a:t>
            </a:r>
            <a:r>
              <a:rPr kumimoji="0" lang="ar-SA" sz="26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فئات المتغيرين</a:t>
            </a:r>
            <a:r>
              <a:rPr kumimoji="0" lang="ar-DZ" sz="2600" b="1" i="0" u="none" strike="noStrike" cap="none" normalizeH="0" baseline="0" dirty="0" err="1" smtClean="0">
                <a:ln>
                  <a:noFill/>
                </a:ln>
                <a:solidFill>
                  <a:schemeClr val="tx1"/>
                </a:solidFill>
                <a:effectLst/>
                <a:latin typeface="Traditional Arabic" pitchFamily="18" charset="-78"/>
                <a:ea typeface="Calibri" pitchFamily="34" charset="0"/>
                <a:cs typeface="Traditional Arabic" pitchFamily="18" charset="-78"/>
              </a:rPr>
              <a:t>.</a:t>
            </a:r>
            <a:endParaRPr kumimoji="0" lang="en-US" sz="26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4891644" y="0"/>
            <a:ext cx="3926075" cy="369332"/>
          </a:xfrm>
          <a:prstGeom prst="rect">
            <a:avLst/>
          </a:prstGeom>
        </p:spPr>
        <p:txBody>
          <a:bodyPr wrap="none">
            <a:spAutoFit/>
          </a:bodyPr>
          <a:lstStyle/>
          <a:p>
            <a:pPr marL="180000" lvl="0" indent="-468000" algn="just" rtl="1">
              <a:spcBef>
                <a:spcPts val="1200"/>
              </a:spcBef>
              <a:buClr>
                <a:schemeClr val="tx1"/>
              </a:buClr>
              <a:defRPr/>
            </a:pPr>
            <a:r>
              <a:rPr lang="ar-DZ" b="1" spc="30" dirty="0" smtClean="0">
                <a:solidFill>
                  <a:srgbClr val="FFFF00"/>
                </a:solidFill>
                <a:latin typeface="Arabic Transparent" pitchFamily="34" charset="0"/>
                <a:cs typeface="Arabic Transparent" pitchFamily="34" charset="0"/>
              </a:rPr>
              <a:t>مثال: حل التمرين الخامس من السلسة </a:t>
            </a:r>
            <a:r>
              <a:rPr lang="en-US" b="1" spc="30" dirty="0" smtClean="0">
                <a:solidFill>
                  <a:srgbClr val="FFFF00"/>
                </a:solidFill>
                <a:latin typeface="Arabic Transparent" pitchFamily="34" charset="0"/>
                <a:cs typeface="Arabic Transparent" pitchFamily="34" charset="0"/>
              </a:rPr>
              <a:t>TP02 </a:t>
            </a:r>
            <a:endParaRPr lang="ar-EG" b="1" spc="30" dirty="0" smtClean="0">
              <a:solidFill>
                <a:srgbClr val="FFFF00"/>
              </a:solidFill>
              <a:latin typeface="Arabic Transparent" pitchFamily="34" charset="0"/>
              <a:cs typeface="Arabic Transparent" pitchFamily="34" charset="0"/>
            </a:endParaRPr>
          </a:p>
        </p:txBody>
      </p:sp>
      <p:sp>
        <p:nvSpPr>
          <p:cNvPr id="8" name="Rectangle 4"/>
          <p:cNvSpPr>
            <a:spLocks noChangeArrowheads="1"/>
          </p:cNvSpPr>
          <p:nvPr/>
        </p:nvSpPr>
        <p:spPr bwMode="auto">
          <a:xfrm>
            <a:off x="0" y="404664"/>
            <a:ext cx="914400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kumimoji="0" lang="ar-DZ" sz="26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نقوم بجميع </a:t>
            </a:r>
            <a:r>
              <a:rPr lang="ar-DZ" sz="2600" b="1" dirty="0" smtClean="0">
                <a:latin typeface="Traditional Arabic" pitchFamily="18" charset="-78"/>
                <a:ea typeface="Calibri" pitchFamily="34" charset="0"/>
                <a:cs typeface="Traditional Arabic" pitchFamily="18" charset="-78"/>
              </a:rPr>
              <a:t>الخطوات </a:t>
            </a:r>
            <a:r>
              <a:rPr lang="ar-DZ" sz="2600" b="1" dirty="0" smtClean="0">
                <a:latin typeface="Traditional Arabic" pitchFamily="18" charset="-78"/>
                <a:ea typeface="Calibri" pitchFamily="34" charset="0"/>
                <a:cs typeface="Traditional Arabic" pitchFamily="18" charset="-78"/>
              </a:rPr>
              <a:t>السابقة فنحصل </a:t>
            </a:r>
            <a:r>
              <a:rPr lang="ar-DZ" sz="2600" b="1" dirty="0" smtClean="0">
                <a:latin typeface="Traditional Arabic" pitchFamily="18" charset="-78"/>
                <a:ea typeface="Calibri" pitchFamily="34" charset="0"/>
                <a:cs typeface="Traditional Arabic" pitchFamily="18" charset="-78"/>
              </a:rPr>
              <a:t>على النتائج </a:t>
            </a:r>
            <a:r>
              <a:rPr lang="ar-DZ" sz="2600" b="1" dirty="0" smtClean="0">
                <a:latin typeface="Traditional Arabic" pitchFamily="18" charset="-78"/>
                <a:ea typeface="Calibri" pitchFamily="34" charset="0"/>
                <a:cs typeface="Traditional Arabic" pitchFamily="18" charset="-78"/>
              </a:rPr>
              <a:t>التالية</a:t>
            </a:r>
            <a:r>
              <a:rPr kumimoji="0" lang="ar-DZ" sz="26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a:t>
            </a:r>
            <a:endParaRPr kumimoji="0" lang="en-US" sz="26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3369</TotalTime>
  <Words>297</Words>
  <Application>Microsoft Office PowerPoint</Application>
  <PresentationFormat>Affichage à l'écran (4:3)</PresentationFormat>
  <Paragraphs>32</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Mylar</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1: مفاهيم اساسية</dc:title>
  <dc:creator>aa</dc:creator>
  <cp:lastModifiedBy>ADMIN</cp:lastModifiedBy>
  <cp:revision>249</cp:revision>
  <dcterms:created xsi:type="dcterms:W3CDTF">2018-02-04T21:26:55Z</dcterms:created>
  <dcterms:modified xsi:type="dcterms:W3CDTF">2020-04-06T08:44:07Z</dcterms:modified>
</cp:coreProperties>
</file>