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98" r:id="rId3"/>
    <p:sldId id="299" r:id="rId4"/>
    <p:sldId id="275" r:id="rId5"/>
    <p:sldId id="276" r:id="rId6"/>
    <p:sldId id="300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8B474-6960-4720-B82A-19EF9230429E}" type="datetimeFigureOut">
              <a:rPr lang="fr-FR" smtClean="0"/>
              <a:pPr/>
              <a:t>23/04/2013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32562-9497-4812-A82D-9EA3562AA8D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E6C9A-611B-4B6A-9250-B363BC267E13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798BB-B93C-47C8-84F2-43D810F3B863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A18B-8D92-4FA7-9C3E-5E2B54083F8E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C76B-B752-4CE1-97C0-475535472B22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66548-960F-4ED9-A1EF-854896C5B070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55FC2-F93D-43C8-84B4-941C537F5452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A3B5C-2CED-4784-B55C-B5C79E214838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6F906-EB2B-4BE3-B9FC-794D715B7EB1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3B39-7598-4A1D-BD3E-C4FE0FC4052E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DAD46-1796-4637-A2AB-3D0EC739D4C5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5E45B-4261-4CF5-80E4-CFB20FF45E8C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3C50E-848B-4FFB-B254-021933EDC691}" type="datetime1">
              <a:rPr lang="fr-FR" smtClean="0"/>
              <a:pPr/>
              <a:t>23/04/2013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Cours de POO avec Java</a:t>
            </a:r>
            <a:br>
              <a:rPr lang="fr-FR" dirty="0" smtClean="0"/>
            </a:br>
            <a:r>
              <a:rPr lang="fr-FR" dirty="0" smtClean="0"/>
              <a:t>(Partie 4)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Module GL et POO</a:t>
            </a:r>
          </a:p>
          <a:p>
            <a:r>
              <a:rPr lang="fr-FR" dirty="0" smtClean="0"/>
              <a:t>2LMD, </a:t>
            </a:r>
          </a:p>
          <a:p>
            <a:r>
              <a:rPr lang="fr-FR" dirty="0" smtClean="0"/>
              <a:t>2013</a:t>
            </a:r>
          </a:p>
          <a:p>
            <a:r>
              <a:rPr lang="fr-FR" dirty="0" err="1" smtClean="0"/>
              <a:t>Kahloul</a:t>
            </a:r>
            <a:r>
              <a:rPr lang="fr-FR" dirty="0" smtClean="0"/>
              <a:t> Laid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Avant de commencer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fr-FR" sz="8800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fr-FR" sz="8800" dirty="0" smtClean="0">
                <a:solidFill>
                  <a:srgbClr val="00B0F0"/>
                </a:solidFill>
              </a:rPr>
              <a:t>Questions?</a:t>
            </a:r>
            <a:endParaRPr lang="fr-FR" dirty="0">
              <a:solidFill>
                <a:srgbClr val="00B0F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F0"/>
                </a:solidFill>
              </a:rPr>
              <a:t>Mes Questions: </a:t>
            </a:r>
            <a:endParaRPr lang="fr-FR" b="1" dirty="0">
              <a:solidFill>
                <a:srgbClr val="00B0F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Que signifie un package?</a:t>
            </a:r>
          </a:p>
          <a:p>
            <a:endParaRPr lang="fr-FR" dirty="0" smtClean="0"/>
          </a:p>
          <a:p>
            <a:r>
              <a:rPr lang="fr-FR" dirty="0" smtClean="0"/>
              <a:t>C’est quoi l’avantage d’utiliser des packages?</a:t>
            </a:r>
          </a:p>
          <a:p>
            <a:endParaRPr lang="fr-FR" dirty="0" smtClean="0"/>
          </a:p>
          <a:p>
            <a:r>
              <a:rPr lang="fr-FR" dirty="0" smtClean="0"/>
              <a:t> Quel impact a-t-il l’usage des packages sur les droits d’accès?</a:t>
            </a:r>
          </a:p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Objectif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 algn="ctr">
              <a:buNone/>
            </a:pPr>
            <a:r>
              <a:rPr lang="fr-FR" dirty="0" smtClean="0"/>
              <a:t>Avancer dans la programmation OO avec Java : Voir les exceptions et donc les E/S.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Les exceptions en Java: Définition, pourquoi?, usages.</a:t>
            </a:r>
            <a:endParaRPr lang="fr-FR" b="1" dirty="0" smtClean="0"/>
          </a:p>
          <a:p>
            <a:r>
              <a:rPr lang="fr-FR" dirty="0" smtClean="0"/>
              <a:t>Les entrées/sorties en Java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exceptions (1)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</TotalTime>
  <Words>90</Words>
  <PresentationFormat>Affichage à l'écran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Thème Office</vt:lpstr>
      <vt:lpstr>Cours de POO avec Java (Partie 4)</vt:lpstr>
      <vt:lpstr>Avant de commencer</vt:lpstr>
      <vt:lpstr>Mes Questions: </vt:lpstr>
      <vt:lpstr>Objectif </vt:lpstr>
      <vt:lpstr>Plan </vt:lpstr>
      <vt:lpstr>Les exceptions (1)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 de POO avec Java </dc:title>
  <cp:lastModifiedBy>info</cp:lastModifiedBy>
  <cp:revision>184</cp:revision>
  <dcterms:modified xsi:type="dcterms:W3CDTF">2013-04-23T20:23:56Z</dcterms:modified>
</cp:coreProperties>
</file>