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7" r:id="rId2"/>
    <p:sldId id="272" r:id="rId3"/>
    <p:sldId id="262" r:id="rId4"/>
    <p:sldId id="265" r:id="rId5"/>
    <p:sldId id="30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70" d="100"/>
          <a:sy n="70" d="100"/>
        </p:scale>
        <p:origin x="1332" y="72"/>
      </p:cViewPr>
      <p:guideLst>
        <p:guide orient="horz" pos="2160"/>
        <p:guide pos="33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20-03-27T16:32:42.1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1191 71,'-25'0,"25"-20,0 40,25-20,0 0,24 0,-24 0,0 0,0 0,-1 0,1 0,0 0,0 0,0 0,-1 0,1 0,0 0,-25 19,25-19,0 20,-1-20,1 0,0 0,0 0,0 0,-1 0,-24 20,25-20,0 0,0 0,0 0,0 0,-1 0,1 0,0 0,0 0,0 0,-1 0,1 0,0 0,0 0,0 0,-1 0,1 0,0 0,0 0,0 0,-1 0,1 0,0 0,0-20,-50 20,0 0,0 0,1 0,-1 0,0-20,0 20,0 0,1 0,-1 0,0 0,0 0,0 0,25-19,-24 19,-1 0,0 0,0 0,-49 0,49 0,0 0,0 0,0 0,1 0,-1 0,-25 0,25 0,1-20,-1 20,0 0,25-20,-25 20,0 0,1 0,-1 0,0 0,0 0,0 0,1 0,-1 0,0 0,0 0,0 0,1 0,-1 0,0 0,0 0,0 0,-24 0,24 0,0 0,0 0,1 0,-1 0,0 0,0 0,0 0,1 0,-1 0,0 0,0 0,0 0,1 0,-1 0,0 0,0 0,-25 0,26 0,-1 0,0 0,0 0,0 0,1 0,-1 0,0 0,0 0,0 0,1 0,-1 0,0 0,0 0,0 0,1 0,-1 0,-25 0,25 0,1 0,-1 0,0 0,0 0,25 20,25-20,0 0,0 0,-25 20,49-20,-24 0,0 0,0 0,-1 0,1 19,25 1,-25-20,-1 0,1 0,0 0,0 0,24 0,-24 20,25-20,-25 0,-1 19,51-19,-25 0,-26 0,1 0,25 20,-25-20,-1 20,1-20,0 0,0 0,0 0,24 0,-24 0,0 0,0 0,-1 0,1 0,0 0,0 0,0 0,-1 0,1 0,0 0,0 0,24 0,-24 0,25 0,-25 0,-1 0,1 0,0 0,0 0,0 0,-1 0,1 0,0 0,0 0,0 0,-1 0,1 0,25 0,-25 0,24 0,-24-20,25 20,-1-20,-24 20,0 0,0 0,0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A06DC-A14C-437A-AF63-C290FB675252}" type="datetimeFigureOut">
              <a:rPr lang="fr-FR" smtClean="0"/>
              <a:pPr/>
              <a:t>10/06/2020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FE388-7440-4373-A54B-987917A701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2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22DA03-6A3A-4E1B-AC06-C9C4CA7E0CE5}" type="datetimeFigureOut">
              <a:rPr lang="fr-FR" smtClean="0"/>
              <a:pPr/>
              <a:t>10/06/2020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10/06/2020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10/06/2020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10/06/2020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22DA03-6A3A-4E1B-AC06-C9C4CA7E0CE5}" type="datetimeFigureOut">
              <a:rPr lang="fr-FR" smtClean="0"/>
              <a:pPr/>
              <a:t>10/06/2020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22DA03-6A3A-4E1B-AC06-C9C4CA7E0CE5}" type="datetimeFigureOut">
              <a:rPr lang="fr-FR" smtClean="0"/>
              <a:pPr/>
              <a:t>10/06/2020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/>
          </a:bodyPr>
          <a:lstStyle/>
          <a:p>
            <a:pPr algn="ctr" rtl="1">
              <a:buNone/>
            </a:pPr>
            <a:endParaRPr lang="ar-DZ" dirty="0" smtClean="0"/>
          </a:p>
          <a:p>
            <a:pPr algn="ctr" rtl="1">
              <a:buNone/>
            </a:pPr>
            <a:endParaRPr lang="fr-FR" dirty="0" smtClean="0"/>
          </a:p>
          <a:p>
            <a:pPr algn="ctr" rtl="1">
              <a:buNone/>
            </a:pPr>
            <a:endParaRPr lang="ar-DZ" dirty="0" smtClean="0"/>
          </a:p>
          <a:p>
            <a:pPr algn="ctr" rtl="1">
              <a:buNone/>
            </a:pPr>
            <a:r>
              <a:rPr lang="ar-DZ" b="1" dirty="0" smtClean="0">
                <a:solidFill>
                  <a:srgbClr val="FF0000"/>
                </a:solidFill>
              </a:rPr>
              <a:t>الإدارة الإستراتجية للموارد البشرية</a:t>
            </a:r>
          </a:p>
          <a:p>
            <a:pPr algn="ctr" rtl="1">
              <a:buNone/>
            </a:pPr>
            <a:r>
              <a:rPr lang="ar-DZ" sz="2000" b="1" dirty="0" smtClean="0">
                <a:solidFill>
                  <a:srgbClr val="00B0F0"/>
                </a:solidFill>
              </a:rPr>
              <a:t>السنة الأولى </a:t>
            </a:r>
            <a:r>
              <a:rPr lang="ar-DZ" sz="2000" b="1" dirty="0" err="1" smtClean="0">
                <a:solidFill>
                  <a:srgbClr val="00B0F0"/>
                </a:solidFill>
              </a:rPr>
              <a:t>ماستر</a:t>
            </a:r>
            <a:r>
              <a:rPr lang="ar-DZ" sz="2000" b="1" dirty="0" smtClean="0">
                <a:solidFill>
                  <a:srgbClr val="00B0F0"/>
                </a:solidFill>
              </a:rPr>
              <a:t> إدارة الموارد البشرية</a:t>
            </a:r>
            <a:endParaRPr lang="fr-FR" sz="2000" b="1" dirty="0" smtClean="0">
              <a:solidFill>
                <a:srgbClr val="00B0F0"/>
              </a:solidFill>
            </a:endParaRPr>
          </a:p>
          <a:p>
            <a:pPr algn="ctr" rtl="1">
              <a:buNone/>
            </a:pPr>
            <a:r>
              <a:rPr lang="fr-FR" sz="1400" b="1" dirty="0" smtClean="0">
                <a:solidFill>
                  <a:srgbClr val="00B0F0"/>
                </a:solidFill>
              </a:rPr>
              <a:t>2019/2020</a:t>
            </a:r>
            <a:endParaRPr lang="ar-DZ" sz="1400" b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endParaRPr lang="ar-DZ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ar-DZ" dirty="0" smtClean="0"/>
          </a:p>
          <a:p>
            <a:pPr algn="ctr" rtl="1">
              <a:buNone/>
            </a:pPr>
            <a:r>
              <a:rPr lang="ar-DZ" sz="1800" b="1" dirty="0" smtClean="0"/>
              <a:t>ا.د حجازي إسماعيل</a:t>
            </a:r>
          </a:p>
          <a:p>
            <a:pPr algn="ctr" rtl="1">
              <a:buNone/>
            </a:pPr>
            <a:r>
              <a:rPr lang="fr-FR" sz="1200" dirty="0" smtClean="0"/>
              <a:t>Smail.hedjazi@univ_biskra.dz</a:t>
            </a:r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DZ" sz="2400" dirty="0" smtClean="0"/>
              <a:t>وزارة التعليم العالي </a:t>
            </a:r>
            <a:r>
              <a:rPr lang="ar-DZ" sz="2400" dirty="0" err="1" smtClean="0"/>
              <a:t>و</a:t>
            </a:r>
            <a:r>
              <a:rPr lang="ar-DZ" sz="2400" dirty="0" smtClean="0"/>
              <a:t> البحث العلمي</a:t>
            </a:r>
            <a:br>
              <a:rPr lang="ar-DZ" sz="2400" dirty="0" smtClean="0"/>
            </a:br>
            <a:r>
              <a:rPr lang="ar-DZ" sz="2400" dirty="0" smtClean="0"/>
              <a:t>جامعة محمد </a:t>
            </a:r>
            <a:r>
              <a:rPr lang="ar-DZ" sz="2400" dirty="0" err="1" smtClean="0"/>
              <a:t>خيضر</a:t>
            </a:r>
            <a:r>
              <a:rPr lang="ar-DZ" sz="2400" dirty="0" smtClean="0"/>
              <a:t> بسكرة</a:t>
            </a:r>
            <a:br>
              <a:rPr lang="ar-DZ" sz="2400" dirty="0" smtClean="0"/>
            </a:br>
            <a:r>
              <a:rPr lang="ar-DZ" sz="2400" dirty="0" smtClean="0"/>
              <a:t>كلية العلوم الاقتصادية التجارية </a:t>
            </a:r>
            <a:r>
              <a:rPr lang="ar-DZ" sz="2400" dirty="0" err="1" smtClean="0"/>
              <a:t>و</a:t>
            </a:r>
            <a:r>
              <a:rPr lang="ar-DZ" sz="2400" dirty="0" smtClean="0"/>
              <a:t> علوم التسيير</a:t>
            </a:r>
            <a:br>
              <a:rPr lang="ar-DZ" sz="2400" dirty="0" smtClean="0"/>
            </a:br>
            <a:r>
              <a:rPr lang="ar-DZ" sz="2200" dirty="0" smtClean="0"/>
              <a:t>قسم علوم التسيير</a:t>
            </a:r>
            <a:endParaRPr lang="fr-FR" sz="2200" dirty="0"/>
          </a:p>
        </p:txBody>
      </p:sp>
      <p:pic>
        <p:nvPicPr>
          <p:cNvPr id="6" name="~PP3991.WAV">
            <a:hlinkClick r:id="" action="ppaction://media"/>
          </p:cNvPr>
          <p:cNvPicPr>
            <a:picLocks noRot="1" noChangeAspect="1"/>
          </p:cNvPicPr>
          <p:nvPr>
            <a:wavAudioFile r:embed="rId1" name="~PP399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>
              <a:buNone/>
            </a:pPr>
            <a:endParaRPr lang="ar-DZ" b="1" dirty="0" smtClean="0">
              <a:solidFill>
                <a:srgbClr val="FF0000"/>
              </a:solidFill>
            </a:endParaRPr>
          </a:p>
          <a:p>
            <a:pPr algn="ctr" rtl="1">
              <a:buNone/>
            </a:pPr>
            <a:endParaRPr lang="ar-DZ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ar-DZ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85918" y="2643182"/>
          <a:ext cx="6096000" cy="22860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1143008">
                <a:tc>
                  <a:txBody>
                    <a:bodyPr/>
                    <a:lstStyle/>
                    <a:p>
                      <a:pPr algn="ctr" rtl="1"/>
                      <a:endParaRPr lang="ar-DZ" dirty="0" smtClean="0"/>
                    </a:p>
                    <a:p>
                      <a:pPr algn="ctr" rtl="1"/>
                      <a:r>
                        <a:rPr lang="ar-DZ" dirty="0" smtClean="0"/>
                        <a:t>شريك استراتجي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DZ" dirty="0" smtClean="0"/>
                    </a:p>
                    <a:p>
                      <a:pPr algn="ctr" rtl="1"/>
                      <a:r>
                        <a:rPr lang="ar-DZ" dirty="0" smtClean="0"/>
                        <a:t>عون تغيير</a:t>
                      </a:r>
                      <a:endParaRPr lang="fr-FR" dirty="0"/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pPr algn="ctr" rtl="1"/>
                      <a:endParaRPr lang="ar-DZ" dirty="0" smtClean="0"/>
                    </a:p>
                    <a:p>
                      <a:pPr algn="ctr" rtl="1"/>
                      <a:r>
                        <a:rPr lang="ar-DZ" dirty="0" smtClean="0"/>
                        <a:t>خبير إداري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DZ" dirty="0" smtClean="0"/>
                    </a:p>
                    <a:p>
                      <a:pPr algn="ctr" rtl="1"/>
                      <a:r>
                        <a:rPr lang="ar-DZ" dirty="0" smtClean="0"/>
                        <a:t>بطل العاملين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4286248" y="1857364"/>
            <a:ext cx="1071570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البعد الاستراتجي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286248" y="5214950"/>
            <a:ext cx="1143008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البعد العملي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00034" y="3643314"/>
            <a:ext cx="1000132" cy="2857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العمليات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001024" y="3643314"/>
            <a:ext cx="857256" cy="2857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err="1" smtClean="0"/>
              <a:t>الافراد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5" idx="2"/>
          </p:cNvCxnSpPr>
          <p:nvPr/>
        </p:nvCxnSpPr>
        <p:spPr>
          <a:xfrm rot="16200000" flipH="1">
            <a:off x="3482569" y="3768331"/>
            <a:ext cx="2714646" cy="3571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7" idx="3"/>
          </p:cNvCxnSpPr>
          <p:nvPr/>
        </p:nvCxnSpPr>
        <p:spPr>
          <a:xfrm rot="10800000">
            <a:off x="1500166" y="3786190"/>
            <a:ext cx="642942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~PP3942.WAV">
            <a:hlinkClick r:id="" action="ppaction://media"/>
          </p:cNvPr>
          <p:cNvPicPr>
            <a:picLocks noRot="1" noChangeAspect="1"/>
          </p:cNvPicPr>
          <p:nvPr>
            <a:wavAudioFile r:embed="rId1" name="~PP394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9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ar-DZ" sz="2800" b="1" dirty="0" smtClean="0">
              <a:solidFill>
                <a:srgbClr val="FF0000"/>
              </a:solidFill>
            </a:endParaRPr>
          </a:p>
          <a:p>
            <a:pPr algn="r" rtl="1"/>
            <a:endParaRPr lang="ar-DZ" sz="2800" b="1" dirty="0" smtClean="0">
              <a:solidFill>
                <a:srgbClr val="FF0000"/>
              </a:solidFill>
            </a:endParaRPr>
          </a:p>
          <a:p>
            <a:pPr algn="r" rtl="1"/>
            <a:endParaRPr lang="ar-DZ" sz="2800" b="1" dirty="0" smtClean="0">
              <a:solidFill>
                <a:srgbClr val="FF0000"/>
              </a:solidFill>
            </a:endParaRPr>
          </a:p>
          <a:p>
            <a:pPr algn="ctr" rtl="1"/>
            <a:r>
              <a:rPr lang="ar-DZ" sz="2800" b="1" dirty="0" smtClean="0"/>
              <a:t>يمكن تلخيص المراحل ظهور </a:t>
            </a:r>
            <a:r>
              <a:rPr lang="ar-DZ" sz="2800" b="1" dirty="0" smtClean="0">
                <a:solidFill>
                  <a:srgbClr val="FF0000"/>
                </a:solidFill>
              </a:rPr>
              <a:t>الإدارة الإستراتجية للموارد البشرية </a:t>
            </a:r>
            <a:r>
              <a:rPr lang="ar-DZ" sz="2800" b="1" dirty="0" smtClean="0"/>
              <a:t>في الشكل الموالي: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7" name="~PP2455.WAV">
            <a:hlinkClick r:id="" action="ppaction://media"/>
          </p:cNvPr>
          <p:cNvPicPr>
            <a:picLocks noRot="1" noChangeAspect="1"/>
          </p:cNvPicPr>
          <p:nvPr>
            <a:wavAudioFile r:embed="rId1" name="~PP245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DZ" sz="3200" dirty="0" smtClean="0">
                <a:solidFill>
                  <a:schemeClr val="accent3"/>
                </a:solidFill>
              </a:rPr>
              <a:t>مراحل ظهور </a:t>
            </a:r>
            <a:r>
              <a:rPr lang="ar-DZ" sz="3200" dirty="0" err="1" smtClean="0">
                <a:solidFill>
                  <a:schemeClr val="accent3"/>
                </a:solidFill>
              </a:rPr>
              <a:t>الادارة</a:t>
            </a:r>
            <a:r>
              <a:rPr lang="ar-DZ" sz="3200" dirty="0" smtClean="0">
                <a:solidFill>
                  <a:schemeClr val="accent3"/>
                </a:solidFill>
              </a:rPr>
              <a:t> </a:t>
            </a:r>
            <a:r>
              <a:rPr lang="ar-DZ" sz="3200" dirty="0" err="1" smtClean="0">
                <a:solidFill>
                  <a:schemeClr val="accent3"/>
                </a:solidFill>
              </a:rPr>
              <a:t>الاستراتجية</a:t>
            </a:r>
            <a:r>
              <a:rPr lang="ar-DZ" sz="3200" dirty="0" smtClean="0">
                <a:solidFill>
                  <a:schemeClr val="accent3"/>
                </a:solidFill>
              </a:rPr>
              <a:t> للموارد البشرية</a:t>
            </a:r>
            <a:endParaRPr lang="fr-FR" sz="3200" dirty="0">
              <a:solidFill>
                <a:schemeClr val="accent3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072198" y="2571744"/>
            <a:ext cx="2286016" cy="23574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مرحلة إدارة الإفراد</a:t>
            </a:r>
          </a:p>
          <a:p>
            <a:pPr algn="r" rtl="1"/>
            <a:r>
              <a:rPr lang="ar-DZ" b="1" dirty="0" smtClean="0">
                <a:solidFill>
                  <a:srgbClr val="92D050"/>
                </a:solidFill>
              </a:rPr>
              <a:t>رؤية عملية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1200" b="1" dirty="0" smtClean="0">
                <a:solidFill>
                  <a:schemeClr val="tx1"/>
                </a:solidFill>
              </a:rPr>
              <a:t>الأجور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1200" b="1" dirty="0" smtClean="0">
                <a:solidFill>
                  <a:schemeClr val="tx1"/>
                </a:solidFill>
              </a:rPr>
              <a:t>تطبيق التشريعات الاجتماعية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1200" b="1" dirty="0" smtClean="0">
                <a:solidFill>
                  <a:schemeClr val="tx1"/>
                </a:solidFill>
              </a:rPr>
              <a:t>الأمن المادي للأجراء 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428992" y="2571744"/>
            <a:ext cx="2357454" cy="2357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600" b="1" dirty="0" smtClean="0"/>
              <a:t>مرحلة إدارة الموارد البشرية</a:t>
            </a:r>
          </a:p>
          <a:p>
            <a:pPr algn="ctr" rtl="1"/>
            <a:r>
              <a:rPr lang="ar-DZ" sz="1600" b="1" dirty="0" smtClean="0">
                <a:solidFill>
                  <a:srgbClr val="92D050"/>
                </a:solidFill>
              </a:rPr>
              <a:t>رؤية تكتيكية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1600" b="1" dirty="0" smtClean="0">
                <a:solidFill>
                  <a:srgbClr val="C00000"/>
                </a:solidFill>
              </a:rPr>
              <a:t>لا مركزية الوظيفة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1600" b="1" dirty="0" smtClean="0">
                <a:solidFill>
                  <a:srgbClr val="C00000"/>
                </a:solidFill>
              </a:rPr>
              <a:t>&gt;ظهور مفهوم الكفاءات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1600" b="1" dirty="0" smtClean="0">
                <a:solidFill>
                  <a:srgbClr val="C00000"/>
                </a:solidFill>
              </a:rPr>
              <a:t>تطوير معارف الموارد البشرية.</a:t>
            </a:r>
          </a:p>
          <a:p>
            <a:pPr algn="ctr" rtl="1">
              <a:buFont typeface="Wingdings" pitchFamily="2" charset="2"/>
              <a:buChar char="ü"/>
            </a:pP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8" name="Flèche gauche 7"/>
          <p:cNvSpPr/>
          <p:nvPr/>
        </p:nvSpPr>
        <p:spPr>
          <a:xfrm>
            <a:off x="5429256" y="5143512"/>
            <a:ext cx="100013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>
            <a:off x="2714612" y="5143512"/>
            <a:ext cx="100013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2500306"/>
            <a:ext cx="2214578" cy="22860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600" b="1" dirty="0" smtClean="0">
                <a:solidFill>
                  <a:schemeClr val="accent3"/>
                </a:solidFill>
              </a:rPr>
              <a:t>مرحلة الإدارة الإستراتجية </a:t>
            </a:r>
          </a:p>
          <a:p>
            <a:pPr algn="ctr" rtl="1"/>
            <a:r>
              <a:rPr lang="ar-DZ" sz="1600" b="1" dirty="0" smtClean="0">
                <a:solidFill>
                  <a:schemeClr val="accent3"/>
                </a:solidFill>
              </a:rPr>
              <a:t>للموارد </a:t>
            </a:r>
            <a:r>
              <a:rPr lang="ar-DZ" b="1" dirty="0" smtClean="0">
                <a:solidFill>
                  <a:schemeClr val="accent3"/>
                </a:solidFill>
              </a:rPr>
              <a:t>البشرية</a:t>
            </a:r>
          </a:p>
          <a:p>
            <a:pPr algn="ctr" rtl="1"/>
            <a:r>
              <a:rPr lang="ar-DZ" b="1" dirty="0" smtClean="0">
                <a:solidFill>
                  <a:srgbClr val="92D050"/>
                </a:solidFill>
              </a:rPr>
              <a:t>رؤية إستراتجية</a:t>
            </a:r>
          </a:p>
          <a:p>
            <a:pPr algn="ctr" rtl="1">
              <a:buFont typeface="Wingdings" pitchFamily="2" charset="2"/>
              <a:buChar char="§"/>
            </a:pPr>
            <a:r>
              <a:rPr lang="ar-DZ" sz="1600" b="1" dirty="0" smtClean="0">
                <a:solidFill>
                  <a:schemeClr val="tx1"/>
                </a:solidFill>
              </a:rPr>
              <a:t>المساهمة في إعداد الإستراتجية - شريك أعمال </a:t>
            </a:r>
          </a:p>
          <a:p>
            <a:pPr algn="ctr" rtl="1">
              <a:buFont typeface="Wingdings" pitchFamily="2" charset="2"/>
              <a:buChar char="§"/>
            </a:pPr>
            <a:r>
              <a:rPr lang="ar-DZ" sz="1600" b="1" dirty="0" smtClean="0">
                <a:solidFill>
                  <a:schemeClr val="tx1"/>
                </a:solidFill>
              </a:rPr>
              <a:t>.التركيز على </a:t>
            </a:r>
            <a:r>
              <a:rPr lang="ar-DZ" sz="1600" b="1" dirty="0" err="1" smtClean="0">
                <a:solidFill>
                  <a:schemeClr val="tx1"/>
                </a:solidFill>
              </a:rPr>
              <a:t>الاشخاص</a:t>
            </a:r>
            <a:endParaRPr lang="ar-DZ" sz="1600" b="1" dirty="0" smtClean="0">
              <a:solidFill>
                <a:schemeClr val="tx1"/>
              </a:solidFill>
            </a:endParaRPr>
          </a:p>
          <a:p>
            <a:pPr algn="ctr" rtl="1">
              <a:buFont typeface="Wingdings" pitchFamily="2" charset="2"/>
              <a:buChar char="§"/>
            </a:pPr>
            <a:r>
              <a:rPr lang="ar-DZ" sz="1600" b="1" dirty="0" smtClean="0">
                <a:solidFill>
                  <a:schemeClr val="tx1"/>
                </a:solidFill>
              </a:rPr>
              <a:t>القابلية للتشغيل.</a:t>
            </a:r>
          </a:p>
          <a:p>
            <a:pPr algn="ctr" rtl="1"/>
            <a:endParaRPr lang="fr-FR" b="1" dirty="0">
              <a:solidFill>
                <a:srgbClr val="92D050"/>
              </a:solidFill>
            </a:endParaRPr>
          </a:p>
        </p:txBody>
      </p:sp>
      <p:pic>
        <p:nvPicPr>
          <p:cNvPr id="13" name="~PP727.WAV">
            <a:hlinkClick r:id="" action="ppaction://media"/>
          </p:cNvPr>
          <p:cNvPicPr>
            <a:picLocks noRot="1" noChangeAspect="1"/>
          </p:cNvPicPr>
          <p:nvPr>
            <a:wavAudioFile r:embed="rId1" name="~PP72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19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3789363"/>
              <a:ext cx="839787" cy="71437"/>
            </p14:xfrm>
          </p:contentPart>
        </mc:Choice>
        <mc:Fallback>
          <p:pic>
            <p:nvPicPr>
              <p:cNvPr id="819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0175" y="3727731"/>
                <a:ext cx="871463" cy="1947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29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>
              <a:buFont typeface="Wingdings" pitchFamily="2" charset="2"/>
              <a:buChar char="§"/>
            </a:pPr>
            <a:endParaRPr lang="fr-FR" sz="2800" b="1" dirty="0" smtClean="0">
              <a:solidFill>
                <a:srgbClr val="FF0000"/>
              </a:solidFill>
            </a:endParaRPr>
          </a:p>
          <a:p>
            <a:pPr algn="ctr" rtl="1">
              <a:buFont typeface="Wingdings" pitchFamily="2" charset="2"/>
              <a:buChar char="§"/>
            </a:pPr>
            <a:endParaRPr lang="fr-FR" sz="2800" b="1" dirty="0" smtClean="0">
              <a:solidFill>
                <a:srgbClr val="FF0000"/>
              </a:solidFill>
            </a:endParaRPr>
          </a:p>
          <a:p>
            <a:pPr algn="ctr" rtl="1">
              <a:buFont typeface="Wingdings" pitchFamily="2" charset="2"/>
              <a:buChar char="§"/>
            </a:pPr>
            <a:r>
              <a:rPr lang="ar-DZ" sz="2800" b="1" dirty="0" smtClean="0">
                <a:solidFill>
                  <a:srgbClr val="FF0000"/>
                </a:solidFill>
              </a:rPr>
              <a:t>التركيز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ar-DZ" sz="2800" b="1" dirty="0" smtClean="0">
                <a:solidFill>
                  <a:srgbClr val="FF0000"/>
                </a:solidFill>
              </a:rPr>
              <a:t>على الأشخاص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algn="ctr" rtl="1">
              <a:buFont typeface="Wingdings" pitchFamily="2" charset="2"/>
              <a:buChar char="§"/>
            </a:pPr>
            <a:endParaRPr lang="ar-DZ" sz="2800" b="1" dirty="0" smtClean="0">
              <a:solidFill>
                <a:srgbClr val="FF0000"/>
              </a:solidFill>
            </a:endParaRPr>
          </a:p>
          <a:p>
            <a:pPr algn="ctr" rtl="1">
              <a:buFont typeface="Wingdings" pitchFamily="2" charset="2"/>
              <a:buChar char="§"/>
            </a:pPr>
            <a:r>
              <a:rPr lang="ar-DZ" sz="2800" b="1" dirty="0" err="1" smtClean="0">
                <a:solidFill>
                  <a:srgbClr val="FF0000"/>
                </a:solidFill>
              </a:rPr>
              <a:t>القابليىة</a:t>
            </a:r>
            <a:r>
              <a:rPr lang="ar-DZ" sz="2800" b="1" dirty="0" smtClean="0">
                <a:solidFill>
                  <a:srgbClr val="FF0000"/>
                </a:solidFill>
              </a:rPr>
              <a:t> للتشغيل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~PP2321.WAV">
            <a:hlinkClick r:id="" action="ppaction://media"/>
          </p:cNvPr>
          <p:cNvPicPr>
            <a:picLocks noRot="1" noChangeAspect="1"/>
          </p:cNvPicPr>
          <p:nvPr>
            <a:wavAudioFile r:embed="rId1" name="~PP232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3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779</TotalTime>
  <Words>109</Words>
  <Application>Microsoft Office PowerPoint</Application>
  <PresentationFormat>On-screen Show (4:3)</PresentationFormat>
  <Paragraphs>53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Rotonde</vt:lpstr>
      <vt:lpstr>وزارة التعليم العالي و البحث العلمي جامعة محمد خيضر بسكرة كلية العلوم الاقتصادية التجارية و علوم التسيير قسم علوم التسيير</vt:lpstr>
      <vt:lpstr>PowerPoint Presentation</vt:lpstr>
      <vt:lpstr>PowerPoint Presentation</vt:lpstr>
      <vt:lpstr>مراحل ظهور الادارة الاستراتجية للموارد البشرية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Admin</cp:lastModifiedBy>
  <cp:revision>94</cp:revision>
  <dcterms:created xsi:type="dcterms:W3CDTF">2020-03-06T17:21:46Z</dcterms:created>
  <dcterms:modified xsi:type="dcterms:W3CDTF">2020-06-09T22:47:54Z</dcterms:modified>
</cp:coreProperties>
</file>