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90" r:id="rId5"/>
    <p:sldId id="259" r:id="rId6"/>
    <p:sldId id="284" r:id="rId7"/>
    <p:sldId id="291" r:id="rId8"/>
    <p:sldId id="258" r:id="rId9"/>
    <p:sldId id="292" r:id="rId10"/>
    <p:sldId id="293" r:id="rId11"/>
    <p:sldId id="269" r:id="rId12"/>
    <p:sldId id="294" r:id="rId13"/>
    <p:sldId id="260" r:id="rId14"/>
    <p:sldId id="261" r:id="rId15"/>
    <p:sldId id="262" r:id="rId16"/>
    <p:sldId id="273" r:id="rId17"/>
    <p:sldId id="264" r:id="rId18"/>
    <p:sldId id="268" r:id="rId19"/>
    <p:sldId id="265" r:id="rId20"/>
    <p:sldId id="285" r:id="rId21"/>
    <p:sldId id="263" r:id="rId22"/>
    <p:sldId id="270" r:id="rId23"/>
    <p:sldId id="271" r:id="rId24"/>
    <p:sldId id="267" r:id="rId25"/>
    <p:sldId id="295" r:id="rId26"/>
    <p:sldId id="26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83" autoAdjust="0"/>
    <p:restoredTop sz="94660"/>
  </p:normalViewPr>
  <p:slideViewPr>
    <p:cSldViewPr>
      <p:cViewPr varScale="1">
        <p:scale>
          <a:sx n="68" d="100"/>
          <a:sy n="6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2F48-5F5B-4E37-B018-FD5C28D62EC1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BB150-9589-49FA-9204-5756DC3971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929089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CHAPITRE : LES FACTEURS PEDOGENETIQUES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Le climat</a:t>
            </a:r>
            <a:br>
              <a:rPr lang="fr-FR" sz="2800" dirty="0" smtClean="0"/>
            </a:br>
            <a:r>
              <a:rPr lang="fr-FR" sz="2800" dirty="0" smtClean="0"/>
              <a:t>La roche</a:t>
            </a:r>
            <a:br>
              <a:rPr lang="fr-FR" sz="2800" dirty="0" smtClean="0"/>
            </a:br>
            <a:r>
              <a:rPr lang="fr-FR" sz="2800" dirty="0" smtClean="0"/>
              <a:t>La pente</a:t>
            </a:r>
            <a:br>
              <a:rPr lang="fr-FR" sz="2800" dirty="0" smtClean="0"/>
            </a:br>
            <a:r>
              <a:rPr lang="fr-FR" sz="2800" dirty="0" smtClean="0"/>
              <a:t>La végétation</a:t>
            </a:r>
            <a:br>
              <a:rPr lang="fr-FR" sz="2800" dirty="0" smtClean="0"/>
            </a:br>
            <a:r>
              <a:rPr lang="fr-FR" sz="2800" dirty="0" smtClean="0"/>
              <a:t>L'homme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566726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CHAPITRE : LA MORPHOLOGIE DES SOLS</a:t>
            </a:r>
            <a:endParaRPr lang="fr-FR" dirty="0" smtClean="0"/>
          </a:p>
          <a:p>
            <a:pPr lvl="0"/>
            <a:r>
              <a:rPr lang="fr-FR" dirty="0" smtClean="0"/>
              <a:t>Relation sol- milieu environnant</a:t>
            </a:r>
          </a:p>
          <a:p>
            <a:pPr lvl="0"/>
            <a:r>
              <a:rPr lang="fr-FR" dirty="0" smtClean="0"/>
              <a:t>Les différents types de superpositions</a:t>
            </a:r>
          </a:p>
          <a:p>
            <a:pPr lvl="0"/>
            <a:r>
              <a:rPr lang="fr-FR" dirty="0" smtClean="0"/>
              <a:t>Les objectifs de la caractérisation</a:t>
            </a:r>
          </a:p>
          <a:p>
            <a:pPr lvl="0"/>
            <a:r>
              <a:rPr lang="fr-FR" dirty="0" smtClean="0"/>
              <a:t>La description du profil</a:t>
            </a:r>
          </a:p>
          <a:p>
            <a:pPr lvl="0"/>
            <a:r>
              <a:rPr lang="fr-FR" dirty="0" smtClean="0"/>
              <a:t>Les fiches de description</a:t>
            </a:r>
          </a:p>
          <a:p>
            <a:pPr lvl="0"/>
            <a:r>
              <a:rPr lang="fr-FR" dirty="0" smtClean="0"/>
              <a:t>Echantillonnage</a:t>
            </a:r>
          </a:p>
          <a:p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Psamment</a:t>
            </a:r>
            <a:endParaRPr lang="fr-FR" sz="2400" dirty="0"/>
          </a:p>
        </p:txBody>
      </p:sp>
      <p:pic>
        <p:nvPicPr>
          <p:cNvPr id="5122" name="Picture 2" descr="E:\MA THESE\ma these 1\ma these\photos terrins\coupe ai n karma\DSC01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CHAPITRE : LA CLASSIFICATION DES SOLS</a:t>
            </a:r>
            <a:endParaRPr lang="fr-FR" dirty="0" smtClean="0"/>
          </a:p>
          <a:p>
            <a:pPr lvl="0"/>
            <a:r>
              <a:rPr lang="fr-FR" dirty="0" smtClean="0"/>
              <a:t>Principes et objectifs</a:t>
            </a:r>
          </a:p>
          <a:p>
            <a:pPr lvl="0"/>
            <a:r>
              <a:rPr lang="fr-FR" dirty="0" smtClean="0"/>
              <a:t>La classification CPCS</a:t>
            </a:r>
          </a:p>
          <a:p>
            <a:pPr lvl="0"/>
            <a:r>
              <a:rPr lang="fr-FR" dirty="0" smtClean="0"/>
              <a:t>La classification USDA</a:t>
            </a:r>
          </a:p>
          <a:p>
            <a:pPr lvl="0"/>
            <a:r>
              <a:rPr lang="fr-FR" dirty="0" smtClean="0"/>
              <a:t>Autres classifications</a:t>
            </a:r>
          </a:p>
          <a:p>
            <a:pPr lvl="0"/>
            <a:r>
              <a:rPr lang="fr-FR" dirty="0" smtClean="0"/>
              <a:t>Différences CPCS-USDA</a:t>
            </a:r>
          </a:p>
          <a:p>
            <a:pPr lvl="0"/>
            <a:r>
              <a:rPr lang="fr-FR" dirty="0" smtClean="0"/>
              <a:t>Classification des principaux sols d'Algérie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Spamment  encroûté</a:t>
            </a:r>
            <a:endParaRPr lang="fr-FR" sz="2400" dirty="0"/>
          </a:p>
        </p:txBody>
      </p:sp>
      <p:pic>
        <p:nvPicPr>
          <p:cNvPr id="4" name="Espace réservé du contenu 3" descr="F:\ma these\photos terrins\sequence tolga ourlel\DSCN01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075721" cy="4786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 descr="E:\MA THESE\ma these 1\ma these\photos terrins\sequence tolga ourlel\DSCN0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143272" cy="4800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Salids</a:t>
            </a:r>
            <a:endParaRPr lang="fr-FR" dirty="0"/>
          </a:p>
        </p:txBody>
      </p:sp>
      <p:pic>
        <p:nvPicPr>
          <p:cNvPr id="4" name="Espace réservé du contenu 3" descr="F:\ma these\photos terrins\coupe ai n karma\DSC015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2357454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 descr="F:\ma these\photos terrins\coupe ai n karma\DSC015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962150"/>
            <a:ext cx="2367737" cy="3752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Natriargid</a:t>
            </a:r>
            <a:r>
              <a:rPr lang="fr-FR" sz="2400" dirty="0" smtClean="0"/>
              <a:t>                                                 Argid</a:t>
            </a:r>
            <a:endParaRPr lang="fr-FR" sz="2400" dirty="0"/>
          </a:p>
        </p:txBody>
      </p:sp>
      <p:pic>
        <p:nvPicPr>
          <p:cNvPr id="4" name="Espace réservé du contenu 3" descr="F:\ma these\photos terrins\alluvion de ouled jellel\DSC045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3000396" cy="4343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 descr="E:\MA THESE\ma these 1\ma these\photos terrins\sequence foughala\DSC014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47800"/>
            <a:ext cx="3000396" cy="4267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E:\MA THESE\ma these 1\ma these\photos terrins\sequence foughala\DSC01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2857520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 7" descr="E:\MA THESE\ma these 1\ma these\photos terrins\sequence foughala\DSC014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000396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Gypsids</a:t>
            </a:r>
            <a:endParaRPr lang="fr-FR" dirty="0"/>
          </a:p>
        </p:txBody>
      </p:sp>
      <p:pic>
        <p:nvPicPr>
          <p:cNvPr id="1026" name="Picture 2" descr="E:\MA THESE\ma these 1\ma these\photo terrain Bouchagroun\station 1\SAM_0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3143272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 descr="E:\MA THESE\ma these 1\ma these\photos terrins\sequence tolga ourlel\DSCN02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236" y="1714488"/>
            <a:ext cx="3228978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Pétrogypsid</a:t>
            </a:r>
            <a:endParaRPr lang="fr-FR" dirty="0"/>
          </a:p>
        </p:txBody>
      </p:sp>
      <p:pic>
        <p:nvPicPr>
          <p:cNvPr id="4098" name="Picture 2" descr="E:\MA THESE\ma these 1\ma these\photos terrins\ain ben noui\PA190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394472" cy="4786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 descr="E:\MA THESE\ma these 1\ma these\photos terrins\sequence tolga ourlel\DSCN01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286148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Dysfonctionnement des racines</a:t>
            </a:r>
            <a:endParaRPr lang="fr-FR" dirty="0"/>
          </a:p>
        </p:txBody>
      </p:sp>
      <p:pic>
        <p:nvPicPr>
          <p:cNvPr id="4" name="Espace réservé du contenu 3" descr="F:\Rhofi et farfar\PC3117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4500594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6400800" cy="600079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Racine biologique</a:t>
            </a:r>
            <a:endParaRPr lang="fr-FR" sz="2400" dirty="0"/>
          </a:p>
        </p:txBody>
      </p:sp>
      <p:pic>
        <p:nvPicPr>
          <p:cNvPr id="4" name="Image 3" descr="I:\med\P40991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14422"/>
            <a:ext cx="3500462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:\sebkha de Masmoudi\SAM_30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7" y="857233"/>
            <a:ext cx="3357586" cy="4843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Paléosols</a:t>
            </a:r>
            <a:endParaRPr lang="fr-FR" sz="2400" dirty="0"/>
          </a:p>
        </p:txBody>
      </p:sp>
      <p:pic>
        <p:nvPicPr>
          <p:cNvPr id="4" name="Espace réservé du contenu 3" descr="F:\ma these\photos terrins\sequence foughala\DSC014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429024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 descr="E:\MA THESE\ma these 1\ma these\photos terrins\sequence foughala\DSC014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2928957" cy="2271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 descr="E:\MA THESE\ma these 1\ma these\photos terrins\sequence foughala\DSC014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3000396" cy="2243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Croûte surmontée par des alluvions et colluvions</a:t>
            </a:r>
            <a:endParaRPr lang="fr-FR" sz="2400" dirty="0"/>
          </a:p>
        </p:txBody>
      </p:sp>
      <p:pic>
        <p:nvPicPr>
          <p:cNvPr id="6146" name="Picture 2" descr="E:\MA THESE\ma these 1\ma these\photos terrins\coupe ai n karma\DSC01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394472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 descr="E:\MA THESE\ma these 1\ma these\photos terrins\sequence tolga ourlel\DSCN0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1500174"/>
            <a:ext cx="3214710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Sebkha</a:t>
            </a:r>
            <a:endParaRPr lang="fr-FR" sz="2400" dirty="0"/>
          </a:p>
        </p:txBody>
      </p:sp>
      <p:pic>
        <p:nvPicPr>
          <p:cNvPr id="7170" name="Picture 2" descr="E:\MA THESE\ma these 1\ma these\photos terrins\sebkha\PB097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390906" cy="2543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 descr="F:\ikram\ikram memoire de fin d'étude\Nouveau dossier (5)\DSC01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169" y="1142984"/>
            <a:ext cx="3488235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 descr="F:\ma these\photos terrins\sebkha lioua\DSC044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500462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 7" descr="J:\photo palmier\11-02-2013\DSC0089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3429024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E:\MA THESE\ma these 1\ma these\photos terrins\ain ben naoui\P3070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357586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E:\MA THESE\ma these 1\ma these\photos terrins\ain ben noui\P4099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421057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E:\MA THESE\ma these 1\ma these\photos terrins\coupe ai n karma\Photo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1"/>
            <a:ext cx="3357586" cy="2763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E:\MA THESE\ma these 1\ma these\photos terrins\coupe ai n karma\Photo0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00504"/>
            <a:ext cx="3500462" cy="2549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b="1" dirty="0" smtClean="0"/>
              <a:t>CHAPITRE : LES METHODES D 'ETUDE</a:t>
            </a:r>
            <a:endParaRPr lang="fr-FR" dirty="0" smtClean="0"/>
          </a:p>
          <a:p>
            <a:r>
              <a:rPr lang="fr-FR" b="1" dirty="0" smtClean="0"/>
              <a:t>         1.</a:t>
            </a:r>
            <a:r>
              <a:rPr lang="fr-FR" dirty="0" smtClean="0"/>
              <a:t>Les méthodes de description</a:t>
            </a:r>
          </a:p>
          <a:p>
            <a:r>
              <a:rPr lang="fr-FR" dirty="0" smtClean="0"/>
              <a:t>        2.L'approche </a:t>
            </a:r>
            <a:r>
              <a:rPr lang="fr-FR" dirty="0" err="1" smtClean="0"/>
              <a:t>micromorphométrique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CHAPITRE : LES DONNEE SPECIFIQUES</a:t>
            </a:r>
            <a:endParaRPr lang="fr-FR" dirty="0" smtClean="0"/>
          </a:p>
          <a:p>
            <a:r>
              <a:rPr lang="fr-FR" b="1" dirty="0" smtClean="0"/>
              <a:t> </a:t>
            </a:r>
            <a:endParaRPr lang="fr-FR" dirty="0" smtClean="0"/>
          </a:p>
          <a:p>
            <a:pPr lvl="0"/>
            <a:r>
              <a:rPr lang="fr-FR" dirty="0" smtClean="0"/>
              <a:t>Identification des constituants</a:t>
            </a:r>
          </a:p>
          <a:p>
            <a:pPr lvl="0"/>
            <a:r>
              <a:rPr lang="fr-FR" dirty="0" smtClean="0"/>
              <a:t>Les traits pédologiques</a:t>
            </a:r>
          </a:p>
          <a:p>
            <a:pPr lvl="0"/>
            <a:r>
              <a:rPr lang="fr-FR" dirty="0" smtClean="0"/>
              <a:t>La microstructure</a:t>
            </a:r>
          </a:p>
          <a:p>
            <a:pPr lvl="0"/>
            <a:r>
              <a:rPr lang="fr-FR" dirty="0" smtClean="0"/>
              <a:t>Interprétation des données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Diversités</a:t>
            </a:r>
            <a:endParaRPr lang="fr-FR" dirty="0"/>
          </a:p>
        </p:txBody>
      </p:sp>
      <p:pic>
        <p:nvPicPr>
          <p:cNvPr id="2050" name="Picture 2" descr="E:\MA THESE\ma these 1\ma these\photo terrain Bouchagroun\station 3\طعاو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1"/>
            <a:ext cx="3357585" cy="2328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 descr="E:\MA THESE\ma these 1\ma these\photos terrins\Mr-Khechai\SAM_0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286147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 descr="E:\SALIMA 3EME\ma these\photos terrins\sequence tolga ourlel\DSCN02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93073"/>
            <a:ext cx="3357586" cy="2336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E:\MA THESE\ma these 1\ma these\photos terrins\sequence foughala\DSC01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3286148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Racines minérales</a:t>
            </a:r>
            <a:endParaRPr lang="fr-FR" sz="2400" dirty="0"/>
          </a:p>
        </p:txBody>
      </p:sp>
      <p:pic>
        <p:nvPicPr>
          <p:cNvPr id="4" name="Espace réservé du contenu 3" descr="F:\ma these\photos terrins\Ain ben naoui 21\DSC042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3"/>
            <a:ext cx="3857651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629" y="1571612"/>
            <a:ext cx="3643338" cy="3143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/>
              <a:t>CHAPITRE : LES PROCESSUS PEDOGENETIQUES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	1- Les altérations</a:t>
            </a:r>
          </a:p>
          <a:p>
            <a:r>
              <a:rPr lang="fr-FR" sz="2800" i="1" dirty="0" smtClean="0"/>
              <a:t>	2- </a:t>
            </a:r>
            <a:r>
              <a:rPr lang="fr-FR" sz="2800" dirty="0" smtClean="0"/>
              <a:t>Les additions</a:t>
            </a:r>
          </a:p>
          <a:p>
            <a:pPr lvl="0"/>
            <a:r>
              <a:rPr lang="fr-FR" sz="2800" dirty="0" smtClean="0"/>
              <a:t>Les pertes</a:t>
            </a:r>
          </a:p>
          <a:p>
            <a:pPr lvl="0"/>
            <a:r>
              <a:rPr lang="fr-FR" sz="2800" dirty="0" smtClean="0"/>
              <a:t>Les transferts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Racine fossilisée</a:t>
            </a:r>
            <a:endParaRPr lang="fr-FR" sz="2400" dirty="0"/>
          </a:p>
        </p:txBody>
      </p:sp>
      <p:pic>
        <p:nvPicPr>
          <p:cNvPr id="4" name="Espace réservé du contenu 3" descr="F:\ma these\morphoscopieeee\A35.bmp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048000" y="1357298"/>
            <a:ext cx="3048000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:\sebkha de Masmoudi\SAM_30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14488"/>
            <a:ext cx="3735807" cy="3289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 descr="I:\DCIM\100PHOTO\SAM_1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3" y="2714620"/>
            <a:ext cx="2714644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CHAPITRE : LE BILAN DES ALTERATIONS</a:t>
            </a:r>
            <a:endParaRPr lang="fr-FR" dirty="0" smtClean="0"/>
          </a:p>
          <a:p>
            <a:pPr lvl="0"/>
            <a:r>
              <a:rPr lang="fr-FR" dirty="0" smtClean="0"/>
              <a:t>La fraction minérale</a:t>
            </a:r>
          </a:p>
          <a:p>
            <a:pPr lvl="0"/>
            <a:r>
              <a:rPr lang="fr-FR" dirty="0" smtClean="0"/>
              <a:t>La fraction organique</a:t>
            </a:r>
          </a:p>
          <a:p>
            <a:pPr lvl="0"/>
            <a:r>
              <a:rPr lang="fr-FR" dirty="0" smtClean="0"/>
              <a:t>Les complexes </a:t>
            </a:r>
            <a:r>
              <a:rPr lang="fr-FR" dirty="0" err="1" smtClean="0"/>
              <a:t>organo</a:t>
            </a:r>
            <a:r>
              <a:rPr lang="fr-FR" dirty="0" smtClean="0"/>
              <a:t>-minéraux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Mollusques fossilisées</a:t>
            </a:r>
            <a:endParaRPr lang="fr-FR" sz="2400" dirty="0"/>
          </a:p>
        </p:txBody>
      </p:sp>
      <p:pic>
        <p:nvPicPr>
          <p:cNvPr id="6" name="Espace réservé du contenu 5" descr="F:\ma these\photos terrins\ain ben noui\PA1908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4786346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CHAPITRE : LES PRINCIPAUX TRAITS PEDOGENETIQUES</a:t>
            </a:r>
            <a:endParaRPr lang="fr-FR" dirty="0" smtClean="0"/>
          </a:p>
          <a:p>
            <a:pPr lvl="0"/>
            <a:r>
              <a:rPr lang="fr-FR" dirty="0" smtClean="0"/>
              <a:t>Brunification et </a:t>
            </a:r>
            <a:r>
              <a:rPr lang="fr-FR" dirty="0" err="1" smtClean="0"/>
              <a:t>isohumisme</a:t>
            </a:r>
            <a:endParaRPr lang="fr-FR" dirty="0" smtClean="0"/>
          </a:p>
          <a:p>
            <a:pPr lvl="0"/>
            <a:r>
              <a:rPr lang="fr-FR" dirty="0" smtClean="0"/>
              <a:t>Rubéfaction</a:t>
            </a:r>
          </a:p>
          <a:p>
            <a:pPr lvl="0"/>
            <a:r>
              <a:rPr lang="fr-FR" dirty="0" smtClean="0"/>
              <a:t>Hydromorphie</a:t>
            </a:r>
          </a:p>
          <a:p>
            <a:pPr lvl="0"/>
            <a:r>
              <a:rPr lang="fr-FR" dirty="0" smtClean="0"/>
              <a:t>Salinisation</a:t>
            </a:r>
          </a:p>
          <a:p>
            <a:r>
              <a:rPr lang="fr-FR" dirty="0" smtClean="0"/>
              <a:t>5 -Podzolisation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136</Words>
  <Application>Microsoft Office PowerPoint</Application>
  <PresentationFormat>Affichage à l'écran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CHAPITRE : LES FACTEURS PEDOGENETIQUES Le climat La roche La pente La végétation L'homme</vt:lpstr>
      <vt:lpstr>Diapositive 2</vt:lpstr>
      <vt:lpstr>Racines minérales</vt:lpstr>
      <vt:lpstr>Diapositive 4</vt:lpstr>
      <vt:lpstr>Racine fossilisée</vt:lpstr>
      <vt:lpstr>Diapositive 6</vt:lpstr>
      <vt:lpstr>Diapositive 7</vt:lpstr>
      <vt:lpstr>Mollusques fossilisées</vt:lpstr>
      <vt:lpstr>Diapositive 9</vt:lpstr>
      <vt:lpstr>Diapositive 10</vt:lpstr>
      <vt:lpstr>Psamment</vt:lpstr>
      <vt:lpstr>Diapositive 12</vt:lpstr>
      <vt:lpstr>Spamment  encroûté</vt:lpstr>
      <vt:lpstr>Salids</vt:lpstr>
      <vt:lpstr>Natriargid                                                 Argid</vt:lpstr>
      <vt:lpstr>Diapositive 16</vt:lpstr>
      <vt:lpstr>Gypsids</vt:lpstr>
      <vt:lpstr>Pétrogypsid</vt:lpstr>
      <vt:lpstr>Dysfonctionnement des racines</vt:lpstr>
      <vt:lpstr>Diapositive 20</vt:lpstr>
      <vt:lpstr>Paléosols</vt:lpstr>
      <vt:lpstr>Croûte surmontée par des alluvions et colluvions</vt:lpstr>
      <vt:lpstr>Sebkha</vt:lpstr>
      <vt:lpstr>Diapositive 24</vt:lpstr>
      <vt:lpstr>Diapositive 25</vt:lpstr>
      <vt:lpstr>Diversités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74</cp:revision>
  <dcterms:created xsi:type="dcterms:W3CDTF">2014-04-26T19:17:28Z</dcterms:created>
  <dcterms:modified xsi:type="dcterms:W3CDTF">2020-03-09T05:43:15Z</dcterms:modified>
</cp:coreProperties>
</file>