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1"/>
  </p:sldMasterIdLst>
  <p:notesMasterIdLst>
    <p:notesMasterId r:id="rId23"/>
  </p:notesMasterIdLst>
  <p:sldIdLst>
    <p:sldId id="289" r:id="rId2"/>
    <p:sldId id="257" r:id="rId3"/>
    <p:sldId id="290" r:id="rId4"/>
    <p:sldId id="258" r:id="rId5"/>
    <p:sldId id="266" r:id="rId6"/>
    <p:sldId id="267" r:id="rId7"/>
    <p:sldId id="269" r:id="rId8"/>
    <p:sldId id="284" r:id="rId9"/>
    <p:sldId id="272" r:id="rId10"/>
    <p:sldId id="285" r:id="rId11"/>
    <p:sldId id="273" r:id="rId12"/>
    <p:sldId id="275" r:id="rId13"/>
    <p:sldId id="277" r:id="rId14"/>
    <p:sldId id="278" r:id="rId15"/>
    <p:sldId id="279" r:id="rId16"/>
    <p:sldId id="280" r:id="rId17"/>
    <p:sldId id="281" r:id="rId18"/>
    <p:sldId id="282" r:id="rId19"/>
    <p:sldId id="283" r:id="rId20"/>
    <p:sldId id="286" r:id="rId21"/>
    <p:sldId id="2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353" autoAdjust="0"/>
    <p:restoredTop sz="94162" autoAdjust="0"/>
  </p:normalViewPr>
  <p:slideViewPr>
    <p:cSldViewPr snapToGrid="0">
      <p:cViewPr varScale="1">
        <p:scale>
          <a:sx n="73" d="100"/>
          <a:sy n="73" d="100"/>
        </p:scale>
        <p:origin x="-5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E023B-6C6C-4F08-8D45-9FAB5A6B7B6F}" type="doc">
      <dgm:prSet loTypeId="urn:microsoft.com/office/officeart/2008/layout/VerticalAccentList" loCatId="list" qsTypeId="urn:microsoft.com/office/officeart/2005/8/quickstyle/simple1" qsCatId="simple" csTypeId="urn:microsoft.com/office/officeart/2005/8/colors/colorful1#1" csCatId="colorful" phldr="1"/>
      <dgm:spPr/>
      <dgm:t>
        <a:bodyPr/>
        <a:lstStyle/>
        <a:p>
          <a:endParaRPr lang="fr-FR"/>
        </a:p>
      </dgm:t>
    </dgm:pt>
    <dgm:pt modelId="{34A49DBA-C066-446F-9602-4B527F13961D}">
      <dgm:prSet phldrT="[Texte]" custT="1"/>
      <dgm:spPr/>
      <dgm:t>
        <a:bodyPr/>
        <a:lstStyle/>
        <a:p>
          <a:r>
            <a:rPr lang="ar-DZ" sz="2700" dirty="0" smtClean="0"/>
            <a:t>ا</a:t>
          </a:r>
          <a:r>
            <a:rPr lang="ar-DZ" sz="4800" b="1" dirty="0" smtClean="0">
              <a:solidFill>
                <a:schemeClr val="bg1"/>
              </a:solidFill>
            </a:rPr>
            <a:t>لاتجاهات</a:t>
          </a:r>
          <a:r>
            <a:rPr lang="ar-DZ" sz="2700" dirty="0" smtClean="0"/>
            <a:t> </a:t>
          </a:r>
          <a:endParaRPr lang="fr-FR" sz="2700" dirty="0"/>
        </a:p>
      </dgm:t>
    </dgm:pt>
    <dgm:pt modelId="{AD75DE02-B796-4766-BCA4-C83103E3932B}" type="parTrans" cxnId="{32D45B6C-7C0A-485C-8342-26FF99E7B596}">
      <dgm:prSet/>
      <dgm:spPr/>
      <dgm:t>
        <a:bodyPr/>
        <a:lstStyle/>
        <a:p>
          <a:endParaRPr lang="fr-FR"/>
        </a:p>
      </dgm:t>
    </dgm:pt>
    <dgm:pt modelId="{693BE366-2FC9-4736-B0D4-2F6D0CB18BF8}" type="sibTrans" cxnId="{32D45B6C-7C0A-485C-8342-26FF99E7B596}">
      <dgm:prSet/>
      <dgm:spPr/>
      <dgm:t>
        <a:bodyPr/>
        <a:lstStyle/>
        <a:p>
          <a:endParaRPr lang="fr-FR"/>
        </a:p>
      </dgm:t>
    </dgm:pt>
    <dgm:pt modelId="{477A9A50-20CC-464B-A5D9-2ABA685345E1}">
      <dgm:prSet phldrT="[Texte]" custT="1"/>
      <dgm:spPr/>
      <dgm:t>
        <a:bodyPr/>
        <a:lstStyle/>
        <a:p>
          <a:r>
            <a:rPr lang="ar-DZ" sz="2000" b="1" dirty="0" smtClean="0"/>
            <a:t>مفهوم الاتجاهات</a:t>
          </a:r>
        </a:p>
        <a:p>
          <a:r>
            <a:rPr lang="ar-DZ" sz="2000" b="1" dirty="0" err="1" smtClean="0"/>
            <a:t>عناصروانواع</a:t>
          </a:r>
          <a:r>
            <a:rPr lang="ar-DZ" sz="2000" b="1" dirty="0" smtClean="0"/>
            <a:t>  الاتجاهات </a:t>
          </a:r>
        </a:p>
        <a:p>
          <a:r>
            <a:rPr lang="ar-DZ" sz="2000" b="1" dirty="0" smtClean="0"/>
            <a:t>خصائص ووظائف الاتجاهات </a:t>
          </a:r>
        </a:p>
      </dgm:t>
    </dgm:pt>
    <dgm:pt modelId="{920DFF0B-5424-4C23-ACDA-B4321255C1A5}" type="parTrans" cxnId="{71688ADC-D269-4DA9-B4D0-495E119514F1}">
      <dgm:prSet/>
      <dgm:spPr/>
      <dgm:t>
        <a:bodyPr/>
        <a:lstStyle/>
        <a:p>
          <a:endParaRPr lang="fr-FR"/>
        </a:p>
      </dgm:t>
    </dgm:pt>
    <dgm:pt modelId="{43888CAD-D890-41B3-911B-2DDF1BB73A40}" type="sibTrans" cxnId="{71688ADC-D269-4DA9-B4D0-495E119514F1}">
      <dgm:prSet/>
      <dgm:spPr/>
      <dgm:t>
        <a:bodyPr/>
        <a:lstStyle/>
        <a:p>
          <a:endParaRPr lang="fr-FR"/>
        </a:p>
      </dgm:t>
    </dgm:pt>
    <dgm:pt modelId="{51A0E1FF-DC0F-4F02-93B8-F055838D0AB4}">
      <dgm:prSet phldrT="[Texte]" custT="1"/>
      <dgm:spPr/>
      <dgm:t>
        <a:bodyPr/>
        <a:lstStyle/>
        <a:p>
          <a:r>
            <a:rPr lang="ar-DZ" sz="4000" dirty="0" smtClean="0">
              <a:solidFill>
                <a:schemeClr val="bg1"/>
              </a:solidFill>
            </a:rPr>
            <a:t>التغيير التنظيمي </a:t>
          </a:r>
          <a:endParaRPr lang="fr-FR" sz="4000" dirty="0">
            <a:solidFill>
              <a:schemeClr val="bg1"/>
            </a:solidFill>
          </a:endParaRPr>
        </a:p>
      </dgm:t>
    </dgm:pt>
    <dgm:pt modelId="{6B79A83D-F38E-402F-86C5-5DFCD2D234E4}" type="parTrans" cxnId="{052BC6CE-7114-46DC-AB6E-125874220BF4}">
      <dgm:prSet/>
      <dgm:spPr/>
      <dgm:t>
        <a:bodyPr/>
        <a:lstStyle/>
        <a:p>
          <a:endParaRPr lang="fr-FR"/>
        </a:p>
      </dgm:t>
    </dgm:pt>
    <dgm:pt modelId="{324007ED-7764-4E0B-BF04-9063E2D6D02C}" type="sibTrans" cxnId="{052BC6CE-7114-46DC-AB6E-125874220BF4}">
      <dgm:prSet/>
      <dgm:spPr/>
      <dgm:t>
        <a:bodyPr/>
        <a:lstStyle/>
        <a:p>
          <a:endParaRPr lang="fr-FR"/>
        </a:p>
      </dgm:t>
    </dgm:pt>
    <dgm:pt modelId="{BCD01551-4FE3-4767-9514-6F5153B649C5}">
      <dgm:prSet phldrT="[Texte]"/>
      <dgm:spPr/>
      <dgm:t>
        <a:bodyPr/>
        <a:lstStyle/>
        <a:p>
          <a:r>
            <a:rPr lang="ar-DZ" dirty="0" smtClean="0"/>
            <a:t>مفهوم التغيير التنظيمي والمسوغات الخارجية </a:t>
          </a:r>
        </a:p>
        <a:p>
          <a:r>
            <a:rPr lang="ar-DZ" dirty="0" smtClean="0"/>
            <a:t>طرق ومراحل عملية التغيير </a:t>
          </a:r>
          <a:endParaRPr lang="fr-FR" dirty="0"/>
        </a:p>
      </dgm:t>
    </dgm:pt>
    <dgm:pt modelId="{0F10210A-8FD4-477A-8C04-255647C9071E}" type="parTrans" cxnId="{FEC3FABA-F349-41A3-9CA0-C265F7FDF722}">
      <dgm:prSet/>
      <dgm:spPr/>
      <dgm:t>
        <a:bodyPr/>
        <a:lstStyle/>
        <a:p>
          <a:endParaRPr lang="fr-FR"/>
        </a:p>
      </dgm:t>
    </dgm:pt>
    <dgm:pt modelId="{54DB97E5-839B-48F8-934D-BD7A5EC57743}" type="sibTrans" cxnId="{FEC3FABA-F349-41A3-9CA0-C265F7FDF722}">
      <dgm:prSet/>
      <dgm:spPr/>
      <dgm:t>
        <a:bodyPr/>
        <a:lstStyle/>
        <a:p>
          <a:endParaRPr lang="fr-FR"/>
        </a:p>
      </dgm:t>
    </dgm:pt>
    <dgm:pt modelId="{A374427D-1F60-4B2E-A1DA-90AE70E865D4}">
      <dgm:prSet phldrT="[Texte]" custT="1"/>
      <dgm:spPr/>
      <dgm:t>
        <a:bodyPr/>
        <a:lstStyle/>
        <a:p>
          <a:r>
            <a:rPr lang="ar-DZ" sz="4000" b="1" dirty="0" smtClean="0">
              <a:solidFill>
                <a:schemeClr val="bg1"/>
              </a:solidFill>
            </a:rPr>
            <a:t>مقاومة التغيير </a:t>
          </a:r>
          <a:endParaRPr lang="fr-FR" sz="4000" b="1" dirty="0">
            <a:solidFill>
              <a:schemeClr val="bg1"/>
            </a:solidFill>
          </a:endParaRPr>
        </a:p>
      </dgm:t>
    </dgm:pt>
    <dgm:pt modelId="{3D31E044-7DB5-44C0-83D2-AF8BCD9C522E}" type="parTrans" cxnId="{9B6E2542-74ED-4302-8138-248AAC45D31B}">
      <dgm:prSet/>
      <dgm:spPr/>
      <dgm:t>
        <a:bodyPr/>
        <a:lstStyle/>
        <a:p>
          <a:endParaRPr lang="fr-FR"/>
        </a:p>
      </dgm:t>
    </dgm:pt>
    <dgm:pt modelId="{7A958439-6D37-4E9F-A8EB-3E95D6DF86B1}" type="sibTrans" cxnId="{9B6E2542-74ED-4302-8138-248AAC45D31B}">
      <dgm:prSet/>
      <dgm:spPr/>
      <dgm:t>
        <a:bodyPr/>
        <a:lstStyle/>
        <a:p>
          <a:endParaRPr lang="fr-FR"/>
        </a:p>
      </dgm:t>
    </dgm:pt>
    <dgm:pt modelId="{9D3AB4AE-8D27-4565-84D8-1FDD15B10229}">
      <dgm:prSet phldrT="[Texte]"/>
      <dgm:spPr/>
      <dgm:t>
        <a:bodyPr/>
        <a:lstStyle/>
        <a:p>
          <a:r>
            <a:rPr lang="ar-DZ" dirty="0" smtClean="0"/>
            <a:t>مفهوم وأسباب مقاومة التغيير </a:t>
          </a:r>
        </a:p>
        <a:p>
          <a:r>
            <a:rPr lang="ar-DZ" dirty="0" smtClean="0"/>
            <a:t>أساليب مقاومة التغيير ومتطلبات نجاح عملية التغيير </a:t>
          </a:r>
          <a:endParaRPr lang="fr-FR" dirty="0"/>
        </a:p>
      </dgm:t>
    </dgm:pt>
    <dgm:pt modelId="{4806E947-8E60-49B1-AC25-B6433748E668}" type="parTrans" cxnId="{8A184AD1-CE23-489C-A8E6-D85CA08C3E86}">
      <dgm:prSet/>
      <dgm:spPr/>
      <dgm:t>
        <a:bodyPr/>
        <a:lstStyle/>
        <a:p>
          <a:endParaRPr lang="fr-FR"/>
        </a:p>
      </dgm:t>
    </dgm:pt>
    <dgm:pt modelId="{C83CC2EB-32EF-4786-B8FF-4CC43DDE5093}" type="sibTrans" cxnId="{8A184AD1-CE23-489C-A8E6-D85CA08C3E86}">
      <dgm:prSet/>
      <dgm:spPr/>
      <dgm:t>
        <a:bodyPr/>
        <a:lstStyle/>
        <a:p>
          <a:endParaRPr lang="fr-FR"/>
        </a:p>
      </dgm:t>
    </dgm:pt>
    <dgm:pt modelId="{7F87B6B3-36FC-457B-AB7E-E5ACD8EC32C6}" type="pres">
      <dgm:prSet presAssocID="{D4DE023B-6C6C-4F08-8D45-9FAB5A6B7B6F}" presName="Name0" presStyleCnt="0">
        <dgm:presLayoutVars>
          <dgm:chMax/>
          <dgm:chPref/>
          <dgm:dir val="rev"/>
        </dgm:presLayoutVars>
      </dgm:prSet>
      <dgm:spPr/>
      <dgm:t>
        <a:bodyPr/>
        <a:lstStyle/>
        <a:p>
          <a:endParaRPr lang="fr-FR"/>
        </a:p>
      </dgm:t>
    </dgm:pt>
    <dgm:pt modelId="{E94AC2D0-2F92-4B78-AED4-0F7A75C13D16}" type="pres">
      <dgm:prSet presAssocID="{34A49DBA-C066-446F-9602-4B527F13961D}" presName="parenttextcomposite" presStyleCnt="0"/>
      <dgm:spPr/>
    </dgm:pt>
    <dgm:pt modelId="{B1908CF5-39C9-4E2A-8006-2DE6B595F9A1}" type="pres">
      <dgm:prSet presAssocID="{34A49DBA-C066-446F-9602-4B527F13961D}" presName="parenttext" presStyleLbl="revTx" presStyleIdx="0" presStyleCnt="3">
        <dgm:presLayoutVars>
          <dgm:chMax/>
          <dgm:chPref val="2"/>
          <dgm:bulletEnabled val="1"/>
        </dgm:presLayoutVars>
      </dgm:prSet>
      <dgm:spPr/>
      <dgm:t>
        <a:bodyPr/>
        <a:lstStyle/>
        <a:p>
          <a:endParaRPr lang="fr-FR"/>
        </a:p>
      </dgm:t>
    </dgm:pt>
    <dgm:pt modelId="{91AEA575-31EC-4BC6-857B-98C0476CF831}" type="pres">
      <dgm:prSet presAssocID="{34A49DBA-C066-446F-9602-4B527F13961D}" presName="composite" presStyleCnt="0"/>
      <dgm:spPr/>
    </dgm:pt>
    <dgm:pt modelId="{B674FA33-9D2C-4746-9AB3-0CBC20C1F97A}" type="pres">
      <dgm:prSet presAssocID="{34A49DBA-C066-446F-9602-4B527F13961D}" presName="chevron1" presStyleLbl="alignNode1" presStyleIdx="0" presStyleCnt="21"/>
      <dgm:spPr/>
    </dgm:pt>
    <dgm:pt modelId="{70571772-0726-41B3-950F-5826FE92444C}" type="pres">
      <dgm:prSet presAssocID="{34A49DBA-C066-446F-9602-4B527F13961D}" presName="chevron2" presStyleLbl="alignNode1" presStyleIdx="1" presStyleCnt="21"/>
      <dgm:spPr/>
    </dgm:pt>
    <dgm:pt modelId="{A56E7BEB-5D3B-48E4-9F84-E929F6DFF92F}" type="pres">
      <dgm:prSet presAssocID="{34A49DBA-C066-446F-9602-4B527F13961D}" presName="chevron3" presStyleLbl="alignNode1" presStyleIdx="2" presStyleCnt="21"/>
      <dgm:spPr/>
    </dgm:pt>
    <dgm:pt modelId="{1F6200CC-120B-46F2-9CB3-C56A5832A27F}" type="pres">
      <dgm:prSet presAssocID="{34A49DBA-C066-446F-9602-4B527F13961D}" presName="chevron4" presStyleLbl="alignNode1" presStyleIdx="3" presStyleCnt="21"/>
      <dgm:spPr/>
    </dgm:pt>
    <dgm:pt modelId="{E25D99EB-71E1-4D63-B4F6-2D6BD1645DF3}" type="pres">
      <dgm:prSet presAssocID="{34A49DBA-C066-446F-9602-4B527F13961D}" presName="chevron5" presStyleLbl="alignNode1" presStyleIdx="4" presStyleCnt="21"/>
      <dgm:spPr/>
    </dgm:pt>
    <dgm:pt modelId="{2FAB57DD-1872-4D4C-AAAA-3FE1EE34E97C}" type="pres">
      <dgm:prSet presAssocID="{34A49DBA-C066-446F-9602-4B527F13961D}" presName="chevron6" presStyleLbl="alignNode1" presStyleIdx="5" presStyleCnt="21"/>
      <dgm:spPr/>
    </dgm:pt>
    <dgm:pt modelId="{47470494-E123-4AC8-9934-46B3C7025054}" type="pres">
      <dgm:prSet presAssocID="{34A49DBA-C066-446F-9602-4B527F13961D}" presName="chevron7" presStyleLbl="alignNode1" presStyleIdx="6" presStyleCnt="21"/>
      <dgm:spPr/>
    </dgm:pt>
    <dgm:pt modelId="{68D392CE-CE1C-4316-9608-1ACFAB0BB7ED}" type="pres">
      <dgm:prSet presAssocID="{34A49DBA-C066-446F-9602-4B527F13961D}" presName="childtext" presStyleLbl="solidFgAcc1" presStyleIdx="0" presStyleCnt="3" custLinFactNeighborX="-511" custLinFactNeighborY="-17453">
        <dgm:presLayoutVars>
          <dgm:chMax/>
          <dgm:chPref val="0"/>
          <dgm:bulletEnabled val="1"/>
        </dgm:presLayoutVars>
      </dgm:prSet>
      <dgm:spPr/>
      <dgm:t>
        <a:bodyPr/>
        <a:lstStyle/>
        <a:p>
          <a:endParaRPr lang="fr-FR"/>
        </a:p>
      </dgm:t>
    </dgm:pt>
    <dgm:pt modelId="{8FF12530-DC84-4F25-A75B-E750B69439CC}" type="pres">
      <dgm:prSet presAssocID="{693BE366-2FC9-4736-B0D4-2F6D0CB18BF8}" presName="sibTrans" presStyleCnt="0"/>
      <dgm:spPr/>
    </dgm:pt>
    <dgm:pt modelId="{841758FC-56E7-4FB7-BD1F-B5A99A633DFB}" type="pres">
      <dgm:prSet presAssocID="{51A0E1FF-DC0F-4F02-93B8-F055838D0AB4}" presName="parenttextcomposite" presStyleCnt="0"/>
      <dgm:spPr/>
    </dgm:pt>
    <dgm:pt modelId="{8D888B03-B311-44BB-AE79-BB88A7E66B62}" type="pres">
      <dgm:prSet presAssocID="{51A0E1FF-DC0F-4F02-93B8-F055838D0AB4}" presName="parenttext" presStyleLbl="revTx" presStyleIdx="1" presStyleCnt="3">
        <dgm:presLayoutVars>
          <dgm:chMax/>
          <dgm:chPref val="2"/>
          <dgm:bulletEnabled val="1"/>
        </dgm:presLayoutVars>
      </dgm:prSet>
      <dgm:spPr/>
      <dgm:t>
        <a:bodyPr/>
        <a:lstStyle/>
        <a:p>
          <a:endParaRPr lang="fr-FR"/>
        </a:p>
      </dgm:t>
    </dgm:pt>
    <dgm:pt modelId="{476AB181-8521-4F96-9A9A-C0ED49E391A7}" type="pres">
      <dgm:prSet presAssocID="{51A0E1FF-DC0F-4F02-93B8-F055838D0AB4}" presName="composite" presStyleCnt="0"/>
      <dgm:spPr/>
    </dgm:pt>
    <dgm:pt modelId="{2C176296-51E2-46C2-A37C-9CB507B32550}" type="pres">
      <dgm:prSet presAssocID="{51A0E1FF-DC0F-4F02-93B8-F055838D0AB4}" presName="chevron1" presStyleLbl="alignNode1" presStyleIdx="7" presStyleCnt="21"/>
      <dgm:spPr/>
    </dgm:pt>
    <dgm:pt modelId="{9E7E9031-4ECA-4F8A-9C06-5FAC91BDA6EC}" type="pres">
      <dgm:prSet presAssocID="{51A0E1FF-DC0F-4F02-93B8-F055838D0AB4}" presName="chevron2" presStyleLbl="alignNode1" presStyleIdx="8" presStyleCnt="21"/>
      <dgm:spPr/>
    </dgm:pt>
    <dgm:pt modelId="{155E065D-D7BF-4807-8E01-E4AD4D646109}" type="pres">
      <dgm:prSet presAssocID="{51A0E1FF-DC0F-4F02-93B8-F055838D0AB4}" presName="chevron3" presStyleLbl="alignNode1" presStyleIdx="9" presStyleCnt="21"/>
      <dgm:spPr/>
    </dgm:pt>
    <dgm:pt modelId="{95D99F42-6AC0-42A8-9139-C4652E472102}" type="pres">
      <dgm:prSet presAssocID="{51A0E1FF-DC0F-4F02-93B8-F055838D0AB4}" presName="chevron4" presStyleLbl="alignNode1" presStyleIdx="10" presStyleCnt="21"/>
      <dgm:spPr/>
    </dgm:pt>
    <dgm:pt modelId="{708C9E4A-8639-4B33-9010-20BBFF77EA0A}" type="pres">
      <dgm:prSet presAssocID="{51A0E1FF-DC0F-4F02-93B8-F055838D0AB4}" presName="chevron5" presStyleLbl="alignNode1" presStyleIdx="11" presStyleCnt="21"/>
      <dgm:spPr/>
    </dgm:pt>
    <dgm:pt modelId="{88A6A6D8-3CA8-4BEA-B089-3EDF0125E54F}" type="pres">
      <dgm:prSet presAssocID="{51A0E1FF-DC0F-4F02-93B8-F055838D0AB4}" presName="chevron6" presStyleLbl="alignNode1" presStyleIdx="12" presStyleCnt="21"/>
      <dgm:spPr/>
    </dgm:pt>
    <dgm:pt modelId="{0FBED0FA-642F-437B-AF6F-127C14A74375}" type="pres">
      <dgm:prSet presAssocID="{51A0E1FF-DC0F-4F02-93B8-F055838D0AB4}" presName="chevron7" presStyleLbl="alignNode1" presStyleIdx="13" presStyleCnt="21"/>
      <dgm:spPr/>
    </dgm:pt>
    <dgm:pt modelId="{E99E9D46-A49E-44DC-80C4-E2E94A683A7B}" type="pres">
      <dgm:prSet presAssocID="{51A0E1FF-DC0F-4F02-93B8-F055838D0AB4}" presName="childtext" presStyleLbl="solidFgAcc1" presStyleIdx="1" presStyleCnt="3">
        <dgm:presLayoutVars>
          <dgm:chMax/>
          <dgm:chPref val="0"/>
          <dgm:bulletEnabled val="1"/>
        </dgm:presLayoutVars>
      </dgm:prSet>
      <dgm:spPr/>
      <dgm:t>
        <a:bodyPr/>
        <a:lstStyle/>
        <a:p>
          <a:endParaRPr lang="fr-FR"/>
        </a:p>
      </dgm:t>
    </dgm:pt>
    <dgm:pt modelId="{58643F79-C134-4C94-BBEB-531C10BEE641}" type="pres">
      <dgm:prSet presAssocID="{324007ED-7764-4E0B-BF04-9063E2D6D02C}" presName="sibTrans" presStyleCnt="0"/>
      <dgm:spPr/>
    </dgm:pt>
    <dgm:pt modelId="{15D6DC66-D222-4CF0-A899-2C962511F33C}" type="pres">
      <dgm:prSet presAssocID="{A374427D-1F60-4B2E-A1DA-90AE70E865D4}" presName="parenttextcomposite" presStyleCnt="0"/>
      <dgm:spPr/>
    </dgm:pt>
    <dgm:pt modelId="{E414C4F9-CE0B-4107-81FC-445EB524AFB3}" type="pres">
      <dgm:prSet presAssocID="{A374427D-1F60-4B2E-A1DA-90AE70E865D4}" presName="parenttext" presStyleLbl="revTx" presStyleIdx="2" presStyleCnt="3">
        <dgm:presLayoutVars>
          <dgm:chMax/>
          <dgm:chPref val="2"/>
          <dgm:bulletEnabled val="1"/>
        </dgm:presLayoutVars>
      </dgm:prSet>
      <dgm:spPr/>
      <dgm:t>
        <a:bodyPr/>
        <a:lstStyle/>
        <a:p>
          <a:endParaRPr lang="fr-FR"/>
        </a:p>
      </dgm:t>
    </dgm:pt>
    <dgm:pt modelId="{0A339788-7F4E-4BA6-9B23-20F328DB63F6}" type="pres">
      <dgm:prSet presAssocID="{A374427D-1F60-4B2E-A1DA-90AE70E865D4}" presName="composite" presStyleCnt="0"/>
      <dgm:spPr/>
    </dgm:pt>
    <dgm:pt modelId="{FA4A8858-E433-4945-B4D6-8FA8501E6DC0}" type="pres">
      <dgm:prSet presAssocID="{A374427D-1F60-4B2E-A1DA-90AE70E865D4}" presName="chevron1" presStyleLbl="alignNode1" presStyleIdx="14" presStyleCnt="21"/>
      <dgm:spPr/>
    </dgm:pt>
    <dgm:pt modelId="{17481C0B-EE7E-4863-B256-BC43072AAAED}" type="pres">
      <dgm:prSet presAssocID="{A374427D-1F60-4B2E-A1DA-90AE70E865D4}" presName="chevron2" presStyleLbl="alignNode1" presStyleIdx="15" presStyleCnt="21"/>
      <dgm:spPr/>
    </dgm:pt>
    <dgm:pt modelId="{3524E047-F498-431A-A901-51B2EF53FA27}" type="pres">
      <dgm:prSet presAssocID="{A374427D-1F60-4B2E-A1DA-90AE70E865D4}" presName="chevron3" presStyleLbl="alignNode1" presStyleIdx="16" presStyleCnt="21"/>
      <dgm:spPr/>
    </dgm:pt>
    <dgm:pt modelId="{0141AD05-C169-4619-B564-2B5AC741F0C3}" type="pres">
      <dgm:prSet presAssocID="{A374427D-1F60-4B2E-A1DA-90AE70E865D4}" presName="chevron4" presStyleLbl="alignNode1" presStyleIdx="17" presStyleCnt="21"/>
      <dgm:spPr/>
    </dgm:pt>
    <dgm:pt modelId="{E1520C49-D171-4DE9-A8CE-82D95626E307}" type="pres">
      <dgm:prSet presAssocID="{A374427D-1F60-4B2E-A1DA-90AE70E865D4}" presName="chevron5" presStyleLbl="alignNode1" presStyleIdx="18" presStyleCnt="21"/>
      <dgm:spPr/>
    </dgm:pt>
    <dgm:pt modelId="{708AB688-E001-4F05-B447-6194878769AD}" type="pres">
      <dgm:prSet presAssocID="{A374427D-1F60-4B2E-A1DA-90AE70E865D4}" presName="chevron6" presStyleLbl="alignNode1" presStyleIdx="19" presStyleCnt="21"/>
      <dgm:spPr/>
    </dgm:pt>
    <dgm:pt modelId="{79D7E4E0-819B-4BF4-8DE6-87C5175008C1}" type="pres">
      <dgm:prSet presAssocID="{A374427D-1F60-4B2E-A1DA-90AE70E865D4}" presName="chevron7" presStyleLbl="alignNode1" presStyleIdx="20" presStyleCnt="21"/>
      <dgm:spPr/>
    </dgm:pt>
    <dgm:pt modelId="{DD0B4079-0CA2-4237-A4BB-8C9A02AD7A95}" type="pres">
      <dgm:prSet presAssocID="{A374427D-1F60-4B2E-A1DA-90AE70E865D4}" presName="childtext" presStyleLbl="solidFgAcc1" presStyleIdx="2" presStyleCnt="3">
        <dgm:presLayoutVars>
          <dgm:chMax/>
          <dgm:chPref val="0"/>
          <dgm:bulletEnabled val="1"/>
        </dgm:presLayoutVars>
      </dgm:prSet>
      <dgm:spPr/>
      <dgm:t>
        <a:bodyPr/>
        <a:lstStyle/>
        <a:p>
          <a:endParaRPr lang="fr-FR"/>
        </a:p>
      </dgm:t>
    </dgm:pt>
  </dgm:ptLst>
  <dgm:cxnLst>
    <dgm:cxn modelId="{052BC6CE-7114-46DC-AB6E-125874220BF4}" srcId="{D4DE023B-6C6C-4F08-8D45-9FAB5A6B7B6F}" destId="{51A0E1FF-DC0F-4F02-93B8-F055838D0AB4}" srcOrd="1" destOrd="0" parTransId="{6B79A83D-F38E-402F-86C5-5DFCD2D234E4}" sibTransId="{324007ED-7764-4E0B-BF04-9063E2D6D02C}"/>
    <dgm:cxn modelId="{8A184AD1-CE23-489C-A8E6-D85CA08C3E86}" srcId="{A374427D-1F60-4B2E-A1DA-90AE70E865D4}" destId="{9D3AB4AE-8D27-4565-84D8-1FDD15B10229}" srcOrd="0" destOrd="0" parTransId="{4806E947-8E60-49B1-AC25-B6433748E668}" sibTransId="{C83CC2EB-32EF-4786-B8FF-4CC43DDE5093}"/>
    <dgm:cxn modelId="{9B6E2542-74ED-4302-8138-248AAC45D31B}" srcId="{D4DE023B-6C6C-4F08-8D45-9FAB5A6B7B6F}" destId="{A374427D-1F60-4B2E-A1DA-90AE70E865D4}" srcOrd="2" destOrd="0" parTransId="{3D31E044-7DB5-44C0-83D2-AF8BCD9C522E}" sibTransId="{7A958439-6D37-4E9F-A8EB-3E95D6DF86B1}"/>
    <dgm:cxn modelId="{2811F88C-173D-4649-AADC-EF63FE72A1A6}" type="presOf" srcId="{477A9A50-20CC-464B-A5D9-2ABA685345E1}" destId="{68D392CE-CE1C-4316-9608-1ACFAB0BB7ED}" srcOrd="0" destOrd="0" presId="urn:microsoft.com/office/officeart/2008/layout/VerticalAccentList"/>
    <dgm:cxn modelId="{6EDAE7AF-5151-4C18-B5E6-4C102619F03D}" type="presOf" srcId="{D4DE023B-6C6C-4F08-8D45-9FAB5A6B7B6F}" destId="{7F87B6B3-36FC-457B-AB7E-E5ACD8EC32C6}" srcOrd="0" destOrd="0" presId="urn:microsoft.com/office/officeart/2008/layout/VerticalAccentList"/>
    <dgm:cxn modelId="{FEC3FABA-F349-41A3-9CA0-C265F7FDF722}" srcId="{51A0E1FF-DC0F-4F02-93B8-F055838D0AB4}" destId="{BCD01551-4FE3-4767-9514-6F5153B649C5}" srcOrd="0" destOrd="0" parTransId="{0F10210A-8FD4-477A-8C04-255647C9071E}" sibTransId="{54DB97E5-839B-48F8-934D-BD7A5EC57743}"/>
    <dgm:cxn modelId="{9D27FDC3-C947-40EF-A541-0ED3ACC2667F}" type="presOf" srcId="{A374427D-1F60-4B2E-A1DA-90AE70E865D4}" destId="{E414C4F9-CE0B-4107-81FC-445EB524AFB3}" srcOrd="0" destOrd="0" presId="urn:microsoft.com/office/officeart/2008/layout/VerticalAccentList"/>
    <dgm:cxn modelId="{32D45B6C-7C0A-485C-8342-26FF99E7B596}" srcId="{D4DE023B-6C6C-4F08-8D45-9FAB5A6B7B6F}" destId="{34A49DBA-C066-446F-9602-4B527F13961D}" srcOrd="0" destOrd="0" parTransId="{AD75DE02-B796-4766-BCA4-C83103E3932B}" sibTransId="{693BE366-2FC9-4736-B0D4-2F6D0CB18BF8}"/>
    <dgm:cxn modelId="{71688ADC-D269-4DA9-B4D0-495E119514F1}" srcId="{34A49DBA-C066-446F-9602-4B527F13961D}" destId="{477A9A50-20CC-464B-A5D9-2ABA685345E1}" srcOrd="0" destOrd="0" parTransId="{920DFF0B-5424-4C23-ACDA-B4321255C1A5}" sibTransId="{43888CAD-D890-41B3-911B-2DDF1BB73A40}"/>
    <dgm:cxn modelId="{D10A771E-BBE6-470E-B2A0-0CC576C33C90}" type="presOf" srcId="{51A0E1FF-DC0F-4F02-93B8-F055838D0AB4}" destId="{8D888B03-B311-44BB-AE79-BB88A7E66B62}" srcOrd="0" destOrd="0" presId="urn:microsoft.com/office/officeart/2008/layout/VerticalAccentList"/>
    <dgm:cxn modelId="{6C48FAA1-E266-49A8-B1BD-4A4AC36A0560}" type="presOf" srcId="{BCD01551-4FE3-4767-9514-6F5153B649C5}" destId="{E99E9D46-A49E-44DC-80C4-E2E94A683A7B}" srcOrd="0" destOrd="0" presId="urn:microsoft.com/office/officeart/2008/layout/VerticalAccentList"/>
    <dgm:cxn modelId="{11B38493-2DDD-4E51-8BC3-AB52E9E95E2B}" type="presOf" srcId="{34A49DBA-C066-446F-9602-4B527F13961D}" destId="{B1908CF5-39C9-4E2A-8006-2DE6B595F9A1}" srcOrd="0" destOrd="0" presId="urn:microsoft.com/office/officeart/2008/layout/VerticalAccentList"/>
    <dgm:cxn modelId="{B0805EE3-2E70-483B-B7C0-1BE80D81F7DF}" type="presOf" srcId="{9D3AB4AE-8D27-4565-84D8-1FDD15B10229}" destId="{DD0B4079-0CA2-4237-A4BB-8C9A02AD7A95}" srcOrd="0" destOrd="0" presId="urn:microsoft.com/office/officeart/2008/layout/VerticalAccentList"/>
    <dgm:cxn modelId="{3F96C30A-1823-4DF9-AD5D-ED5637D2BE77}" type="presParOf" srcId="{7F87B6B3-36FC-457B-AB7E-E5ACD8EC32C6}" destId="{E94AC2D0-2F92-4B78-AED4-0F7A75C13D16}" srcOrd="0" destOrd="0" presId="urn:microsoft.com/office/officeart/2008/layout/VerticalAccentList"/>
    <dgm:cxn modelId="{BABAA3DF-6EAB-43A3-9840-9EF83EF9FFD5}" type="presParOf" srcId="{E94AC2D0-2F92-4B78-AED4-0F7A75C13D16}" destId="{B1908CF5-39C9-4E2A-8006-2DE6B595F9A1}" srcOrd="0" destOrd="0" presId="urn:microsoft.com/office/officeart/2008/layout/VerticalAccentList"/>
    <dgm:cxn modelId="{5527A1B9-D8C2-4C76-896E-7DC25896E2A1}" type="presParOf" srcId="{7F87B6B3-36FC-457B-AB7E-E5ACD8EC32C6}" destId="{91AEA575-31EC-4BC6-857B-98C0476CF831}" srcOrd="1" destOrd="0" presId="urn:microsoft.com/office/officeart/2008/layout/VerticalAccentList"/>
    <dgm:cxn modelId="{6C57A7FB-6FE4-4597-A0FE-18330253590E}" type="presParOf" srcId="{91AEA575-31EC-4BC6-857B-98C0476CF831}" destId="{B674FA33-9D2C-4746-9AB3-0CBC20C1F97A}" srcOrd="0" destOrd="0" presId="urn:microsoft.com/office/officeart/2008/layout/VerticalAccentList"/>
    <dgm:cxn modelId="{7255D8A2-6F8A-4671-9152-5A0CA5122DB6}" type="presParOf" srcId="{91AEA575-31EC-4BC6-857B-98C0476CF831}" destId="{70571772-0726-41B3-950F-5826FE92444C}" srcOrd="1" destOrd="0" presId="urn:microsoft.com/office/officeart/2008/layout/VerticalAccentList"/>
    <dgm:cxn modelId="{BDC3A907-E5EC-4D66-9FD7-C1800F75768B}" type="presParOf" srcId="{91AEA575-31EC-4BC6-857B-98C0476CF831}" destId="{A56E7BEB-5D3B-48E4-9F84-E929F6DFF92F}" srcOrd="2" destOrd="0" presId="urn:microsoft.com/office/officeart/2008/layout/VerticalAccentList"/>
    <dgm:cxn modelId="{1CD7A0C2-5635-49ED-B21B-B935B74157E7}" type="presParOf" srcId="{91AEA575-31EC-4BC6-857B-98C0476CF831}" destId="{1F6200CC-120B-46F2-9CB3-C56A5832A27F}" srcOrd="3" destOrd="0" presId="urn:microsoft.com/office/officeart/2008/layout/VerticalAccentList"/>
    <dgm:cxn modelId="{001B5FBB-4FA5-4D1E-8F7B-D84EACE195E3}" type="presParOf" srcId="{91AEA575-31EC-4BC6-857B-98C0476CF831}" destId="{E25D99EB-71E1-4D63-B4F6-2D6BD1645DF3}" srcOrd="4" destOrd="0" presId="urn:microsoft.com/office/officeart/2008/layout/VerticalAccentList"/>
    <dgm:cxn modelId="{22EAE272-EFE6-45D4-B93B-9144847A5DA1}" type="presParOf" srcId="{91AEA575-31EC-4BC6-857B-98C0476CF831}" destId="{2FAB57DD-1872-4D4C-AAAA-3FE1EE34E97C}" srcOrd="5" destOrd="0" presId="urn:microsoft.com/office/officeart/2008/layout/VerticalAccentList"/>
    <dgm:cxn modelId="{4B5B880A-378F-4052-A6C2-2288E7375F10}" type="presParOf" srcId="{91AEA575-31EC-4BC6-857B-98C0476CF831}" destId="{47470494-E123-4AC8-9934-46B3C7025054}" srcOrd="6" destOrd="0" presId="urn:microsoft.com/office/officeart/2008/layout/VerticalAccentList"/>
    <dgm:cxn modelId="{04093718-9105-4613-8E24-E324E4F228BD}" type="presParOf" srcId="{91AEA575-31EC-4BC6-857B-98C0476CF831}" destId="{68D392CE-CE1C-4316-9608-1ACFAB0BB7ED}" srcOrd="7" destOrd="0" presId="urn:microsoft.com/office/officeart/2008/layout/VerticalAccentList"/>
    <dgm:cxn modelId="{3C28CF2E-673D-412D-AF79-155BAB5A7115}" type="presParOf" srcId="{7F87B6B3-36FC-457B-AB7E-E5ACD8EC32C6}" destId="{8FF12530-DC84-4F25-A75B-E750B69439CC}" srcOrd="2" destOrd="0" presId="urn:microsoft.com/office/officeart/2008/layout/VerticalAccentList"/>
    <dgm:cxn modelId="{23A5F9A1-5592-42CF-B945-BE777E1BC2D8}" type="presParOf" srcId="{7F87B6B3-36FC-457B-AB7E-E5ACD8EC32C6}" destId="{841758FC-56E7-4FB7-BD1F-B5A99A633DFB}" srcOrd="3" destOrd="0" presId="urn:microsoft.com/office/officeart/2008/layout/VerticalAccentList"/>
    <dgm:cxn modelId="{86FD9565-A54A-4E15-8E97-48629E6C5C37}" type="presParOf" srcId="{841758FC-56E7-4FB7-BD1F-B5A99A633DFB}" destId="{8D888B03-B311-44BB-AE79-BB88A7E66B62}" srcOrd="0" destOrd="0" presId="urn:microsoft.com/office/officeart/2008/layout/VerticalAccentList"/>
    <dgm:cxn modelId="{9B9AECEA-1A4E-440E-95AE-E3D3B7A9292A}" type="presParOf" srcId="{7F87B6B3-36FC-457B-AB7E-E5ACD8EC32C6}" destId="{476AB181-8521-4F96-9A9A-C0ED49E391A7}" srcOrd="4" destOrd="0" presId="urn:microsoft.com/office/officeart/2008/layout/VerticalAccentList"/>
    <dgm:cxn modelId="{F24FF06A-0B08-47DA-AECC-8B00021DFB2E}" type="presParOf" srcId="{476AB181-8521-4F96-9A9A-C0ED49E391A7}" destId="{2C176296-51E2-46C2-A37C-9CB507B32550}" srcOrd="0" destOrd="0" presId="urn:microsoft.com/office/officeart/2008/layout/VerticalAccentList"/>
    <dgm:cxn modelId="{89003522-23A3-40D7-8ED9-BBEF8CC13082}" type="presParOf" srcId="{476AB181-8521-4F96-9A9A-C0ED49E391A7}" destId="{9E7E9031-4ECA-4F8A-9C06-5FAC91BDA6EC}" srcOrd="1" destOrd="0" presId="urn:microsoft.com/office/officeart/2008/layout/VerticalAccentList"/>
    <dgm:cxn modelId="{7494A91C-CAB7-4E16-B0AC-9C19E78EC03F}" type="presParOf" srcId="{476AB181-8521-4F96-9A9A-C0ED49E391A7}" destId="{155E065D-D7BF-4807-8E01-E4AD4D646109}" srcOrd="2" destOrd="0" presId="urn:microsoft.com/office/officeart/2008/layout/VerticalAccentList"/>
    <dgm:cxn modelId="{7FB4690D-FA0E-4915-85D9-EDF8B33993E6}" type="presParOf" srcId="{476AB181-8521-4F96-9A9A-C0ED49E391A7}" destId="{95D99F42-6AC0-42A8-9139-C4652E472102}" srcOrd="3" destOrd="0" presId="urn:microsoft.com/office/officeart/2008/layout/VerticalAccentList"/>
    <dgm:cxn modelId="{96652533-4D79-4E64-95DF-C633EF5C47A4}" type="presParOf" srcId="{476AB181-8521-4F96-9A9A-C0ED49E391A7}" destId="{708C9E4A-8639-4B33-9010-20BBFF77EA0A}" srcOrd="4" destOrd="0" presId="urn:microsoft.com/office/officeart/2008/layout/VerticalAccentList"/>
    <dgm:cxn modelId="{3C960781-8C01-4887-BE18-B868BC54AE2E}" type="presParOf" srcId="{476AB181-8521-4F96-9A9A-C0ED49E391A7}" destId="{88A6A6D8-3CA8-4BEA-B089-3EDF0125E54F}" srcOrd="5" destOrd="0" presId="urn:microsoft.com/office/officeart/2008/layout/VerticalAccentList"/>
    <dgm:cxn modelId="{B3C39DA1-4331-4941-8C7C-2C76997BA735}" type="presParOf" srcId="{476AB181-8521-4F96-9A9A-C0ED49E391A7}" destId="{0FBED0FA-642F-437B-AF6F-127C14A74375}" srcOrd="6" destOrd="0" presId="urn:microsoft.com/office/officeart/2008/layout/VerticalAccentList"/>
    <dgm:cxn modelId="{7E1E9839-D4D3-47FB-BBA8-A47F56541658}" type="presParOf" srcId="{476AB181-8521-4F96-9A9A-C0ED49E391A7}" destId="{E99E9D46-A49E-44DC-80C4-E2E94A683A7B}" srcOrd="7" destOrd="0" presId="urn:microsoft.com/office/officeart/2008/layout/VerticalAccentList"/>
    <dgm:cxn modelId="{29F88560-B9AB-49BB-84AA-D829A06A3AEF}" type="presParOf" srcId="{7F87B6B3-36FC-457B-AB7E-E5ACD8EC32C6}" destId="{58643F79-C134-4C94-BBEB-531C10BEE641}" srcOrd="5" destOrd="0" presId="urn:microsoft.com/office/officeart/2008/layout/VerticalAccentList"/>
    <dgm:cxn modelId="{2D0FA502-EEE5-4B27-8662-8692A29150D2}" type="presParOf" srcId="{7F87B6B3-36FC-457B-AB7E-E5ACD8EC32C6}" destId="{15D6DC66-D222-4CF0-A899-2C962511F33C}" srcOrd="6" destOrd="0" presId="urn:microsoft.com/office/officeart/2008/layout/VerticalAccentList"/>
    <dgm:cxn modelId="{5F8C92A8-141D-43B1-A3D2-88F09C2B1B7C}" type="presParOf" srcId="{15D6DC66-D222-4CF0-A899-2C962511F33C}" destId="{E414C4F9-CE0B-4107-81FC-445EB524AFB3}" srcOrd="0" destOrd="0" presId="urn:microsoft.com/office/officeart/2008/layout/VerticalAccentList"/>
    <dgm:cxn modelId="{C5F76EFB-11F1-4C1C-AE99-AF266339D655}" type="presParOf" srcId="{7F87B6B3-36FC-457B-AB7E-E5ACD8EC32C6}" destId="{0A339788-7F4E-4BA6-9B23-20F328DB63F6}" srcOrd="7" destOrd="0" presId="urn:microsoft.com/office/officeart/2008/layout/VerticalAccentList"/>
    <dgm:cxn modelId="{27479269-EECB-4687-B9D8-4AACED14D3A2}" type="presParOf" srcId="{0A339788-7F4E-4BA6-9B23-20F328DB63F6}" destId="{FA4A8858-E433-4945-B4D6-8FA8501E6DC0}" srcOrd="0" destOrd="0" presId="urn:microsoft.com/office/officeart/2008/layout/VerticalAccentList"/>
    <dgm:cxn modelId="{B1B16AA7-95B7-41DD-99AF-842C2B5E887D}" type="presParOf" srcId="{0A339788-7F4E-4BA6-9B23-20F328DB63F6}" destId="{17481C0B-EE7E-4863-B256-BC43072AAAED}" srcOrd="1" destOrd="0" presId="urn:microsoft.com/office/officeart/2008/layout/VerticalAccentList"/>
    <dgm:cxn modelId="{0330AD0C-91B8-4B55-80A8-C9C361A137C3}" type="presParOf" srcId="{0A339788-7F4E-4BA6-9B23-20F328DB63F6}" destId="{3524E047-F498-431A-A901-51B2EF53FA27}" srcOrd="2" destOrd="0" presId="urn:microsoft.com/office/officeart/2008/layout/VerticalAccentList"/>
    <dgm:cxn modelId="{C9DF03D4-EC78-4A6F-8935-06EC4C29BF40}" type="presParOf" srcId="{0A339788-7F4E-4BA6-9B23-20F328DB63F6}" destId="{0141AD05-C169-4619-B564-2B5AC741F0C3}" srcOrd="3" destOrd="0" presId="urn:microsoft.com/office/officeart/2008/layout/VerticalAccentList"/>
    <dgm:cxn modelId="{8A8C64CF-C650-4B79-A34C-970B35F96EBE}" type="presParOf" srcId="{0A339788-7F4E-4BA6-9B23-20F328DB63F6}" destId="{E1520C49-D171-4DE9-A8CE-82D95626E307}" srcOrd="4" destOrd="0" presId="urn:microsoft.com/office/officeart/2008/layout/VerticalAccentList"/>
    <dgm:cxn modelId="{49773837-B52A-4A4D-A9A7-E4C51274F7B8}" type="presParOf" srcId="{0A339788-7F4E-4BA6-9B23-20F328DB63F6}" destId="{708AB688-E001-4F05-B447-6194878769AD}" srcOrd="5" destOrd="0" presId="urn:microsoft.com/office/officeart/2008/layout/VerticalAccentList"/>
    <dgm:cxn modelId="{E713FA7D-F4E0-47B5-8F18-C656D1E0E3CF}" type="presParOf" srcId="{0A339788-7F4E-4BA6-9B23-20F328DB63F6}" destId="{79D7E4E0-819B-4BF4-8DE6-87C5175008C1}" srcOrd="6" destOrd="0" presId="urn:microsoft.com/office/officeart/2008/layout/VerticalAccentList"/>
    <dgm:cxn modelId="{892244A9-2530-4AFF-882A-58998CD89A8F}" type="presParOf" srcId="{0A339788-7F4E-4BA6-9B23-20F328DB63F6}" destId="{DD0B4079-0CA2-4237-A4BB-8C9A02AD7A95}" srcOrd="7"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9B49C-BE62-412C-A6AF-BE8582609B3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71D82FFD-5096-4DDC-A77B-8C15426FFCC6}">
      <dgm:prSet phldrT="[Texte]"/>
      <dgm:spPr/>
      <dgm:t>
        <a:bodyPr/>
        <a:lstStyle/>
        <a:p>
          <a:r>
            <a:rPr lang="ar-DZ" dirty="0" smtClean="0"/>
            <a:t>العنصر الفكري </a:t>
          </a:r>
          <a:endParaRPr lang="fr-FR" dirty="0"/>
        </a:p>
      </dgm:t>
    </dgm:pt>
    <dgm:pt modelId="{EE0AC137-E122-441C-A5F9-3025C29C34A3}" type="parTrans" cxnId="{B805AF41-F070-4C60-B5E0-0AC89C8CBC6E}">
      <dgm:prSet/>
      <dgm:spPr/>
      <dgm:t>
        <a:bodyPr/>
        <a:lstStyle/>
        <a:p>
          <a:endParaRPr lang="fr-FR"/>
        </a:p>
      </dgm:t>
    </dgm:pt>
    <dgm:pt modelId="{6E545FCB-3473-4847-A4D2-DD7CF1FD93DD}" type="sibTrans" cxnId="{B805AF41-F070-4C60-B5E0-0AC89C8CBC6E}">
      <dgm:prSet/>
      <dgm:spPr/>
      <dgm:t>
        <a:bodyPr/>
        <a:lstStyle/>
        <a:p>
          <a:endParaRPr lang="fr-FR"/>
        </a:p>
      </dgm:t>
    </dgm:pt>
    <dgm:pt modelId="{6631E117-43A0-41A6-820C-568B37E17F1C}">
      <dgm:prSet phldrT="[Texte]" custT="1"/>
      <dgm:spPr/>
      <dgm:t>
        <a:bodyPr/>
        <a:lstStyle/>
        <a:p>
          <a:pPr algn="r" rtl="1"/>
          <a:r>
            <a:rPr lang="ar-DZ" sz="3200" dirty="0" smtClean="0">
              <a:latin typeface="Traditional Arabic" panose="02020603050405020304" pitchFamily="18" charset="-78"/>
              <a:cs typeface="Traditional Arabic" panose="02020603050405020304" pitchFamily="18" charset="-78"/>
            </a:rPr>
            <a:t>اول هذه العناصر هو العنصر الفكري او العقيدة مثال ذلك أن اتجاهات الفرد العامل اتجاه منظمته تتكون من فهمه لأهداف هذه المنظمة .</a:t>
          </a:r>
          <a:endParaRPr lang="fr-FR" sz="1600" dirty="0"/>
        </a:p>
      </dgm:t>
    </dgm:pt>
    <dgm:pt modelId="{22D7AE4A-FB93-4D3E-8655-8F25F5E5EC76}" type="parTrans" cxnId="{49B1EC78-2B20-43BA-986C-57797F921569}">
      <dgm:prSet/>
      <dgm:spPr/>
      <dgm:t>
        <a:bodyPr/>
        <a:lstStyle/>
        <a:p>
          <a:endParaRPr lang="fr-FR"/>
        </a:p>
      </dgm:t>
    </dgm:pt>
    <dgm:pt modelId="{8653DB43-7287-4ADC-AA8C-60C1F543530A}" type="sibTrans" cxnId="{49B1EC78-2B20-43BA-986C-57797F921569}">
      <dgm:prSet/>
      <dgm:spPr/>
      <dgm:t>
        <a:bodyPr/>
        <a:lstStyle/>
        <a:p>
          <a:endParaRPr lang="fr-FR"/>
        </a:p>
      </dgm:t>
    </dgm:pt>
    <dgm:pt modelId="{ABDF2937-3D54-4AA2-BCD9-AF2519C05ED6}">
      <dgm:prSet phldrT="[Texte]"/>
      <dgm:spPr/>
      <dgm:t>
        <a:bodyPr/>
        <a:lstStyle/>
        <a:p>
          <a:r>
            <a:rPr lang="ar-DZ" dirty="0" smtClean="0"/>
            <a:t>المشاعر </a:t>
          </a:r>
          <a:endParaRPr lang="fr-FR" dirty="0"/>
        </a:p>
      </dgm:t>
    </dgm:pt>
    <dgm:pt modelId="{D39F8734-02FC-455C-A3EA-7EE856B08CF4}" type="parTrans" cxnId="{588FD20B-C885-4994-B402-9A37428BA82F}">
      <dgm:prSet/>
      <dgm:spPr/>
      <dgm:t>
        <a:bodyPr/>
        <a:lstStyle/>
        <a:p>
          <a:endParaRPr lang="fr-FR"/>
        </a:p>
      </dgm:t>
    </dgm:pt>
    <dgm:pt modelId="{2F8493B2-28BD-44E3-A5C7-32CDE4636501}" type="sibTrans" cxnId="{588FD20B-C885-4994-B402-9A37428BA82F}">
      <dgm:prSet/>
      <dgm:spPr/>
      <dgm:t>
        <a:bodyPr/>
        <a:lstStyle/>
        <a:p>
          <a:endParaRPr lang="fr-FR"/>
        </a:p>
      </dgm:t>
    </dgm:pt>
    <dgm:pt modelId="{14D1761B-8510-493C-AC84-EB08F3D21508}">
      <dgm:prSet phldrT="[Texte]" custT="1"/>
      <dgm:spPr/>
      <dgm:t>
        <a:bodyPr/>
        <a:lstStyle/>
        <a:p>
          <a:pPr algn="r" rtl="1"/>
          <a:r>
            <a:rPr lang="ar-DZ" sz="3200" dirty="0" smtClean="0"/>
            <a:t>فهي تعبر عن الجانب العاطفي فالاتجاه وعلى هذا الأساس فان الفرد العامل اتجاه يحتوي بجانب العنصر الفكري القائم على المعرفة والعقيدة على جانب عاطفي أساسه الفرد العامل لتحقيق اهداف منظمته </a:t>
          </a:r>
          <a:endParaRPr lang="fr-FR" sz="2000" dirty="0"/>
        </a:p>
      </dgm:t>
    </dgm:pt>
    <dgm:pt modelId="{9BC08B31-F511-4E1C-9FD3-5D83CB90946E}" type="parTrans" cxnId="{231ABC05-F2FF-45B6-ABD5-F18F4FF8B297}">
      <dgm:prSet/>
      <dgm:spPr/>
      <dgm:t>
        <a:bodyPr/>
        <a:lstStyle/>
        <a:p>
          <a:endParaRPr lang="fr-FR"/>
        </a:p>
      </dgm:t>
    </dgm:pt>
    <dgm:pt modelId="{3B3D6C6C-D5E2-46E3-8135-B98E90AD9AF0}" type="sibTrans" cxnId="{231ABC05-F2FF-45B6-ABD5-F18F4FF8B297}">
      <dgm:prSet/>
      <dgm:spPr/>
      <dgm:t>
        <a:bodyPr/>
        <a:lstStyle/>
        <a:p>
          <a:endParaRPr lang="fr-FR"/>
        </a:p>
      </dgm:t>
    </dgm:pt>
    <dgm:pt modelId="{3E8E84D3-8F60-4A27-8DBB-79BF85DF7360}">
      <dgm:prSet phldrT="[Texte]"/>
      <dgm:spPr/>
      <dgm:t>
        <a:bodyPr/>
        <a:lstStyle/>
        <a:p>
          <a:r>
            <a:rPr lang="ar-DZ" dirty="0" smtClean="0"/>
            <a:t>الميل المسلوك </a:t>
          </a:r>
          <a:endParaRPr lang="fr-FR" dirty="0"/>
        </a:p>
      </dgm:t>
    </dgm:pt>
    <dgm:pt modelId="{0B8B3115-7B3F-44F7-B768-5C4E3FAE5890}" type="parTrans" cxnId="{746C2687-FC89-4BB5-B48A-ACB45F0E063E}">
      <dgm:prSet/>
      <dgm:spPr/>
      <dgm:t>
        <a:bodyPr/>
        <a:lstStyle/>
        <a:p>
          <a:endParaRPr lang="fr-FR"/>
        </a:p>
      </dgm:t>
    </dgm:pt>
    <dgm:pt modelId="{D6EAE768-59E7-4E99-8E04-A99D4DA58A00}" type="sibTrans" cxnId="{746C2687-FC89-4BB5-B48A-ACB45F0E063E}">
      <dgm:prSet/>
      <dgm:spPr/>
      <dgm:t>
        <a:bodyPr/>
        <a:lstStyle/>
        <a:p>
          <a:endParaRPr lang="fr-FR"/>
        </a:p>
      </dgm:t>
    </dgm:pt>
    <dgm:pt modelId="{AD9EBD00-0356-4E34-994D-14265F6B0A64}">
      <dgm:prSet phldrT="[Texte]" custT="1"/>
      <dgm:spPr/>
      <dgm:t>
        <a:bodyPr/>
        <a:lstStyle/>
        <a:p>
          <a:pPr algn="r" rtl="1"/>
          <a:r>
            <a:rPr lang="ar-DZ" sz="2800" dirty="0" smtClean="0">
              <a:latin typeface="Traditional Arabic" panose="02020603050405020304" pitchFamily="18" charset="-78"/>
              <a:cs typeface="Traditional Arabic" panose="02020603050405020304" pitchFamily="18" charset="-78"/>
            </a:rPr>
            <a:t>إن تأثير </a:t>
          </a:r>
          <a:r>
            <a:rPr lang="ar-DZ" sz="2800" dirty="0" err="1" smtClean="0">
              <a:latin typeface="Traditional Arabic" panose="02020603050405020304" pitchFamily="18" charset="-78"/>
              <a:cs typeface="Traditional Arabic" panose="02020603050405020304" pitchFamily="18" charset="-78"/>
            </a:rPr>
            <a:t>الاتججاهات</a:t>
          </a:r>
          <a:r>
            <a:rPr lang="ar-DZ" sz="2800" dirty="0" smtClean="0">
              <a:latin typeface="Traditional Arabic" panose="02020603050405020304" pitchFamily="18" charset="-78"/>
              <a:cs typeface="Traditional Arabic" panose="02020603050405020304" pitchFamily="18" charset="-78"/>
            </a:rPr>
            <a:t> على السلوك يتوقف على عاملين أساسيين  :</a:t>
          </a:r>
          <a:endParaRPr lang="fr-FR" sz="1100" dirty="0"/>
        </a:p>
      </dgm:t>
    </dgm:pt>
    <dgm:pt modelId="{88C8E061-9FF9-47B3-B2E8-EAFB00090D96}" type="parTrans" cxnId="{AB4B4E41-FBD0-46F2-847E-47D412EFCDA1}">
      <dgm:prSet/>
      <dgm:spPr/>
      <dgm:t>
        <a:bodyPr/>
        <a:lstStyle/>
        <a:p>
          <a:endParaRPr lang="fr-FR"/>
        </a:p>
      </dgm:t>
    </dgm:pt>
    <dgm:pt modelId="{9D59B332-C52D-4AD7-AA46-A6D0A36C7570}" type="sibTrans" cxnId="{AB4B4E41-FBD0-46F2-847E-47D412EFCDA1}">
      <dgm:prSet/>
      <dgm:spPr/>
      <dgm:t>
        <a:bodyPr/>
        <a:lstStyle/>
        <a:p>
          <a:endParaRPr lang="fr-FR"/>
        </a:p>
      </dgm:t>
    </dgm:pt>
    <dgm:pt modelId="{C0D18D8C-20CD-4FCD-9B2A-40B1A2C9E189}">
      <dgm:prSet custT="1"/>
      <dgm:spPr/>
      <dgm:t>
        <a:bodyPr/>
        <a:lstStyle/>
        <a:p>
          <a:pPr algn="r" rtl="1"/>
          <a:r>
            <a:rPr lang="ar-DZ" sz="2800" dirty="0" smtClean="0">
              <a:latin typeface="Traditional Arabic" panose="02020603050405020304" pitchFamily="18" charset="-78"/>
              <a:cs typeface="Traditional Arabic" panose="02020603050405020304" pitchFamily="18" charset="-78"/>
            </a:rPr>
            <a:t>1) نوع الاتجاه حيال الموضوع ( اتجاه موجب او سالب ) وشدته .</a:t>
          </a:r>
        </a:p>
      </dgm:t>
    </dgm:pt>
    <dgm:pt modelId="{B1CC0DDF-56C0-406F-9DFF-206EADFB3608}" type="parTrans" cxnId="{1FD343D3-4A56-4B3C-B724-9288B2406E43}">
      <dgm:prSet/>
      <dgm:spPr/>
      <dgm:t>
        <a:bodyPr/>
        <a:lstStyle/>
        <a:p>
          <a:endParaRPr lang="fr-FR"/>
        </a:p>
      </dgm:t>
    </dgm:pt>
    <dgm:pt modelId="{7043967F-438C-4055-A951-A56511543080}" type="sibTrans" cxnId="{1FD343D3-4A56-4B3C-B724-9288B2406E43}">
      <dgm:prSet/>
      <dgm:spPr/>
      <dgm:t>
        <a:bodyPr/>
        <a:lstStyle/>
        <a:p>
          <a:endParaRPr lang="fr-FR"/>
        </a:p>
      </dgm:t>
    </dgm:pt>
    <dgm:pt modelId="{2324FFD4-825B-491A-8110-D9B7C0E84145}">
      <dgm:prSet custT="1"/>
      <dgm:spPr/>
      <dgm:t>
        <a:bodyPr/>
        <a:lstStyle/>
        <a:p>
          <a:pPr algn="r" rtl="1"/>
          <a:r>
            <a:rPr lang="ar-DZ" sz="2800" dirty="0" smtClean="0">
              <a:latin typeface="Traditional Arabic" panose="02020603050405020304" pitchFamily="18" charset="-78"/>
              <a:cs typeface="Traditional Arabic" panose="02020603050405020304" pitchFamily="18" charset="-78"/>
            </a:rPr>
            <a:t>2)  بساطة او تعقيد عناصر الاتجاه الثلاثة </a:t>
          </a:r>
          <a:r>
            <a:rPr lang="ar-DZ" dirty="0" smtClean="0">
              <a:latin typeface="Traditional Arabic" panose="02020603050405020304" pitchFamily="18" charset="-78"/>
              <a:cs typeface="Traditional Arabic" panose="02020603050405020304" pitchFamily="18" charset="-78"/>
            </a:rPr>
            <a:t>.</a:t>
          </a:r>
        </a:p>
      </dgm:t>
    </dgm:pt>
    <dgm:pt modelId="{6245A8E5-5BA3-4AE8-949F-F3A91850D230}" type="parTrans" cxnId="{0D0596B3-CACF-4EA4-BED6-1DE690AD1C94}">
      <dgm:prSet/>
      <dgm:spPr/>
      <dgm:t>
        <a:bodyPr/>
        <a:lstStyle/>
        <a:p>
          <a:endParaRPr lang="fr-FR"/>
        </a:p>
      </dgm:t>
    </dgm:pt>
    <dgm:pt modelId="{126E88CF-6855-41D7-848B-F60E8E695D7A}" type="sibTrans" cxnId="{0D0596B3-CACF-4EA4-BED6-1DE690AD1C94}">
      <dgm:prSet/>
      <dgm:spPr/>
      <dgm:t>
        <a:bodyPr/>
        <a:lstStyle/>
        <a:p>
          <a:endParaRPr lang="fr-FR"/>
        </a:p>
      </dgm:t>
    </dgm:pt>
    <dgm:pt modelId="{D9D80044-2E26-48FF-916C-B6E9AE922B61}" type="pres">
      <dgm:prSet presAssocID="{1419B49C-BE62-412C-A6AF-BE8582609B33}" presName="Name0" presStyleCnt="0">
        <dgm:presLayoutVars>
          <dgm:dir val="rev"/>
          <dgm:animLvl val="lvl"/>
          <dgm:resizeHandles val="exact"/>
        </dgm:presLayoutVars>
      </dgm:prSet>
      <dgm:spPr/>
      <dgm:t>
        <a:bodyPr/>
        <a:lstStyle/>
        <a:p>
          <a:endParaRPr lang="fr-FR"/>
        </a:p>
      </dgm:t>
    </dgm:pt>
    <dgm:pt modelId="{571A0952-F6DE-45FD-ADDB-8962E3D332C1}" type="pres">
      <dgm:prSet presAssocID="{71D82FFD-5096-4DDC-A77B-8C15426FFCC6}" presName="linNode" presStyleCnt="0"/>
      <dgm:spPr/>
    </dgm:pt>
    <dgm:pt modelId="{4BB0A6C2-E755-44CC-BBF2-FCDCC4335526}" type="pres">
      <dgm:prSet presAssocID="{71D82FFD-5096-4DDC-A77B-8C15426FFCC6}" presName="parentText" presStyleLbl="node1" presStyleIdx="0" presStyleCnt="3">
        <dgm:presLayoutVars>
          <dgm:chMax val="1"/>
          <dgm:bulletEnabled val="1"/>
        </dgm:presLayoutVars>
      </dgm:prSet>
      <dgm:spPr/>
      <dgm:t>
        <a:bodyPr/>
        <a:lstStyle/>
        <a:p>
          <a:endParaRPr lang="fr-FR"/>
        </a:p>
      </dgm:t>
    </dgm:pt>
    <dgm:pt modelId="{BEE6BA89-A119-4454-9C0C-ADA1ED270E43}" type="pres">
      <dgm:prSet presAssocID="{71D82FFD-5096-4DDC-A77B-8C15426FFCC6}" presName="descendantText" presStyleLbl="alignAccFollowNode1" presStyleIdx="0" presStyleCnt="3">
        <dgm:presLayoutVars>
          <dgm:bulletEnabled val="1"/>
        </dgm:presLayoutVars>
      </dgm:prSet>
      <dgm:spPr/>
      <dgm:t>
        <a:bodyPr/>
        <a:lstStyle/>
        <a:p>
          <a:endParaRPr lang="fr-FR"/>
        </a:p>
      </dgm:t>
    </dgm:pt>
    <dgm:pt modelId="{C2C86C67-4F02-4461-9387-31F10DF46277}" type="pres">
      <dgm:prSet presAssocID="{6E545FCB-3473-4847-A4D2-DD7CF1FD93DD}" presName="sp" presStyleCnt="0"/>
      <dgm:spPr/>
    </dgm:pt>
    <dgm:pt modelId="{0FBB1BC8-0C45-4923-A033-F405768A350A}" type="pres">
      <dgm:prSet presAssocID="{ABDF2937-3D54-4AA2-BCD9-AF2519C05ED6}" presName="linNode" presStyleCnt="0"/>
      <dgm:spPr/>
    </dgm:pt>
    <dgm:pt modelId="{14624C30-CECA-45AF-BEE1-AC56F3469BE8}" type="pres">
      <dgm:prSet presAssocID="{ABDF2937-3D54-4AA2-BCD9-AF2519C05ED6}" presName="parentText" presStyleLbl="node1" presStyleIdx="1" presStyleCnt="3">
        <dgm:presLayoutVars>
          <dgm:chMax val="1"/>
          <dgm:bulletEnabled val="1"/>
        </dgm:presLayoutVars>
      </dgm:prSet>
      <dgm:spPr/>
      <dgm:t>
        <a:bodyPr/>
        <a:lstStyle/>
        <a:p>
          <a:endParaRPr lang="fr-FR"/>
        </a:p>
      </dgm:t>
    </dgm:pt>
    <dgm:pt modelId="{B1FCB2C3-8546-4DC8-AA4A-35DD83FDD82C}" type="pres">
      <dgm:prSet presAssocID="{ABDF2937-3D54-4AA2-BCD9-AF2519C05ED6}" presName="descendantText" presStyleLbl="alignAccFollowNode1" presStyleIdx="1" presStyleCnt="3" custScaleY="123791">
        <dgm:presLayoutVars>
          <dgm:bulletEnabled val="1"/>
        </dgm:presLayoutVars>
      </dgm:prSet>
      <dgm:spPr/>
      <dgm:t>
        <a:bodyPr/>
        <a:lstStyle/>
        <a:p>
          <a:endParaRPr lang="fr-FR"/>
        </a:p>
      </dgm:t>
    </dgm:pt>
    <dgm:pt modelId="{FFE24912-E8B9-42CB-91E1-DA1F39B9449C}" type="pres">
      <dgm:prSet presAssocID="{2F8493B2-28BD-44E3-A5C7-32CDE4636501}" presName="sp" presStyleCnt="0"/>
      <dgm:spPr/>
    </dgm:pt>
    <dgm:pt modelId="{5C134185-CC83-4E62-BF40-5E9EBE51DA7E}" type="pres">
      <dgm:prSet presAssocID="{3E8E84D3-8F60-4A27-8DBB-79BF85DF7360}" presName="linNode" presStyleCnt="0"/>
      <dgm:spPr/>
    </dgm:pt>
    <dgm:pt modelId="{93CAACCD-2962-412C-87CD-4BCEFB709CC7}" type="pres">
      <dgm:prSet presAssocID="{3E8E84D3-8F60-4A27-8DBB-79BF85DF7360}" presName="parentText" presStyleLbl="node1" presStyleIdx="2" presStyleCnt="3">
        <dgm:presLayoutVars>
          <dgm:chMax val="1"/>
          <dgm:bulletEnabled val="1"/>
        </dgm:presLayoutVars>
      </dgm:prSet>
      <dgm:spPr/>
      <dgm:t>
        <a:bodyPr/>
        <a:lstStyle/>
        <a:p>
          <a:endParaRPr lang="fr-FR"/>
        </a:p>
      </dgm:t>
    </dgm:pt>
    <dgm:pt modelId="{A9050EE5-DC3E-4636-B432-DCC389E413D5}" type="pres">
      <dgm:prSet presAssocID="{3E8E84D3-8F60-4A27-8DBB-79BF85DF7360}" presName="descendantText" presStyleLbl="alignAccFollowNode1" presStyleIdx="2" presStyleCnt="3" custScaleY="115863">
        <dgm:presLayoutVars>
          <dgm:bulletEnabled val="1"/>
        </dgm:presLayoutVars>
      </dgm:prSet>
      <dgm:spPr/>
      <dgm:t>
        <a:bodyPr/>
        <a:lstStyle/>
        <a:p>
          <a:endParaRPr lang="fr-FR"/>
        </a:p>
      </dgm:t>
    </dgm:pt>
  </dgm:ptLst>
  <dgm:cxnLst>
    <dgm:cxn modelId="{231ABC05-F2FF-45B6-ABD5-F18F4FF8B297}" srcId="{ABDF2937-3D54-4AA2-BCD9-AF2519C05ED6}" destId="{14D1761B-8510-493C-AC84-EB08F3D21508}" srcOrd="0" destOrd="0" parTransId="{9BC08B31-F511-4E1C-9FD3-5D83CB90946E}" sibTransId="{3B3D6C6C-D5E2-46E3-8135-B98E90AD9AF0}"/>
    <dgm:cxn modelId="{1618C5A0-5888-459B-9A96-AAE7A344EBC5}" type="presOf" srcId="{1419B49C-BE62-412C-A6AF-BE8582609B33}" destId="{D9D80044-2E26-48FF-916C-B6E9AE922B61}" srcOrd="0" destOrd="0" presId="urn:microsoft.com/office/officeart/2005/8/layout/vList5"/>
    <dgm:cxn modelId="{07CAA6AE-A5A8-45C3-A010-F91BBF1487A5}" type="presOf" srcId="{3E8E84D3-8F60-4A27-8DBB-79BF85DF7360}" destId="{93CAACCD-2962-412C-87CD-4BCEFB709CC7}" srcOrd="0" destOrd="0" presId="urn:microsoft.com/office/officeart/2005/8/layout/vList5"/>
    <dgm:cxn modelId="{0D0596B3-CACF-4EA4-BED6-1DE690AD1C94}" srcId="{3E8E84D3-8F60-4A27-8DBB-79BF85DF7360}" destId="{2324FFD4-825B-491A-8110-D9B7C0E84145}" srcOrd="2" destOrd="0" parTransId="{6245A8E5-5BA3-4AE8-949F-F3A91850D230}" sibTransId="{126E88CF-6855-41D7-848B-F60E8E695D7A}"/>
    <dgm:cxn modelId="{1FD343D3-4A56-4B3C-B724-9288B2406E43}" srcId="{3E8E84D3-8F60-4A27-8DBB-79BF85DF7360}" destId="{C0D18D8C-20CD-4FCD-9B2A-40B1A2C9E189}" srcOrd="1" destOrd="0" parTransId="{B1CC0DDF-56C0-406F-9DFF-206EADFB3608}" sibTransId="{7043967F-438C-4055-A951-A56511543080}"/>
    <dgm:cxn modelId="{746C2687-FC89-4BB5-B48A-ACB45F0E063E}" srcId="{1419B49C-BE62-412C-A6AF-BE8582609B33}" destId="{3E8E84D3-8F60-4A27-8DBB-79BF85DF7360}" srcOrd="2" destOrd="0" parTransId="{0B8B3115-7B3F-44F7-B768-5C4E3FAE5890}" sibTransId="{D6EAE768-59E7-4E99-8E04-A99D4DA58A00}"/>
    <dgm:cxn modelId="{AB4B4E41-FBD0-46F2-847E-47D412EFCDA1}" srcId="{3E8E84D3-8F60-4A27-8DBB-79BF85DF7360}" destId="{AD9EBD00-0356-4E34-994D-14265F6B0A64}" srcOrd="0" destOrd="0" parTransId="{88C8E061-9FF9-47B3-B2E8-EAFB00090D96}" sibTransId="{9D59B332-C52D-4AD7-AA46-A6D0A36C7570}"/>
    <dgm:cxn modelId="{B805AF41-F070-4C60-B5E0-0AC89C8CBC6E}" srcId="{1419B49C-BE62-412C-A6AF-BE8582609B33}" destId="{71D82FFD-5096-4DDC-A77B-8C15426FFCC6}" srcOrd="0" destOrd="0" parTransId="{EE0AC137-E122-441C-A5F9-3025C29C34A3}" sibTransId="{6E545FCB-3473-4847-A4D2-DD7CF1FD93DD}"/>
    <dgm:cxn modelId="{9E0880CA-0A63-437E-9625-8B397A30A140}" type="presOf" srcId="{C0D18D8C-20CD-4FCD-9B2A-40B1A2C9E189}" destId="{A9050EE5-DC3E-4636-B432-DCC389E413D5}" srcOrd="0" destOrd="1" presId="urn:microsoft.com/office/officeart/2005/8/layout/vList5"/>
    <dgm:cxn modelId="{E525E52B-0B13-4CD3-A9E5-D00CD16CD70B}" type="presOf" srcId="{14D1761B-8510-493C-AC84-EB08F3D21508}" destId="{B1FCB2C3-8546-4DC8-AA4A-35DD83FDD82C}" srcOrd="0" destOrd="0" presId="urn:microsoft.com/office/officeart/2005/8/layout/vList5"/>
    <dgm:cxn modelId="{588FD20B-C885-4994-B402-9A37428BA82F}" srcId="{1419B49C-BE62-412C-A6AF-BE8582609B33}" destId="{ABDF2937-3D54-4AA2-BCD9-AF2519C05ED6}" srcOrd="1" destOrd="0" parTransId="{D39F8734-02FC-455C-A3EA-7EE856B08CF4}" sibTransId="{2F8493B2-28BD-44E3-A5C7-32CDE4636501}"/>
    <dgm:cxn modelId="{63AD70EC-FE6D-414C-A91E-ECF9A3E3414E}" type="presOf" srcId="{ABDF2937-3D54-4AA2-BCD9-AF2519C05ED6}" destId="{14624C30-CECA-45AF-BEE1-AC56F3469BE8}" srcOrd="0" destOrd="0" presId="urn:microsoft.com/office/officeart/2005/8/layout/vList5"/>
    <dgm:cxn modelId="{1B3433C8-7858-4F78-A1A9-ED53B8FC3C42}" type="presOf" srcId="{AD9EBD00-0356-4E34-994D-14265F6B0A64}" destId="{A9050EE5-DC3E-4636-B432-DCC389E413D5}" srcOrd="0" destOrd="0" presId="urn:microsoft.com/office/officeart/2005/8/layout/vList5"/>
    <dgm:cxn modelId="{49B1EC78-2B20-43BA-986C-57797F921569}" srcId="{71D82FFD-5096-4DDC-A77B-8C15426FFCC6}" destId="{6631E117-43A0-41A6-820C-568B37E17F1C}" srcOrd="0" destOrd="0" parTransId="{22D7AE4A-FB93-4D3E-8655-8F25F5E5EC76}" sibTransId="{8653DB43-7287-4ADC-AA8C-60C1F543530A}"/>
    <dgm:cxn modelId="{269AB959-74D5-432B-B3D8-9211163314FB}" type="presOf" srcId="{6631E117-43A0-41A6-820C-568B37E17F1C}" destId="{BEE6BA89-A119-4454-9C0C-ADA1ED270E43}" srcOrd="0" destOrd="0" presId="urn:microsoft.com/office/officeart/2005/8/layout/vList5"/>
    <dgm:cxn modelId="{504AFED5-921D-4A0E-94A7-2CD59D8C0344}" type="presOf" srcId="{71D82FFD-5096-4DDC-A77B-8C15426FFCC6}" destId="{4BB0A6C2-E755-44CC-BBF2-FCDCC4335526}" srcOrd="0" destOrd="0" presId="urn:microsoft.com/office/officeart/2005/8/layout/vList5"/>
    <dgm:cxn modelId="{94609AB7-AFA8-4284-91AB-8B9D7B6D1148}" type="presOf" srcId="{2324FFD4-825B-491A-8110-D9B7C0E84145}" destId="{A9050EE5-DC3E-4636-B432-DCC389E413D5}" srcOrd="0" destOrd="2" presId="urn:microsoft.com/office/officeart/2005/8/layout/vList5"/>
    <dgm:cxn modelId="{4C2307FA-7776-4935-855E-ADF4B644C35E}" type="presParOf" srcId="{D9D80044-2E26-48FF-916C-B6E9AE922B61}" destId="{571A0952-F6DE-45FD-ADDB-8962E3D332C1}" srcOrd="0" destOrd="0" presId="urn:microsoft.com/office/officeart/2005/8/layout/vList5"/>
    <dgm:cxn modelId="{C79DF116-6200-474E-9431-D551F1DAB458}" type="presParOf" srcId="{571A0952-F6DE-45FD-ADDB-8962E3D332C1}" destId="{4BB0A6C2-E755-44CC-BBF2-FCDCC4335526}" srcOrd="0" destOrd="0" presId="urn:microsoft.com/office/officeart/2005/8/layout/vList5"/>
    <dgm:cxn modelId="{9FB2B60C-CE6B-44BC-B2D5-7796DF468E99}" type="presParOf" srcId="{571A0952-F6DE-45FD-ADDB-8962E3D332C1}" destId="{BEE6BA89-A119-4454-9C0C-ADA1ED270E43}" srcOrd="1" destOrd="0" presId="urn:microsoft.com/office/officeart/2005/8/layout/vList5"/>
    <dgm:cxn modelId="{4F66ECAE-D8F2-402D-9E0F-E8003E46C77A}" type="presParOf" srcId="{D9D80044-2E26-48FF-916C-B6E9AE922B61}" destId="{C2C86C67-4F02-4461-9387-31F10DF46277}" srcOrd="1" destOrd="0" presId="urn:microsoft.com/office/officeart/2005/8/layout/vList5"/>
    <dgm:cxn modelId="{CC3701B0-C6DF-4ECF-B9A2-5DC7E011A020}" type="presParOf" srcId="{D9D80044-2E26-48FF-916C-B6E9AE922B61}" destId="{0FBB1BC8-0C45-4923-A033-F405768A350A}" srcOrd="2" destOrd="0" presId="urn:microsoft.com/office/officeart/2005/8/layout/vList5"/>
    <dgm:cxn modelId="{796D8449-B288-4C05-8C8A-94DAD7895DEC}" type="presParOf" srcId="{0FBB1BC8-0C45-4923-A033-F405768A350A}" destId="{14624C30-CECA-45AF-BEE1-AC56F3469BE8}" srcOrd="0" destOrd="0" presId="urn:microsoft.com/office/officeart/2005/8/layout/vList5"/>
    <dgm:cxn modelId="{11810529-C82E-43C1-B07F-CE8D96E22054}" type="presParOf" srcId="{0FBB1BC8-0C45-4923-A033-F405768A350A}" destId="{B1FCB2C3-8546-4DC8-AA4A-35DD83FDD82C}" srcOrd="1" destOrd="0" presId="urn:microsoft.com/office/officeart/2005/8/layout/vList5"/>
    <dgm:cxn modelId="{A20B44AA-5193-4E26-944D-C1292926C396}" type="presParOf" srcId="{D9D80044-2E26-48FF-916C-B6E9AE922B61}" destId="{FFE24912-E8B9-42CB-91E1-DA1F39B9449C}" srcOrd="3" destOrd="0" presId="urn:microsoft.com/office/officeart/2005/8/layout/vList5"/>
    <dgm:cxn modelId="{34A8682C-AE8E-48DB-A803-B27B0FF0619D}" type="presParOf" srcId="{D9D80044-2E26-48FF-916C-B6E9AE922B61}" destId="{5C134185-CC83-4E62-BF40-5E9EBE51DA7E}" srcOrd="4" destOrd="0" presId="urn:microsoft.com/office/officeart/2005/8/layout/vList5"/>
    <dgm:cxn modelId="{04776C3B-9796-46D7-968A-24F2FF534F84}" type="presParOf" srcId="{5C134185-CC83-4E62-BF40-5E9EBE51DA7E}" destId="{93CAACCD-2962-412C-87CD-4BCEFB709CC7}" srcOrd="0" destOrd="0" presId="urn:microsoft.com/office/officeart/2005/8/layout/vList5"/>
    <dgm:cxn modelId="{28781D97-D650-45A3-97A7-162C9C914ABF}" type="presParOf" srcId="{5C134185-CC83-4E62-BF40-5E9EBE51DA7E}" destId="{A9050EE5-DC3E-4636-B432-DCC389E413D5}"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782AD-45B9-45EB-A11A-0BFBB7634371}"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fr-FR"/>
        </a:p>
      </dgm:t>
    </dgm:pt>
    <dgm:pt modelId="{650C36DF-AD90-4815-9077-DE0A780BAC4F}">
      <dgm:prSet phldrT="[Texte]"/>
      <dgm:spPr/>
      <dgm:t>
        <a:bodyPr/>
        <a:lstStyle/>
        <a:p>
          <a:r>
            <a:rPr lang="ar-DZ" dirty="0" smtClean="0"/>
            <a:t>أنواع الاتجاهات </a:t>
          </a:r>
          <a:endParaRPr lang="fr-FR" dirty="0"/>
        </a:p>
      </dgm:t>
    </dgm:pt>
    <dgm:pt modelId="{2119AA29-19D8-42B8-959C-6EF61F9D7624}" type="parTrans" cxnId="{06055BC9-BC69-4535-8643-3B113387011E}">
      <dgm:prSet/>
      <dgm:spPr/>
      <dgm:t>
        <a:bodyPr/>
        <a:lstStyle/>
        <a:p>
          <a:endParaRPr lang="fr-FR"/>
        </a:p>
      </dgm:t>
    </dgm:pt>
    <dgm:pt modelId="{1EFF13E6-6475-4B41-8963-08B23F7E99C1}" type="sibTrans" cxnId="{06055BC9-BC69-4535-8643-3B113387011E}">
      <dgm:prSet/>
      <dgm:spPr/>
      <dgm:t>
        <a:bodyPr/>
        <a:lstStyle/>
        <a:p>
          <a:endParaRPr lang="fr-FR"/>
        </a:p>
      </dgm:t>
    </dgm:pt>
    <dgm:pt modelId="{1C528823-89F1-4C8E-94D3-3E59F618E36A}">
      <dgm:prSet phldrT="[Texte]"/>
      <dgm:spPr/>
      <dgm:t>
        <a:bodyPr/>
        <a:lstStyle/>
        <a:p>
          <a:r>
            <a:rPr lang="ar-DZ" dirty="0" smtClean="0">
              <a:solidFill>
                <a:schemeClr val="tx1">
                  <a:lumMod val="65000"/>
                  <a:lumOff val="35000"/>
                </a:schemeClr>
              </a:solidFill>
            </a:rPr>
            <a:t>اتجاهات عامة وخاصة </a:t>
          </a:r>
          <a:endParaRPr lang="fr-FR" dirty="0">
            <a:solidFill>
              <a:schemeClr val="tx1">
                <a:lumMod val="65000"/>
                <a:lumOff val="35000"/>
              </a:schemeClr>
            </a:solidFill>
          </a:endParaRPr>
        </a:p>
      </dgm:t>
    </dgm:pt>
    <dgm:pt modelId="{689C2E9F-CFBC-4B9C-9EAA-E332512C6986}" type="parTrans" cxnId="{8A9107E0-3974-4080-AC43-EE0B03431571}">
      <dgm:prSet/>
      <dgm:spPr/>
      <dgm:t>
        <a:bodyPr/>
        <a:lstStyle/>
        <a:p>
          <a:endParaRPr lang="fr-FR"/>
        </a:p>
      </dgm:t>
    </dgm:pt>
    <dgm:pt modelId="{A62F29C3-D800-438F-9744-406A3C0B555E}" type="sibTrans" cxnId="{8A9107E0-3974-4080-AC43-EE0B03431571}">
      <dgm:prSet/>
      <dgm:spPr/>
      <dgm:t>
        <a:bodyPr/>
        <a:lstStyle/>
        <a:p>
          <a:endParaRPr lang="fr-FR"/>
        </a:p>
      </dgm:t>
    </dgm:pt>
    <dgm:pt modelId="{8B451204-9F3B-4D01-B859-43BC5994CE93}">
      <dgm:prSet phldrT="[Texte]"/>
      <dgm:spPr/>
      <dgm:t>
        <a:bodyPr/>
        <a:lstStyle/>
        <a:p>
          <a:r>
            <a:rPr lang="ar-DZ" dirty="0" smtClean="0">
              <a:solidFill>
                <a:schemeClr val="tx1">
                  <a:lumMod val="65000"/>
                  <a:lumOff val="35000"/>
                </a:schemeClr>
              </a:solidFill>
            </a:rPr>
            <a:t>اتجاهات سرية واتجاهات علنية </a:t>
          </a:r>
          <a:endParaRPr lang="fr-FR" dirty="0">
            <a:solidFill>
              <a:schemeClr val="tx1">
                <a:lumMod val="65000"/>
                <a:lumOff val="35000"/>
              </a:schemeClr>
            </a:solidFill>
          </a:endParaRPr>
        </a:p>
      </dgm:t>
    </dgm:pt>
    <dgm:pt modelId="{7334509E-B793-4619-9433-01556F030CB9}" type="parTrans" cxnId="{5A97A12A-C91C-42D8-ACBD-2F0361C03762}">
      <dgm:prSet/>
      <dgm:spPr/>
      <dgm:t>
        <a:bodyPr/>
        <a:lstStyle/>
        <a:p>
          <a:endParaRPr lang="fr-FR"/>
        </a:p>
      </dgm:t>
    </dgm:pt>
    <dgm:pt modelId="{70A74239-BCBA-48B7-ABD6-EA9E75984F17}" type="sibTrans" cxnId="{5A97A12A-C91C-42D8-ACBD-2F0361C03762}">
      <dgm:prSet/>
      <dgm:spPr/>
      <dgm:t>
        <a:bodyPr/>
        <a:lstStyle/>
        <a:p>
          <a:endParaRPr lang="fr-FR"/>
        </a:p>
      </dgm:t>
    </dgm:pt>
    <dgm:pt modelId="{5985310A-47FF-4575-88FD-E5DA8BE0C4C7}">
      <dgm:prSet phldrT="[Texte]"/>
      <dgm:spPr/>
      <dgm:t>
        <a:bodyPr/>
        <a:lstStyle/>
        <a:p>
          <a:r>
            <a:rPr lang="ar-DZ" dirty="0" smtClean="0">
              <a:solidFill>
                <a:schemeClr val="tx1">
                  <a:lumMod val="65000"/>
                  <a:lumOff val="35000"/>
                </a:schemeClr>
              </a:solidFill>
            </a:rPr>
            <a:t>اتجاهات إيجابية واتجاهات سلبية </a:t>
          </a:r>
          <a:endParaRPr lang="fr-FR" dirty="0">
            <a:solidFill>
              <a:schemeClr val="tx1">
                <a:lumMod val="65000"/>
                <a:lumOff val="35000"/>
              </a:schemeClr>
            </a:solidFill>
          </a:endParaRPr>
        </a:p>
      </dgm:t>
    </dgm:pt>
    <dgm:pt modelId="{521BE0D3-FC29-4B75-94EE-CF81E8E11D74}" type="parTrans" cxnId="{AABCF368-BB42-4E3F-8A6C-8F73E45E8D4D}">
      <dgm:prSet/>
      <dgm:spPr/>
      <dgm:t>
        <a:bodyPr/>
        <a:lstStyle/>
        <a:p>
          <a:endParaRPr lang="fr-FR"/>
        </a:p>
      </dgm:t>
    </dgm:pt>
    <dgm:pt modelId="{8A4F8157-0F4A-48A3-81FA-54AC79AA1D88}" type="sibTrans" cxnId="{AABCF368-BB42-4E3F-8A6C-8F73E45E8D4D}">
      <dgm:prSet/>
      <dgm:spPr/>
      <dgm:t>
        <a:bodyPr/>
        <a:lstStyle/>
        <a:p>
          <a:endParaRPr lang="fr-FR"/>
        </a:p>
      </dgm:t>
    </dgm:pt>
    <dgm:pt modelId="{6F81E235-017C-4ACB-A0E6-ED9632B2D6DE}">
      <dgm:prSet phldrT="[Texte]"/>
      <dgm:spPr/>
      <dgm:t>
        <a:bodyPr/>
        <a:lstStyle/>
        <a:p>
          <a:r>
            <a:rPr lang="ar-DZ" dirty="0" smtClean="0">
              <a:solidFill>
                <a:schemeClr val="tx1">
                  <a:lumMod val="65000"/>
                  <a:lumOff val="35000"/>
                </a:schemeClr>
              </a:solidFill>
            </a:rPr>
            <a:t>اتجاهات جماعية واتجاهات فردية </a:t>
          </a:r>
          <a:endParaRPr lang="fr-FR" dirty="0">
            <a:solidFill>
              <a:schemeClr val="tx1">
                <a:lumMod val="65000"/>
                <a:lumOff val="35000"/>
              </a:schemeClr>
            </a:solidFill>
          </a:endParaRPr>
        </a:p>
      </dgm:t>
    </dgm:pt>
    <dgm:pt modelId="{F4E97227-0F79-47D1-ABFA-A1AAFFBFBC59}" type="parTrans" cxnId="{F21FA2E9-0FFE-4715-A2A9-D9582E9EA0AE}">
      <dgm:prSet/>
      <dgm:spPr/>
      <dgm:t>
        <a:bodyPr/>
        <a:lstStyle/>
        <a:p>
          <a:endParaRPr lang="fr-FR"/>
        </a:p>
      </dgm:t>
    </dgm:pt>
    <dgm:pt modelId="{1FD24EC7-BA9E-4224-9044-67CE988BE708}" type="sibTrans" cxnId="{F21FA2E9-0FFE-4715-A2A9-D9582E9EA0AE}">
      <dgm:prSet/>
      <dgm:spPr/>
      <dgm:t>
        <a:bodyPr/>
        <a:lstStyle/>
        <a:p>
          <a:endParaRPr lang="fr-FR"/>
        </a:p>
      </dgm:t>
    </dgm:pt>
    <dgm:pt modelId="{46A4246A-5133-4B36-975F-49264511703B}" type="pres">
      <dgm:prSet presAssocID="{8D7782AD-45B9-45EB-A11A-0BFBB7634371}" presName="Name0" presStyleCnt="0">
        <dgm:presLayoutVars>
          <dgm:chMax val="1"/>
          <dgm:dir/>
          <dgm:animLvl val="ctr"/>
          <dgm:resizeHandles val="exact"/>
        </dgm:presLayoutVars>
      </dgm:prSet>
      <dgm:spPr/>
      <dgm:t>
        <a:bodyPr/>
        <a:lstStyle/>
        <a:p>
          <a:endParaRPr lang="fr-FR"/>
        </a:p>
      </dgm:t>
    </dgm:pt>
    <dgm:pt modelId="{5229FF16-8639-480C-9BBD-A37269D7116B}" type="pres">
      <dgm:prSet presAssocID="{650C36DF-AD90-4815-9077-DE0A780BAC4F}" presName="centerShape" presStyleLbl="node0" presStyleIdx="0" presStyleCnt="1"/>
      <dgm:spPr/>
      <dgm:t>
        <a:bodyPr/>
        <a:lstStyle/>
        <a:p>
          <a:endParaRPr lang="fr-FR"/>
        </a:p>
      </dgm:t>
    </dgm:pt>
    <dgm:pt modelId="{A4E7A549-28CE-4A2E-B485-C25DF5C3FBD0}" type="pres">
      <dgm:prSet presAssocID="{689C2E9F-CFBC-4B9C-9EAA-E332512C6986}" presName="parTrans" presStyleLbl="sibTrans2D1" presStyleIdx="0" presStyleCnt="4"/>
      <dgm:spPr/>
      <dgm:t>
        <a:bodyPr/>
        <a:lstStyle/>
        <a:p>
          <a:endParaRPr lang="fr-FR"/>
        </a:p>
      </dgm:t>
    </dgm:pt>
    <dgm:pt modelId="{EFF5BBA4-91CF-466C-8F7F-9D8FE5069B90}" type="pres">
      <dgm:prSet presAssocID="{689C2E9F-CFBC-4B9C-9EAA-E332512C6986}" presName="connectorText" presStyleLbl="sibTrans2D1" presStyleIdx="0" presStyleCnt="4"/>
      <dgm:spPr/>
      <dgm:t>
        <a:bodyPr/>
        <a:lstStyle/>
        <a:p>
          <a:endParaRPr lang="fr-FR"/>
        </a:p>
      </dgm:t>
    </dgm:pt>
    <dgm:pt modelId="{F6794C5C-3ED1-4BFF-B160-F10D0739E5A4}" type="pres">
      <dgm:prSet presAssocID="{1C528823-89F1-4C8E-94D3-3E59F618E36A}" presName="node" presStyleLbl="node1" presStyleIdx="0" presStyleCnt="4">
        <dgm:presLayoutVars>
          <dgm:bulletEnabled val="1"/>
        </dgm:presLayoutVars>
      </dgm:prSet>
      <dgm:spPr/>
      <dgm:t>
        <a:bodyPr/>
        <a:lstStyle/>
        <a:p>
          <a:endParaRPr lang="fr-FR"/>
        </a:p>
      </dgm:t>
    </dgm:pt>
    <dgm:pt modelId="{15AC7927-4823-4369-835C-52C132EE0FF2}" type="pres">
      <dgm:prSet presAssocID="{7334509E-B793-4619-9433-01556F030CB9}" presName="parTrans" presStyleLbl="sibTrans2D1" presStyleIdx="1" presStyleCnt="4"/>
      <dgm:spPr/>
      <dgm:t>
        <a:bodyPr/>
        <a:lstStyle/>
        <a:p>
          <a:endParaRPr lang="fr-FR"/>
        </a:p>
      </dgm:t>
    </dgm:pt>
    <dgm:pt modelId="{E607013B-87A3-49E7-85FB-D415DF328E80}" type="pres">
      <dgm:prSet presAssocID="{7334509E-B793-4619-9433-01556F030CB9}" presName="connectorText" presStyleLbl="sibTrans2D1" presStyleIdx="1" presStyleCnt="4"/>
      <dgm:spPr/>
      <dgm:t>
        <a:bodyPr/>
        <a:lstStyle/>
        <a:p>
          <a:endParaRPr lang="fr-FR"/>
        </a:p>
      </dgm:t>
    </dgm:pt>
    <dgm:pt modelId="{B9D85CBD-BEB6-42EA-BD2F-09E57ABE7C60}" type="pres">
      <dgm:prSet presAssocID="{8B451204-9F3B-4D01-B859-43BC5994CE93}" presName="node" presStyleLbl="node1" presStyleIdx="1" presStyleCnt="4">
        <dgm:presLayoutVars>
          <dgm:bulletEnabled val="1"/>
        </dgm:presLayoutVars>
      </dgm:prSet>
      <dgm:spPr/>
      <dgm:t>
        <a:bodyPr/>
        <a:lstStyle/>
        <a:p>
          <a:endParaRPr lang="fr-FR"/>
        </a:p>
      </dgm:t>
    </dgm:pt>
    <dgm:pt modelId="{62A9A82B-9035-49EB-9BEB-803468DDFC15}" type="pres">
      <dgm:prSet presAssocID="{521BE0D3-FC29-4B75-94EE-CF81E8E11D74}" presName="parTrans" presStyleLbl="sibTrans2D1" presStyleIdx="2" presStyleCnt="4"/>
      <dgm:spPr/>
      <dgm:t>
        <a:bodyPr/>
        <a:lstStyle/>
        <a:p>
          <a:endParaRPr lang="fr-FR"/>
        </a:p>
      </dgm:t>
    </dgm:pt>
    <dgm:pt modelId="{2C9C5A67-5371-4BD7-ABAE-BD00AFB931A3}" type="pres">
      <dgm:prSet presAssocID="{521BE0D3-FC29-4B75-94EE-CF81E8E11D74}" presName="connectorText" presStyleLbl="sibTrans2D1" presStyleIdx="2" presStyleCnt="4"/>
      <dgm:spPr/>
      <dgm:t>
        <a:bodyPr/>
        <a:lstStyle/>
        <a:p>
          <a:endParaRPr lang="fr-FR"/>
        </a:p>
      </dgm:t>
    </dgm:pt>
    <dgm:pt modelId="{94F61315-6BE5-4310-9647-2318564D1B84}" type="pres">
      <dgm:prSet presAssocID="{5985310A-47FF-4575-88FD-E5DA8BE0C4C7}" presName="node" presStyleLbl="node1" presStyleIdx="2" presStyleCnt="4">
        <dgm:presLayoutVars>
          <dgm:bulletEnabled val="1"/>
        </dgm:presLayoutVars>
      </dgm:prSet>
      <dgm:spPr/>
      <dgm:t>
        <a:bodyPr/>
        <a:lstStyle/>
        <a:p>
          <a:endParaRPr lang="fr-FR"/>
        </a:p>
      </dgm:t>
    </dgm:pt>
    <dgm:pt modelId="{B3F392C9-EB08-4D78-AB0B-F32566C06BCE}" type="pres">
      <dgm:prSet presAssocID="{F4E97227-0F79-47D1-ABFA-A1AAFFBFBC59}" presName="parTrans" presStyleLbl="sibTrans2D1" presStyleIdx="3" presStyleCnt="4"/>
      <dgm:spPr/>
      <dgm:t>
        <a:bodyPr/>
        <a:lstStyle/>
        <a:p>
          <a:endParaRPr lang="fr-FR"/>
        </a:p>
      </dgm:t>
    </dgm:pt>
    <dgm:pt modelId="{F32F41A9-0410-4CE4-904D-FD4E98859D42}" type="pres">
      <dgm:prSet presAssocID="{F4E97227-0F79-47D1-ABFA-A1AAFFBFBC59}" presName="connectorText" presStyleLbl="sibTrans2D1" presStyleIdx="3" presStyleCnt="4"/>
      <dgm:spPr/>
      <dgm:t>
        <a:bodyPr/>
        <a:lstStyle/>
        <a:p>
          <a:endParaRPr lang="fr-FR"/>
        </a:p>
      </dgm:t>
    </dgm:pt>
    <dgm:pt modelId="{42F6D968-E5F3-49AA-9221-A467C721963B}" type="pres">
      <dgm:prSet presAssocID="{6F81E235-017C-4ACB-A0E6-ED9632B2D6DE}" presName="node" presStyleLbl="node1" presStyleIdx="3" presStyleCnt="4">
        <dgm:presLayoutVars>
          <dgm:bulletEnabled val="1"/>
        </dgm:presLayoutVars>
      </dgm:prSet>
      <dgm:spPr/>
      <dgm:t>
        <a:bodyPr/>
        <a:lstStyle/>
        <a:p>
          <a:endParaRPr lang="fr-FR"/>
        </a:p>
      </dgm:t>
    </dgm:pt>
  </dgm:ptLst>
  <dgm:cxnLst>
    <dgm:cxn modelId="{8876D36D-5BF6-45F1-9491-1D22CC2F3AF1}" type="presOf" srcId="{1C528823-89F1-4C8E-94D3-3E59F618E36A}" destId="{F6794C5C-3ED1-4BFF-B160-F10D0739E5A4}" srcOrd="0" destOrd="0" presId="urn:microsoft.com/office/officeart/2005/8/layout/radial5"/>
    <dgm:cxn modelId="{092E0676-5360-4F02-B8A1-C8C44243C261}" type="presOf" srcId="{7334509E-B793-4619-9433-01556F030CB9}" destId="{E607013B-87A3-49E7-85FB-D415DF328E80}" srcOrd="1" destOrd="0" presId="urn:microsoft.com/office/officeart/2005/8/layout/radial5"/>
    <dgm:cxn modelId="{055764BF-2570-489F-8B3E-B14A222045BB}" type="presOf" srcId="{689C2E9F-CFBC-4B9C-9EAA-E332512C6986}" destId="{EFF5BBA4-91CF-466C-8F7F-9D8FE5069B90}" srcOrd="1" destOrd="0" presId="urn:microsoft.com/office/officeart/2005/8/layout/radial5"/>
    <dgm:cxn modelId="{08C94D04-B1CD-4125-8A91-F6C3B1A979B5}" type="presOf" srcId="{F4E97227-0F79-47D1-ABFA-A1AAFFBFBC59}" destId="{F32F41A9-0410-4CE4-904D-FD4E98859D42}" srcOrd="1" destOrd="0" presId="urn:microsoft.com/office/officeart/2005/8/layout/radial5"/>
    <dgm:cxn modelId="{F21FA2E9-0FFE-4715-A2A9-D9582E9EA0AE}" srcId="{650C36DF-AD90-4815-9077-DE0A780BAC4F}" destId="{6F81E235-017C-4ACB-A0E6-ED9632B2D6DE}" srcOrd="3" destOrd="0" parTransId="{F4E97227-0F79-47D1-ABFA-A1AAFFBFBC59}" sibTransId="{1FD24EC7-BA9E-4224-9044-67CE988BE708}"/>
    <dgm:cxn modelId="{52E1D169-411D-4197-BC66-F87713F29CCA}" type="presOf" srcId="{521BE0D3-FC29-4B75-94EE-CF81E8E11D74}" destId="{2C9C5A67-5371-4BD7-ABAE-BD00AFB931A3}" srcOrd="1" destOrd="0" presId="urn:microsoft.com/office/officeart/2005/8/layout/radial5"/>
    <dgm:cxn modelId="{824F4D5B-115D-4DD1-8742-828EFED894C1}" type="presOf" srcId="{5985310A-47FF-4575-88FD-E5DA8BE0C4C7}" destId="{94F61315-6BE5-4310-9647-2318564D1B84}" srcOrd="0" destOrd="0" presId="urn:microsoft.com/office/officeart/2005/8/layout/radial5"/>
    <dgm:cxn modelId="{D8E497FF-2EA6-4CE1-A63C-7F29A73CB82D}" type="presOf" srcId="{650C36DF-AD90-4815-9077-DE0A780BAC4F}" destId="{5229FF16-8639-480C-9BBD-A37269D7116B}" srcOrd="0" destOrd="0" presId="urn:microsoft.com/office/officeart/2005/8/layout/radial5"/>
    <dgm:cxn modelId="{EB484F23-3832-4C98-8B43-4FE8A61592EF}" type="presOf" srcId="{8D7782AD-45B9-45EB-A11A-0BFBB7634371}" destId="{46A4246A-5133-4B36-975F-49264511703B}" srcOrd="0" destOrd="0" presId="urn:microsoft.com/office/officeart/2005/8/layout/radial5"/>
    <dgm:cxn modelId="{EAC95721-7974-4CEF-92BC-89C414F93B55}" type="presOf" srcId="{6F81E235-017C-4ACB-A0E6-ED9632B2D6DE}" destId="{42F6D968-E5F3-49AA-9221-A467C721963B}" srcOrd="0" destOrd="0" presId="urn:microsoft.com/office/officeart/2005/8/layout/radial5"/>
    <dgm:cxn modelId="{A0815B89-DDEB-469D-8B59-1C3176F71149}" type="presOf" srcId="{689C2E9F-CFBC-4B9C-9EAA-E332512C6986}" destId="{A4E7A549-28CE-4A2E-B485-C25DF5C3FBD0}" srcOrd="0" destOrd="0" presId="urn:microsoft.com/office/officeart/2005/8/layout/radial5"/>
    <dgm:cxn modelId="{06055BC9-BC69-4535-8643-3B113387011E}" srcId="{8D7782AD-45B9-45EB-A11A-0BFBB7634371}" destId="{650C36DF-AD90-4815-9077-DE0A780BAC4F}" srcOrd="0" destOrd="0" parTransId="{2119AA29-19D8-42B8-959C-6EF61F9D7624}" sibTransId="{1EFF13E6-6475-4B41-8963-08B23F7E99C1}"/>
    <dgm:cxn modelId="{AABCF368-BB42-4E3F-8A6C-8F73E45E8D4D}" srcId="{650C36DF-AD90-4815-9077-DE0A780BAC4F}" destId="{5985310A-47FF-4575-88FD-E5DA8BE0C4C7}" srcOrd="2" destOrd="0" parTransId="{521BE0D3-FC29-4B75-94EE-CF81E8E11D74}" sibTransId="{8A4F8157-0F4A-48A3-81FA-54AC79AA1D88}"/>
    <dgm:cxn modelId="{8C323AA2-32BF-4231-93FB-E09B39ABAC79}" type="presOf" srcId="{521BE0D3-FC29-4B75-94EE-CF81E8E11D74}" destId="{62A9A82B-9035-49EB-9BEB-803468DDFC15}" srcOrd="0" destOrd="0" presId="urn:microsoft.com/office/officeart/2005/8/layout/radial5"/>
    <dgm:cxn modelId="{8A9107E0-3974-4080-AC43-EE0B03431571}" srcId="{650C36DF-AD90-4815-9077-DE0A780BAC4F}" destId="{1C528823-89F1-4C8E-94D3-3E59F618E36A}" srcOrd="0" destOrd="0" parTransId="{689C2E9F-CFBC-4B9C-9EAA-E332512C6986}" sibTransId="{A62F29C3-D800-438F-9744-406A3C0B555E}"/>
    <dgm:cxn modelId="{5A97A12A-C91C-42D8-ACBD-2F0361C03762}" srcId="{650C36DF-AD90-4815-9077-DE0A780BAC4F}" destId="{8B451204-9F3B-4D01-B859-43BC5994CE93}" srcOrd="1" destOrd="0" parTransId="{7334509E-B793-4619-9433-01556F030CB9}" sibTransId="{70A74239-BCBA-48B7-ABD6-EA9E75984F17}"/>
    <dgm:cxn modelId="{8D4120B2-8364-4592-8DF0-CA8FE8225F0E}" type="presOf" srcId="{7334509E-B793-4619-9433-01556F030CB9}" destId="{15AC7927-4823-4369-835C-52C132EE0FF2}" srcOrd="0" destOrd="0" presId="urn:microsoft.com/office/officeart/2005/8/layout/radial5"/>
    <dgm:cxn modelId="{6A8138AB-B519-412D-A8C3-61984BC20E32}" type="presOf" srcId="{8B451204-9F3B-4D01-B859-43BC5994CE93}" destId="{B9D85CBD-BEB6-42EA-BD2F-09E57ABE7C60}" srcOrd="0" destOrd="0" presId="urn:microsoft.com/office/officeart/2005/8/layout/radial5"/>
    <dgm:cxn modelId="{842AC9C8-4D94-495C-946F-98E1433D96D5}" type="presOf" srcId="{F4E97227-0F79-47D1-ABFA-A1AAFFBFBC59}" destId="{B3F392C9-EB08-4D78-AB0B-F32566C06BCE}" srcOrd="0" destOrd="0" presId="urn:microsoft.com/office/officeart/2005/8/layout/radial5"/>
    <dgm:cxn modelId="{62AACFE3-C600-4D09-9F99-DE298D5C42F6}" type="presParOf" srcId="{46A4246A-5133-4B36-975F-49264511703B}" destId="{5229FF16-8639-480C-9BBD-A37269D7116B}" srcOrd="0" destOrd="0" presId="urn:microsoft.com/office/officeart/2005/8/layout/radial5"/>
    <dgm:cxn modelId="{591D1192-F6D4-4305-A653-1EBBA8E4A450}" type="presParOf" srcId="{46A4246A-5133-4B36-975F-49264511703B}" destId="{A4E7A549-28CE-4A2E-B485-C25DF5C3FBD0}" srcOrd="1" destOrd="0" presId="urn:microsoft.com/office/officeart/2005/8/layout/radial5"/>
    <dgm:cxn modelId="{20233696-2AF0-4371-8C5E-446CA35956B0}" type="presParOf" srcId="{A4E7A549-28CE-4A2E-B485-C25DF5C3FBD0}" destId="{EFF5BBA4-91CF-466C-8F7F-9D8FE5069B90}" srcOrd="0" destOrd="0" presId="urn:microsoft.com/office/officeart/2005/8/layout/radial5"/>
    <dgm:cxn modelId="{DCE87B43-FD7D-4B9C-BBC4-0D26148769E9}" type="presParOf" srcId="{46A4246A-5133-4B36-975F-49264511703B}" destId="{F6794C5C-3ED1-4BFF-B160-F10D0739E5A4}" srcOrd="2" destOrd="0" presId="urn:microsoft.com/office/officeart/2005/8/layout/radial5"/>
    <dgm:cxn modelId="{3B02347A-F246-4729-8070-B9F9BF7E26D9}" type="presParOf" srcId="{46A4246A-5133-4B36-975F-49264511703B}" destId="{15AC7927-4823-4369-835C-52C132EE0FF2}" srcOrd="3" destOrd="0" presId="urn:microsoft.com/office/officeart/2005/8/layout/radial5"/>
    <dgm:cxn modelId="{A1BEE17D-D856-4C27-98EB-35097241BA70}" type="presParOf" srcId="{15AC7927-4823-4369-835C-52C132EE0FF2}" destId="{E607013B-87A3-49E7-85FB-D415DF328E80}" srcOrd="0" destOrd="0" presId="urn:microsoft.com/office/officeart/2005/8/layout/radial5"/>
    <dgm:cxn modelId="{64F90D48-96F1-463D-B85F-9357245D4E5A}" type="presParOf" srcId="{46A4246A-5133-4B36-975F-49264511703B}" destId="{B9D85CBD-BEB6-42EA-BD2F-09E57ABE7C60}" srcOrd="4" destOrd="0" presId="urn:microsoft.com/office/officeart/2005/8/layout/radial5"/>
    <dgm:cxn modelId="{DDF5DB6B-45CC-4AD4-9653-DD5B1AFE1FCA}" type="presParOf" srcId="{46A4246A-5133-4B36-975F-49264511703B}" destId="{62A9A82B-9035-49EB-9BEB-803468DDFC15}" srcOrd="5" destOrd="0" presId="urn:microsoft.com/office/officeart/2005/8/layout/radial5"/>
    <dgm:cxn modelId="{C16EE77F-54E8-40DE-85B1-9E4EE8788683}" type="presParOf" srcId="{62A9A82B-9035-49EB-9BEB-803468DDFC15}" destId="{2C9C5A67-5371-4BD7-ABAE-BD00AFB931A3}" srcOrd="0" destOrd="0" presId="urn:microsoft.com/office/officeart/2005/8/layout/radial5"/>
    <dgm:cxn modelId="{7DAA017B-A6DD-4891-A265-F4C24457B988}" type="presParOf" srcId="{46A4246A-5133-4B36-975F-49264511703B}" destId="{94F61315-6BE5-4310-9647-2318564D1B84}" srcOrd="6" destOrd="0" presId="urn:microsoft.com/office/officeart/2005/8/layout/radial5"/>
    <dgm:cxn modelId="{138B0724-8852-44E7-B2E9-D597B05054E3}" type="presParOf" srcId="{46A4246A-5133-4B36-975F-49264511703B}" destId="{B3F392C9-EB08-4D78-AB0B-F32566C06BCE}" srcOrd="7" destOrd="0" presId="urn:microsoft.com/office/officeart/2005/8/layout/radial5"/>
    <dgm:cxn modelId="{A6DED311-B7A8-45C0-8F71-B1E1EA661738}" type="presParOf" srcId="{B3F392C9-EB08-4D78-AB0B-F32566C06BCE}" destId="{F32F41A9-0410-4CE4-904D-FD4E98859D42}" srcOrd="0" destOrd="0" presId="urn:microsoft.com/office/officeart/2005/8/layout/radial5"/>
    <dgm:cxn modelId="{800D349C-6A3E-42AA-AC2A-79331A8D43A5}" type="presParOf" srcId="{46A4246A-5133-4B36-975F-49264511703B}" destId="{42F6D968-E5F3-49AA-9221-A467C721963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EE179-1A28-4285-A7E0-844A77F541D3}"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fr-FR"/>
        </a:p>
      </dgm:t>
    </dgm:pt>
    <dgm:pt modelId="{07CD998A-DFF1-4EFF-9AE4-6256545F3FAF}">
      <dgm:prSet phldrT="[Texte]" custT="1"/>
      <dgm:spPr/>
      <dgm:t>
        <a:bodyPr/>
        <a:lstStyle/>
        <a:p>
          <a:r>
            <a:rPr lang="ar-DZ" sz="4000" dirty="0" smtClean="0">
              <a:solidFill>
                <a:schemeClr val="tx1"/>
              </a:solidFill>
            </a:rPr>
            <a:t>ليست الاتجاهات موروثة لكنها تكتسب من خلال الخبرة </a:t>
          </a:r>
          <a:endParaRPr lang="fr-FR" sz="4000" dirty="0">
            <a:solidFill>
              <a:schemeClr val="tx1"/>
            </a:solidFill>
          </a:endParaRPr>
        </a:p>
      </dgm:t>
    </dgm:pt>
    <dgm:pt modelId="{B41367C8-B95B-4C4E-ACEC-E0541F8B60CF}" type="parTrans" cxnId="{46B76C01-9E18-4404-B136-479417155190}">
      <dgm:prSet/>
      <dgm:spPr/>
      <dgm:t>
        <a:bodyPr/>
        <a:lstStyle/>
        <a:p>
          <a:endParaRPr lang="fr-FR"/>
        </a:p>
      </dgm:t>
    </dgm:pt>
    <dgm:pt modelId="{E5D7A84F-9CA7-45BE-B099-C39AEE4E474E}" type="sibTrans" cxnId="{46B76C01-9E18-4404-B136-479417155190}">
      <dgm:prSet/>
      <dgm:spPr/>
      <dgm:t>
        <a:bodyPr/>
        <a:lstStyle/>
        <a:p>
          <a:endParaRPr lang="fr-FR"/>
        </a:p>
      </dgm:t>
    </dgm:pt>
    <dgm:pt modelId="{865BB0AE-053E-4ECB-AB7B-445161403841}">
      <dgm:prSet phldrT="[Texte]" custT="1"/>
      <dgm:spPr/>
      <dgm:t>
        <a:bodyPr/>
        <a:lstStyle/>
        <a:p>
          <a:r>
            <a:rPr lang="ar-DZ" sz="4800" dirty="0" smtClean="0">
              <a:solidFill>
                <a:schemeClr val="tx1"/>
              </a:solidFill>
            </a:rPr>
            <a:t>الاتجاهات ذات اسناد موضوعي </a:t>
          </a:r>
          <a:endParaRPr lang="fr-FR" sz="4800" dirty="0">
            <a:solidFill>
              <a:schemeClr val="tx1"/>
            </a:solidFill>
          </a:endParaRPr>
        </a:p>
      </dgm:t>
    </dgm:pt>
    <dgm:pt modelId="{52E3405B-E2D1-4CD0-A82F-38BE1FB9BAC1}" type="parTrans" cxnId="{5581018B-AA66-4676-A714-AE40B5CE863B}">
      <dgm:prSet/>
      <dgm:spPr/>
      <dgm:t>
        <a:bodyPr/>
        <a:lstStyle/>
        <a:p>
          <a:endParaRPr lang="fr-FR"/>
        </a:p>
      </dgm:t>
    </dgm:pt>
    <dgm:pt modelId="{C467EC37-F2CD-4940-93DB-BAB39047069C}" type="sibTrans" cxnId="{5581018B-AA66-4676-A714-AE40B5CE863B}">
      <dgm:prSet/>
      <dgm:spPr/>
      <dgm:t>
        <a:bodyPr/>
        <a:lstStyle/>
        <a:p>
          <a:endParaRPr lang="fr-FR"/>
        </a:p>
      </dgm:t>
    </dgm:pt>
    <dgm:pt modelId="{48977495-13A2-4264-8733-868C07D95FC9}">
      <dgm:prSet phldrT="[Texte]" custT="1"/>
      <dgm:spPr/>
      <dgm:t>
        <a:bodyPr/>
        <a:lstStyle/>
        <a:p>
          <a:r>
            <a:rPr lang="ar-DZ" sz="4000" dirty="0" smtClean="0">
              <a:solidFill>
                <a:schemeClr val="tx1"/>
              </a:solidFill>
            </a:rPr>
            <a:t>تختلف الاتجاهات في تكافؤها فامتلاك شخص لاتجاه نحو شيء يدل على عل أنه يتخذ موقفا سلبيا أو إيجابيا </a:t>
          </a:r>
          <a:endParaRPr lang="fr-FR" sz="4000" dirty="0">
            <a:solidFill>
              <a:schemeClr val="tx1"/>
            </a:solidFill>
          </a:endParaRPr>
        </a:p>
      </dgm:t>
    </dgm:pt>
    <dgm:pt modelId="{2F11A07A-3D4A-4CD8-9E41-5A3C615C5E77}" type="parTrans" cxnId="{82C430EC-F54A-4397-9418-EB15700C31CF}">
      <dgm:prSet/>
      <dgm:spPr/>
      <dgm:t>
        <a:bodyPr/>
        <a:lstStyle/>
        <a:p>
          <a:endParaRPr lang="fr-FR"/>
        </a:p>
      </dgm:t>
    </dgm:pt>
    <dgm:pt modelId="{4663F94D-0148-4B28-B9B8-9D779FBEE529}" type="sibTrans" cxnId="{82C430EC-F54A-4397-9418-EB15700C31CF}">
      <dgm:prSet/>
      <dgm:spPr/>
      <dgm:t>
        <a:bodyPr/>
        <a:lstStyle/>
        <a:p>
          <a:endParaRPr lang="fr-FR"/>
        </a:p>
      </dgm:t>
    </dgm:pt>
    <dgm:pt modelId="{93A084FA-2546-489D-9D28-7112EE9D709D}">
      <dgm:prSet custT="1"/>
      <dgm:spPr/>
      <dgm:t>
        <a:bodyPr/>
        <a:lstStyle/>
        <a:p>
          <a:r>
            <a:rPr lang="ar-DZ" sz="4000" dirty="0" smtClean="0">
              <a:solidFill>
                <a:schemeClr val="tx1"/>
              </a:solidFill>
            </a:rPr>
            <a:t>يمكن الاستدلال على الاتجاهات من خلال الاثارة الملحوظة </a:t>
          </a:r>
          <a:r>
            <a:rPr lang="ar-DZ" sz="4000" dirty="0" err="1" smtClean="0">
              <a:solidFill>
                <a:schemeClr val="tx1"/>
              </a:solidFill>
            </a:rPr>
            <a:t>ماينتج</a:t>
          </a:r>
          <a:r>
            <a:rPr lang="ar-DZ" sz="4000" dirty="0" smtClean="0">
              <a:solidFill>
                <a:schemeClr val="tx1"/>
              </a:solidFill>
            </a:rPr>
            <a:t> عنها من نمط سلوكي  </a:t>
          </a:r>
          <a:endParaRPr lang="fr-FR" sz="4000" dirty="0">
            <a:solidFill>
              <a:schemeClr val="tx1"/>
            </a:solidFill>
          </a:endParaRPr>
        </a:p>
      </dgm:t>
    </dgm:pt>
    <dgm:pt modelId="{F2F2F9C3-1782-4A2B-B9DE-7244E06557AA}" type="parTrans" cxnId="{A7F3E33F-C065-4AD5-A234-42F989BFDEFA}">
      <dgm:prSet/>
      <dgm:spPr/>
      <dgm:t>
        <a:bodyPr/>
        <a:lstStyle/>
        <a:p>
          <a:endParaRPr lang="fr-FR"/>
        </a:p>
      </dgm:t>
    </dgm:pt>
    <dgm:pt modelId="{5B341B87-4B18-48CA-8EAE-79B06F0C1E2E}" type="sibTrans" cxnId="{A7F3E33F-C065-4AD5-A234-42F989BFDEFA}">
      <dgm:prSet/>
      <dgm:spPr/>
      <dgm:t>
        <a:bodyPr/>
        <a:lstStyle/>
        <a:p>
          <a:endParaRPr lang="fr-FR"/>
        </a:p>
      </dgm:t>
    </dgm:pt>
    <dgm:pt modelId="{1BA491AB-9995-48B1-8BA8-4B77F7CBA070}" type="pres">
      <dgm:prSet presAssocID="{8ECEE179-1A28-4285-A7E0-844A77F541D3}" presName="Name0" presStyleCnt="0">
        <dgm:presLayoutVars>
          <dgm:chMax val="7"/>
          <dgm:chPref val="7"/>
          <dgm:dir val="rev"/>
        </dgm:presLayoutVars>
      </dgm:prSet>
      <dgm:spPr/>
      <dgm:t>
        <a:bodyPr/>
        <a:lstStyle/>
        <a:p>
          <a:endParaRPr lang="fr-FR"/>
        </a:p>
      </dgm:t>
    </dgm:pt>
    <dgm:pt modelId="{115D25FD-A407-4A67-9217-91AC22C2BF30}" type="pres">
      <dgm:prSet presAssocID="{8ECEE179-1A28-4285-A7E0-844A77F541D3}" presName="Name1" presStyleCnt="0"/>
      <dgm:spPr/>
    </dgm:pt>
    <dgm:pt modelId="{28D8F22F-726C-4871-A1BB-7FA9F6336D77}" type="pres">
      <dgm:prSet presAssocID="{8ECEE179-1A28-4285-A7E0-844A77F541D3}" presName="cycle" presStyleCnt="0"/>
      <dgm:spPr/>
    </dgm:pt>
    <dgm:pt modelId="{A777DB9D-01DB-49F1-8BF6-909C1B33553A}" type="pres">
      <dgm:prSet presAssocID="{8ECEE179-1A28-4285-A7E0-844A77F541D3}" presName="srcNode" presStyleLbl="node1" presStyleIdx="0" presStyleCnt="4"/>
      <dgm:spPr/>
    </dgm:pt>
    <dgm:pt modelId="{EF08C88B-3841-46D5-A20A-485D988E725A}" type="pres">
      <dgm:prSet presAssocID="{8ECEE179-1A28-4285-A7E0-844A77F541D3}" presName="conn" presStyleLbl="parChTrans1D2" presStyleIdx="0" presStyleCnt="1"/>
      <dgm:spPr/>
      <dgm:t>
        <a:bodyPr/>
        <a:lstStyle/>
        <a:p>
          <a:endParaRPr lang="fr-FR"/>
        </a:p>
      </dgm:t>
    </dgm:pt>
    <dgm:pt modelId="{14F2940B-CDA8-4A9F-86FA-2A4A9CC51ECE}" type="pres">
      <dgm:prSet presAssocID="{8ECEE179-1A28-4285-A7E0-844A77F541D3}" presName="extraNode" presStyleLbl="node1" presStyleIdx="0" presStyleCnt="4"/>
      <dgm:spPr/>
    </dgm:pt>
    <dgm:pt modelId="{1E164DA2-D02D-4CA6-9C8A-CEC18A1E1FC9}" type="pres">
      <dgm:prSet presAssocID="{8ECEE179-1A28-4285-A7E0-844A77F541D3}" presName="dstNode" presStyleLbl="node1" presStyleIdx="0" presStyleCnt="4"/>
      <dgm:spPr/>
    </dgm:pt>
    <dgm:pt modelId="{C06CC163-6304-456D-9DCF-2B081C0E64D2}" type="pres">
      <dgm:prSet presAssocID="{07CD998A-DFF1-4EFF-9AE4-6256545F3FAF}" presName="text_1" presStyleLbl="node1" presStyleIdx="0" presStyleCnt="4">
        <dgm:presLayoutVars>
          <dgm:bulletEnabled val="1"/>
        </dgm:presLayoutVars>
      </dgm:prSet>
      <dgm:spPr/>
      <dgm:t>
        <a:bodyPr/>
        <a:lstStyle/>
        <a:p>
          <a:endParaRPr lang="fr-FR"/>
        </a:p>
      </dgm:t>
    </dgm:pt>
    <dgm:pt modelId="{5F5CC728-FF00-4DB9-A390-FA0D283FBB34}" type="pres">
      <dgm:prSet presAssocID="{07CD998A-DFF1-4EFF-9AE4-6256545F3FAF}" presName="accent_1" presStyleCnt="0"/>
      <dgm:spPr/>
    </dgm:pt>
    <dgm:pt modelId="{D4B08770-9A9F-4EFD-9A67-D47B72E22663}" type="pres">
      <dgm:prSet presAssocID="{07CD998A-DFF1-4EFF-9AE4-6256545F3FAF}" presName="accentRepeatNode" presStyleLbl="solidFgAcc1" presStyleIdx="0" presStyleCnt="4"/>
      <dgm:spPr/>
    </dgm:pt>
    <dgm:pt modelId="{EF2CC4EE-6A57-4528-8E27-2671C98A2D13}" type="pres">
      <dgm:prSet presAssocID="{93A084FA-2546-489D-9D28-7112EE9D709D}" presName="text_2" presStyleLbl="node1" presStyleIdx="1" presStyleCnt="4">
        <dgm:presLayoutVars>
          <dgm:bulletEnabled val="1"/>
        </dgm:presLayoutVars>
      </dgm:prSet>
      <dgm:spPr/>
      <dgm:t>
        <a:bodyPr/>
        <a:lstStyle/>
        <a:p>
          <a:endParaRPr lang="fr-FR"/>
        </a:p>
      </dgm:t>
    </dgm:pt>
    <dgm:pt modelId="{6B6C605A-C436-40DF-AB01-C4DDF53D4B3E}" type="pres">
      <dgm:prSet presAssocID="{93A084FA-2546-489D-9D28-7112EE9D709D}" presName="accent_2" presStyleCnt="0"/>
      <dgm:spPr/>
    </dgm:pt>
    <dgm:pt modelId="{D2721699-DE38-460B-B751-B2751E4D18A5}" type="pres">
      <dgm:prSet presAssocID="{93A084FA-2546-489D-9D28-7112EE9D709D}" presName="accentRepeatNode" presStyleLbl="solidFgAcc1" presStyleIdx="1" presStyleCnt="4"/>
      <dgm:spPr/>
    </dgm:pt>
    <dgm:pt modelId="{DD36C931-E635-4159-9ACE-A94DB532E39B}" type="pres">
      <dgm:prSet presAssocID="{865BB0AE-053E-4ECB-AB7B-445161403841}" presName="text_3" presStyleLbl="node1" presStyleIdx="2" presStyleCnt="4">
        <dgm:presLayoutVars>
          <dgm:bulletEnabled val="1"/>
        </dgm:presLayoutVars>
      </dgm:prSet>
      <dgm:spPr/>
      <dgm:t>
        <a:bodyPr/>
        <a:lstStyle/>
        <a:p>
          <a:endParaRPr lang="fr-FR"/>
        </a:p>
      </dgm:t>
    </dgm:pt>
    <dgm:pt modelId="{AFFB24C6-42BB-44FC-9F63-7536243FD84B}" type="pres">
      <dgm:prSet presAssocID="{865BB0AE-053E-4ECB-AB7B-445161403841}" presName="accent_3" presStyleCnt="0"/>
      <dgm:spPr/>
    </dgm:pt>
    <dgm:pt modelId="{791967B9-A2BA-4E4E-976E-C43108A45032}" type="pres">
      <dgm:prSet presAssocID="{865BB0AE-053E-4ECB-AB7B-445161403841}" presName="accentRepeatNode" presStyleLbl="solidFgAcc1" presStyleIdx="2" presStyleCnt="4"/>
      <dgm:spPr/>
    </dgm:pt>
    <dgm:pt modelId="{234514CD-1CD7-4870-AE6F-6E6F7EC7DC06}" type="pres">
      <dgm:prSet presAssocID="{48977495-13A2-4264-8733-868C07D95FC9}" presName="text_4" presStyleLbl="node1" presStyleIdx="3" presStyleCnt="4">
        <dgm:presLayoutVars>
          <dgm:bulletEnabled val="1"/>
        </dgm:presLayoutVars>
      </dgm:prSet>
      <dgm:spPr/>
      <dgm:t>
        <a:bodyPr/>
        <a:lstStyle/>
        <a:p>
          <a:endParaRPr lang="fr-FR"/>
        </a:p>
      </dgm:t>
    </dgm:pt>
    <dgm:pt modelId="{2DB71492-E180-420B-8942-DD6BE87F3647}" type="pres">
      <dgm:prSet presAssocID="{48977495-13A2-4264-8733-868C07D95FC9}" presName="accent_4" presStyleCnt="0"/>
      <dgm:spPr/>
    </dgm:pt>
    <dgm:pt modelId="{C9969A11-6217-4DFE-86FB-BA11847FAD51}" type="pres">
      <dgm:prSet presAssocID="{48977495-13A2-4264-8733-868C07D95FC9}" presName="accentRepeatNode" presStyleLbl="solidFgAcc1" presStyleIdx="3" presStyleCnt="4"/>
      <dgm:spPr/>
    </dgm:pt>
  </dgm:ptLst>
  <dgm:cxnLst>
    <dgm:cxn modelId="{87797F33-2BB3-414B-BC19-0BFC87E8B5AF}" type="presOf" srcId="{8ECEE179-1A28-4285-A7E0-844A77F541D3}" destId="{1BA491AB-9995-48B1-8BA8-4B77F7CBA070}" srcOrd="0" destOrd="0" presId="urn:microsoft.com/office/officeart/2008/layout/VerticalCurvedList"/>
    <dgm:cxn modelId="{46B76C01-9E18-4404-B136-479417155190}" srcId="{8ECEE179-1A28-4285-A7E0-844A77F541D3}" destId="{07CD998A-DFF1-4EFF-9AE4-6256545F3FAF}" srcOrd="0" destOrd="0" parTransId="{B41367C8-B95B-4C4E-ACEC-E0541F8B60CF}" sibTransId="{E5D7A84F-9CA7-45BE-B099-C39AEE4E474E}"/>
    <dgm:cxn modelId="{82C430EC-F54A-4397-9418-EB15700C31CF}" srcId="{8ECEE179-1A28-4285-A7E0-844A77F541D3}" destId="{48977495-13A2-4264-8733-868C07D95FC9}" srcOrd="3" destOrd="0" parTransId="{2F11A07A-3D4A-4CD8-9E41-5A3C615C5E77}" sibTransId="{4663F94D-0148-4B28-B9B8-9D779FBEE529}"/>
    <dgm:cxn modelId="{67669904-A6E0-4261-B75C-DFDCCAC2B20A}" type="presOf" srcId="{865BB0AE-053E-4ECB-AB7B-445161403841}" destId="{DD36C931-E635-4159-9ACE-A94DB532E39B}" srcOrd="0" destOrd="0" presId="urn:microsoft.com/office/officeart/2008/layout/VerticalCurvedList"/>
    <dgm:cxn modelId="{6DAFC3B8-530E-4C30-809A-2A17B8EB4524}" type="presOf" srcId="{48977495-13A2-4264-8733-868C07D95FC9}" destId="{234514CD-1CD7-4870-AE6F-6E6F7EC7DC06}" srcOrd="0" destOrd="0" presId="urn:microsoft.com/office/officeart/2008/layout/VerticalCurvedList"/>
    <dgm:cxn modelId="{5581018B-AA66-4676-A714-AE40B5CE863B}" srcId="{8ECEE179-1A28-4285-A7E0-844A77F541D3}" destId="{865BB0AE-053E-4ECB-AB7B-445161403841}" srcOrd="2" destOrd="0" parTransId="{52E3405B-E2D1-4CD0-A82F-38BE1FB9BAC1}" sibTransId="{C467EC37-F2CD-4940-93DB-BAB39047069C}"/>
    <dgm:cxn modelId="{DB9170A5-DBCA-45D0-9189-21608672D03C}" type="presOf" srcId="{E5D7A84F-9CA7-45BE-B099-C39AEE4E474E}" destId="{EF08C88B-3841-46D5-A20A-485D988E725A}" srcOrd="0" destOrd="0" presId="urn:microsoft.com/office/officeart/2008/layout/VerticalCurvedList"/>
    <dgm:cxn modelId="{9B1B9E4D-8BE2-442C-8096-8DC559D98264}" type="presOf" srcId="{93A084FA-2546-489D-9D28-7112EE9D709D}" destId="{EF2CC4EE-6A57-4528-8E27-2671C98A2D13}" srcOrd="0" destOrd="0" presId="urn:microsoft.com/office/officeart/2008/layout/VerticalCurvedList"/>
    <dgm:cxn modelId="{A7F3E33F-C065-4AD5-A234-42F989BFDEFA}" srcId="{8ECEE179-1A28-4285-A7E0-844A77F541D3}" destId="{93A084FA-2546-489D-9D28-7112EE9D709D}" srcOrd="1" destOrd="0" parTransId="{F2F2F9C3-1782-4A2B-B9DE-7244E06557AA}" sibTransId="{5B341B87-4B18-48CA-8EAE-79B06F0C1E2E}"/>
    <dgm:cxn modelId="{9AC4CB81-3F30-41A9-989B-2B1D13BEC9A8}" type="presOf" srcId="{07CD998A-DFF1-4EFF-9AE4-6256545F3FAF}" destId="{C06CC163-6304-456D-9DCF-2B081C0E64D2}" srcOrd="0" destOrd="0" presId="urn:microsoft.com/office/officeart/2008/layout/VerticalCurvedList"/>
    <dgm:cxn modelId="{ACC8039D-BB62-4C2F-AD15-623D566010A8}" type="presParOf" srcId="{1BA491AB-9995-48B1-8BA8-4B77F7CBA070}" destId="{115D25FD-A407-4A67-9217-91AC22C2BF30}" srcOrd="0" destOrd="0" presId="urn:microsoft.com/office/officeart/2008/layout/VerticalCurvedList"/>
    <dgm:cxn modelId="{C1509E99-B0EE-4AD0-9BC9-7392FC5EA824}" type="presParOf" srcId="{115D25FD-A407-4A67-9217-91AC22C2BF30}" destId="{28D8F22F-726C-4871-A1BB-7FA9F6336D77}" srcOrd="0" destOrd="0" presId="urn:microsoft.com/office/officeart/2008/layout/VerticalCurvedList"/>
    <dgm:cxn modelId="{B3D3281B-D62E-4F6B-B989-EE52448A1E9E}" type="presParOf" srcId="{28D8F22F-726C-4871-A1BB-7FA9F6336D77}" destId="{A777DB9D-01DB-49F1-8BF6-909C1B33553A}" srcOrd="0" destOrd="0" presId="urn:microsoft.com/office/officeart/2008/layout/VerticalCurvedList"/>
    <dgm:cxn modelId="{825F5A77-C5CC-414B-B371-27A6DC4B7CF9}" type="presParOf" srcId="{28D8F22F-726C-4871-A1BB-7FA9F6336D77}" destId="{EF08C88B-3841-46D5-A20A-485D988E725A}" srcOrd="1" destOrd="0" presId="urn:microsoft.com/office/officeart/2008/layout/VerticalCurvedList"/>
    <dgm:cxn modelId="{6C33CD6B-2186-459B-B07C-5E7BBEF23258}" type="presParOf" srcId="{28D8F22F-726C-4871-A1BB-7FA9F6336D77}" destId="{14F2940B-CDA8-4A9F-86FA-2A4A9CC51ECE}" srcOrd="2" destOrd="0" presId="urn:microsoft.com/office/officeart/2008/layout/VerticalCurvedList"/>
    <dgm:cxn modelId="{23F7B490-DDDF-4172-96EC-B39E95B83D5D}" type="presParOf" srcId="{28D8F22F-726C-4871-A1BB-7FA9F6336D77}" destId="{1E164DA2-D02D-4CA6-9C8A-CEC18A1E1FC9}" srcOrd="3" destOrd="0" presId="urn:microsoft.com/office/officeart/2008/layout/VerticalCurvedList"/>
    <dgm:cxn modelId="{EF8A51D6-6C15-4FBD-91E7-E5F326122E1D}" type="presParOf" srcId="{115D25FD-A407-4A67-9217-91AC22C2BF30}" destId="{C06CC163-6304-456D-9DCF-2B081C0E64D2}" srcOrd="1" destOrd="0" presId="urn:microsoft.com/office/officeart/2008/layout/VerticalCurvedList"/>
    <dgm:cxn modelId="{CE20AD0D-0C02-4245-B8BC-0FE13736835D}" type="presParOf" srcId="{115D25FD-A407-4A67-9217-91AC22C2BF30}" destId="{5F5CC728-FF00-4DB9-A390-FA0D283FBB34}" srcOrd="2" destOrd="0" presId="urn:microsoft.com/office/officeart/2008/layout/VerticalCurvedList"/>
    <dgm:cxn modelId="{57C5E1E3-7A86-4A69-AC97-4B77CE24F0C1}" type="presParOf" srcId="{5F5CC728-FF00-4DB9-A390-FA0D283FBB34}" destId="{D4B08770-9A9F-4EFD-9A67-D47B72E22663}" srcOrd="0" destOrd="0" presId="urn:microsoft.com/office/officeart/2008/layout/VerticalCurvedList"/>
    <dgm:cxn modelId="{5ECA1881-28C4-4685-A956-0EB174F13B63}" type="presParOf" srcId="{115D25FD-A407-4A67-9217-91AC22C2BF30}" destId="{EF2CC4EE-6A57-4528-8E27-2671C98A2D13}" srcOrd="3" destOrd="0" presId="urn:microsoft.com/office/officeart/2008/layout/VerticalCurvedList"/>
    <dgm:cxn modelId="{81B42D9B-02C6-4280-B783-14E49C54AA84}" type="presParOf" srcId="{115D25FD-A407-4A67-9217-91AC22C2BF30}" destId="{6B6C605A-C436-40DF-AB01-C4DDF53D4B3E}" srcOrd="4" destOrd="0" presId="urn:microsoft.com/office/officeart/2008/layout/VerticalCurvedList"/>
    <dgm:cxn modelId="{E1A6F061-36CE-4DD9-B5EF-EA42FCE3BAE6}" type="presParOf" srcId="{6B6C605A-C436-40DF-AB01-C4DDF53D4B3E}" destId="{D2721699-DE38-460B-B751-B2751E4D18A5}" srcOrd="0" destOrd="0" presId="urn:microsoft.com/office/officeart/2008/layout/VerticalCurvedList"/>
    <dgm:cxn modelId="{08B0EA05-07E4-4F48-A145-D32B06964C4B}" type="presParOf" srcId="{115D25FD-A407-4A67-9217-91AC22C2BF30}" destId="{DD36C931-E635-4159-9ACE-A94DB532E39B}" srcOrd="5" destOrd="0" presId="urn:microsoft.com/office/officeart/2008/layout/VerticalCurvedList"/>
    <dgm:cxn modelId="{D0AA8EA5-BA5C-4429-9DFC-5005E39E1103}" type="presParOf" srcId="{115D25FD-A407-4A67-9217-91AC22C2BF30}" destId="{AFFB24C6-42BB-44FC-9F63-7536243FD84B}" srcOrd="6" destOrd="0" presId="urn:microsoft.com/office/officeart/2008/layout/VerticalCurvedList"/>
    <dgm:cxn modelId="{84EA7BD8-F214-4E91-9F30-BC2B068C8CB5}" type="presParOf" srcId="{AFFB24C6-42BB-44FC-9F63-7536243FD84B}" destId="{791967B9-A2BA-4E4E-976E-C43108A45032}" srcOrd="0" destOrd="0" presId="urn:microsoft.com/office/officeart/2008/layout/VerticalCurvedList"/>
    <dgm:cxn modelId="{84A79A64-6DC0-4596-B58B-C4B0C7152A35}" type="presParOf" srcId="{115D25FD-A407-4A67-9217-91AC22C2BF30}" destId="{234514CD-1CD7-4870-AE6F-6E6F7EC7DC06}" srcOrd="7" destOrd="0" presId="urn:microsoft.com/office/officeart/2008/layout/VerticalCurvedList"/>
    <dgm:cxn modelId="{3F98FB0F-4854-4162-BC5E-01D1628EA403}" type="presParOf" srcId="{115D25FD-A407-4A67-9217-91AC22C2BF30}" destId="{2DB71492-E180-420B-8942-DD6BE87F3647}" srcOrd="8" destOrd="0" presId="urn:microsoft.com/office/officeart/2008/layout/VerticalCurvedList"/>
    <dgm:cxn modelId="{C3A7F6EA-CDE9-44B0-93C0-04F1E9FE2A8C}" type="presParOf" srcId="{2DB71492-E180-420B-8942-DD6BE87F3647}" destId="{C9969A11-6217-4DFE-86FB-BA11847FAD51}"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8F51B8-BAF3-4790-A700-8BD0071DB9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E86C080C-12BE-4539-8A8B-26E6D728489D}">
      <dgm:prSet phldrT="[Texte]" custT="1"/>
      <dgm:spPr/>
      <dgm:t>
        <a:bodyPr/>
        <a:lstStyle/>
        <a:p>
          <a:r>
            <a:rPr lang="ar-DZ" sz="3200" dirty="0" smtClean="0">
              <a:solidFill>
                <a:schemeClr val="tx1"/>
              </a:solidFill>
            </a:rPr>
            <a:t>تعارض التغيير مع اشباع الحاجات </a:t>
          </a:r>
          <a:endParaRPr lang="fr-FR" sz="3200" dirty="0">
            <a:solidFill>
              <a:schemeClr val="tx1"/>
            </a:solidFill>
          </a:endParaRPr>
        </a:p>
      </dgm:t>
    </dgm:pt>
    <dgm:pt modelId="{94A9717D-0F6D-451B-BAD9-A9846BC43DAB}" type="parTrans" cxnId="{41AFA12C-E048-486D-B7B1-7FB8622113CD}">
      <dgm:prSet/>
      <dgm:spPr/>
      <dgm:t>
        <a:bodyPr/>
        <a:lstStyle/>
        <a:p>
          <a:endParaRPr lang="fr-FR"/>
        </a:p>
      </dgm:t>
    </dgm:pt>
    <dgm:pt modelId="{3A7FCE51-4343-4196-8931-1EE3F1E3444D}" type="sibTrans" cxnId="{41AFA12C-E048-486D-B7B1-7FB8622113CD}">
      <dgm:prSet/>
      <dgm:spPr/>
      <dgm:t>
        <a:bodyPr/>
        <a:lstStyle/>
        <a:p>
          <a:endParaRPr lang="fr-FR"/>
        </a:p>
      </dgm:t>
    </dgm:pt>
    <dgm:pt modelId="{C39481B5-E3FC-4914-AD9B-E2D1B63795FB}">
      <dgm:prSet phldrT="[Texte]" custT="1"/>
      <dgm:spPr/>
      <dgm:t>
        <a:bodyPr/>
        <a:lstStyle/>
        <a:p>
          <a:r>
            <a:rPr lang="ar-DZ" sz="2800" dirty="0" smtClean="0">
              <a:solidFill>
                <a:schemeClr val="tx1"/>
              </a:solidFill>
            </a:rPr>
            <a:t>الشعور بالارتياح في ظل الوضع الراهن </a:t>
          </a:r>
          <a:endParaRPr lang="fr-FR" sz="2800" dirty="0">
            <a:solidFill>
              <a:schemeClr val="tx1"/>
            </a:solidFill>
          </a:endParaRPr>
        </a:p>
      </dgm:t>
    </dgm:pt>
    <dgm:pt modelId="{9BBC022C-AC2B-4B7D-8EFF-48C244ABC50B}" type="parTrans" cxnId="{73714DD2-D6DB-4350-8B03-FF2582DBDDF4}">
      <dgm:prSet/>
      <dgm:spPr/>
      <dgm:t>
        <a:bodyPr/>
        <a:lstStyle/>
        <a:p>
          <a:endParaRPr lang="fr-FR"/>
        </a:p>
      </dgm:t>
    </dgm:pt>
    <dgm:pt modelId="{B895F0FB-74F9-4A3D-BF65-A33D3D693475}" type="sibTrans" cxnId="{73714DD2-D6DB-4350-8B03-FF2582DBDDF4}">
      <dgm:prSet/>
      <dgm:spPr/>
      <dgm:t>
        <a:bodyPr/>
        <a:lstStyle/>
        <a:p>
          <a:endParaRPr lang="fr-FR"/>
        </a:p>
      </dgm:t>
    </dgm:pt>
    <dgm:pt modelId="{18DCCA75-0E3D-4CBF-86A3-FB26A6505647}">
      <dgm:prSet phldrT="[Texte]" custT="1"/>
      <dgm:spPr/>
      <dgm:t>
        <a:bodyPr/>
        <a:lstStyle/>
        <a:p>
          <a:r>
            <a:rPr lang="ar-DZ" sz="2800" dirty="0" smtClean="0">
              <a:solidFill>
                <a:schemeClr val="tx1"/>
              </a:solidFill>
            </a:rPr>
            <a:t>الشعور بفقدان السيطرة على الذات والاستقلالية  </a:t>
          </a:r>
          <a:endParaRPr lang="fr-FR" sz="2800" dirty="0">
            <a:solidFill>
              <a:schemeClr val="tx1"/>
            </a:solidFill>
          </a:endParaRPr>
        </a:p>
      </dgm:t>
    </dgm:pt>
    <dgm:pt modelId="{49F33E6B-EC0E-4ECA-B585-409A9331C2A9}" type="parTrans" cxnId="{F5FE1DB0-BDE9-45C8-B016-4EDCDD8D895E}">
      <dgm:prSet/>
      <dgm:spPr/>
      <dgm:t>
        <a:bodyPr/>
        <a:lstStyle/>
        <a:p>
          <a:endParaRPr lang="fr-FR"/>
        </a:p>
      </dgm:t>
    </dgm:pt>
    <dgm:pt modelId="{0EAC6134-D017-437E-B765-0A7A9FE74E9E}" type="sibTrans" cxnId="{F5FE1DB0-BDE9-45C8-B016-4EDCDD8D895E}">
      <dgm:prSet/>
      <dgm:spPr/>
      <dgm:t>
        <a:bodyPr/>
        <a:lstStyle/>
        <a:p>
          <a:endParaRPr lang="fr-FR"/>
        </a:p>
      </dgm:t>
    </dgm:pt>
    <dgm:pt modelId="{123C62ED-EAF3-4AAA-B807-F17D50572151}">
      <dgm:prSet custT="1"/>
      <dgm:spPr/>
      <dgm:t>
        <a:bodyPr/>
        <a:lstStyle/>
        <a:p>
          <a:r>
            <a:rPr lang="ar-DZ" sz="3600" dirty="0" smtClean="0">
              <a:solidFill>
                <a:schemeClr val="tx1"/>
              </a:solidFill>
            </a:rPr>
            <a:t>التغيير في هيكلة المصالح الخاصة </a:t>
          </a:r>
          <a:endParaRPr lang="fr-FR" sz="3600" dirty="0">
            <a:solidFill>
              <a:schemeClr val="tx1"/>
            </a:solidFill>
          </a:endParaRPr>
        </a:p>
      </dgm:t>
    </dgm:pt>
    <dgm:pt modelId="{87B9D180-4B8B-4F40-A2D1-1A34721B3900}" type="parTrans" cxnId="{4D77741F-EDAB-4490-AA8C-5732456B1AAD}">
      <dgm:prSet/>
      <dgm:spPr/>
      <dgm:t>
        <a:bodyPr/>
        <a:lstStyle/>
        <a:p>
          <a:endParaRPr lang="fr-FR"/>
        </a:p>
      </dgm:t>
    </dgm:pt>
    <dgm:pt modelId="{F0CA1921-94E9-436E-9C3A-CAA7969DC4ED}" type="sibTrans" cxnId="{4D77741F-EDAB-4490-AA8C-5732456B1AAD}">
      <dgm:prSet/>
      <dgm:spPr/>
      <dgm:t>
        <a:bodyPr/>
        <a:lstStyle/>
        <a:p>
          <a:endParaRPr lang="fr-FR"/>
        </a:p>
      </dgm:t>
    </dgm:pt>
    <dgm:pt modelId="{09D620E2-1910-4B6A-9B99-E4B30FFA3308}">
      <dgm:prSet custT="1"/>
      <dgm:spPr/>
      <dgm:t>
        <a:bodyPr/>
        <a:lstStyle/>
        <a:p>
          <a:r>
            <a:rPr lang="ar-DZ" sz="3600" dirty="0" smtClean="0">
              <a:solidFill>
                <a:schemeClr val="tx1"/>
              </a:solidFill>
            </a:rPr>
            <a:t>الحاجة الى معارف جديدة </a:t>
          </a:r>
          <a:endParaRPr lang="fr-FR" sz="3600" dirty="0">
            <a:solidFill>
              <a:schemeClr val="tx1"/>
            </a:solidFill>
          </a:endParaRPr>
        </a:p>
      </dgm:t>
    </dgm:pt>
    <dgm:pt modelId="{F5B82939-589D-4C9E-BA58-79DDEEF383A4}" type="parTrans" cxnId="{83F228C7-88CE-4820-861D-DDEF8009B5A9}">
      <dgm:prSet/>
      <dgm:spPr/>
      <dgm:t>
        <a:bodyPr/>
        <a:lstStyle/>
        <a:p>
          <a:endParaRPr lang="fr-FR"/>
        </a:p>
      </dgm:t>
    </dgm:pt>
    <dgm:pt modelId="{0A3ADC88-7BC7-4A86-82DE-13513AACB02C}" type="sibTrans" cxnId="{83F228C7-88CE-4820-861D-DDEF8009B5A9}">
      <dgm:prSet/>
      <dgm:spPr/>
      <dgm:t>
        <a:bodyPr/>
        <a:lstStyle/>
        <a:p>
          <a:endParaRPr lang="fr-FR"/>
        </a:p>
      </dgm:t>
    </dgm:pt>
    <dgm:pt modelId="{E6C2F2BE-51FB-4FA6-935C-9E04E3114316}">
      <dgm:prSet custT="1"/>
      <dgm:spPr/>
      <dgm:t>
        <a:bodyPr/>
        <a:lstStyle/>
        <a:p>
          <a:r>
            <a:rPr lang="ar-DZ" sz="3200" dirty="0" smtClean="0">
              <a:solidFill>
                <a:schemeClr val="tx1"/>
              </a:solidFill>
            </a:rPr>
            <a:t>معايير الجماعة</a:t>
          </a:r>
          <a:r>
            <a:rPr lang="ar-DZ" sz="1500" dirty="0" smtClean="0">
              <a:solidFill>
                <a:schemeClr val="tx1"/>
              </a:solidFill>
            </a:rPr>
            <a:t> </a:t>
          </a:r>
          <a:endParaRPr lang="fr-FR" sz="1500" dirty="0">
            <a:solidFill>
              <a:schemeClr val="tx1"/>
            </a:solidFill>
          </a:endParaRPr>
        </a:p>
      </dgm:t>
    </dgm:pt>
    <dgm:pt modelId="{90585822-260A-49ED-864E-96B8CC8ECB6D}" type="parTrans" cxnId="{401FDC73-4268-4B53-806D-F8BA18796DB7}">
      <dgm:prSet/>
      <dgm:spPr/>
      <dgm:t>
        <a:bodyPr/>
        <a:lstStyle/>
        <a:p>
          <a:endParaRPr lang="fr-FR"/>
        </a:p>
      </dgm:t>
    </dgm:pt>
    <dgm:pt modelId="{9641AFAF-0936-454A-9CC1-DE85E4FE95CE}" type="sibTrans" cxnId="{401FDC73-4268-4B53-806D-F8BA18796DB7}">
      <dgm:prSet/>
      <dgm:spPr/>
      <dgm:t>
        <a:bodyPr/>
        <a:lstStyle/>
        <a:p>
          <a:endParaRPr lang="fr-FR"/>
        </a:p>
      </dgm:t>
    </dgm:pt>
    <dgm:pt modelId="{AF412879-F37C-45A8-B002-4C1013F50833}">
      <dgm:prSet custT="1"/>
      <dgm:spPr/>
      <dgm:t>
        <a:bodyPr/>
        <a:lstStyle/>
        <a:p>
          <a:r>
            <a:rPr lang="ar-DZ" sz="4000" dirty="0" smtClean="0">
              <a:solidFill>
                <a:schemeClr val="tx1"/>
              </a:solidFill>
            </a:rPr>
            <a:t>الايدولوجيا</a:t>
          </a:r>
          <a:r>
            <a:rPr lang="ar-DZ" sz="3200" dirty="0" smtClean="0">
              <a:solidFill>
                <a:schemeClr val="tx1"/>
              </a:solidFill>
            </a:rPr>
            <a:t> </a:t>
          </a:r>
          <a:endParaRPr lang="fr-FR" sz="3200" dirty="0">
            <a:solidFill>
              <a:schemeClr val="tx1"/>
            </a:solidFill>
          </a:endParaRPr>
        </a:p>
      </dgm:t>
    </dgm:pt>
    <dgm:pt modelId="{CE37ED38-E5B6-4903-8CAD-034A7D6F7E12}" type="parTrans" cxnId="{307DC83C-611C-4FC0-B386-A56AABFFE11F}">
      <dgm:prSet/>
      <dgm:spPr/>
      <dgm:t>
        <a:bodyPr/>
        <a:lstStyle/>
        <a:p>
          <a:endParaRPr lang="fr-FR"/>
        </a:p>
      </dgm:t>
    </dgm:pt>
    <dgm:pt modelId="{093538FF-6FDA-4ECB-9244-74012EF9DB5A}" type="sibTrans" cxnId="{307DC83C-611C-4FC0-B386-A56AABFFE11F}">
      <dgm:prSet/>
      <dgm:spPr/>
      <dgm:t>
        <a:bodyPr/>
        <a:lstStyle/>
        <a:p>
          <a:endParaRPr lang="fr-FR"/>
        </a:p>
      </dgm:t>
    </dgm:pt>
    <dgm:pt modelId="{A7D733A7-1864-4685-8BA0-A00F9299F01F}">
      <dgm:prSet custT="1"/>
      <dgm:spPr/>
      <dgm:t>
        <a:bodyPr/>
        <a:lstStyle/>
        <a:p>
          <a:r>
            <a:rPr lang="ar-DZ" sz="4000" dirty="0" smtClean="0">
              <a:solidFill>
                <a:schemeClr val="tx1"/>
              </a:solidFill>
            </a:rPr>
            <a:t>القوة والسياسة </a:t>
          </a:r>
          <a:endParaRPr lang="fr-FR" sz="4000" dirty="0">
            <a:solidFill>
              <a:schemeClr val="tx1"/>
            </a:solidFill>
          </a:endParaRPr>
        </a:p>
      </dgm:t>
    </dgm:pt>
    <dgm:pt modelId="{60A55F8B-2A75-40E0-A7D9-6E61F923A223}" type="parTrans" cxnId="{AAC5037A-B5C2-468A-9B12-B203CCCC4830}">
      <dgm:prSet/>
      <dgm:spPr/>
      <dgm:t>
        <a:bodyPr/>
        <a:lstStyle/>
        <a:p>
          <a:endParaRPr lang="fr-FR"/>
        </a:p>
      </dgm:t>
    </dgm:pt>
    <dgm:pt modelId="{C33361E1-F5F1-4E58-ACC9-448FA191D329}" type="sibTrans" cxnId="{AAC5037A-B5C2-468A-9B12-B203CCCC4830}">
      <dgm:prSet/>
      <dgm:spPr/>
      <dgm:t>
        <a:bodyPr/>
        <a:lstStyle/>
        <a:p>
          <a:endParaRPr lang="fr-FR"/>
        </a:p>
      </dgm:t>
    </dgm:pt>
    <dgm:pt modelId="{1F67704B-7958-4345-B79E-533732E40670}" type="pres">
      <dgm:prSet presAssocID="{598F51B8-BAF3-4790-A700-8BD0071DB905}" presName="linear" presStyleCnt="0">
        <dgm:presLayoutVars>
          <dgm:dir val="rev"/>
          <dgm:animLvl val="lvl"/>
          <dgm:resizeHandles val="exact"/>
        </dgm:presLayoutVars>
      </dgm:prSet>
      <dgm:spPr/>
      <dgm:t>
        <a:bodyPr/>
        <a:lstStyle/>
        <a:p>
          <a:endParaRPr lang="fr-FR"/>
        </a:p>
      </dgm:t>
    </dgm:pt>
    <dgm:pt modelId="{337E0630-D1D9-436E-A560-E683C16A8D6D}" type="pres">
      <dgm:prSet presAssocID="{E86C080C-12BE-4539-8A8B-26E6D728489D}" presName="parentLin" presStyleCnt="0"/>
      <dgm:spPr/>
    </dgm:pt>
    <dgm:pt modelId="{20DBB9AA-752E-43B3-BDE4-87A36A8E0AF0}" type="pres">
      <dgm:prSet presAssocID="{E86C080C-12BE-4539-8A8B-26E6D728489D}" presName="parentLeftMargin" presStyleLbl="node1" presStyleIdx="0" presStyleCnt="8"/>
      <dgm:spPr/>
      <dgm:t>
        <a:bodyPr/>
        <a:lstStyle/>
        <a:p>
          <a:endParaRPr lang="fr-FR"/>
        </a:p>
      </dgm:t>
    </dgm:pt>
    <dgm:pt modelId="{8C970CEA-F867-48BB-8862-B0950B51A92B}" type="pres">
      <dgm:prSet presAssocID="{E86C080C-12BE-4539-8A8B-26E6D728489D}" presName="parentText" presStyleLbl="node1" presStyleIdx="0" presStyleCnt="8" custLinFactNeighborX="-29464" custLinFactNeighborY="90">
        <dgm:presLayoutVars>
          <dgm:chMax val="0"/>
          <dgm:bulletEnabled val="1"/>
        </dgm:presLayoutVars>
      </dgm:prSet>
      <dgm:spPr/>
      <dgm:t>
        <a:bodyPr/>
        <a:lstStyle/>
        <a:p>
          <a:endParaRPr lang="fr-FR"/>
        </a:p>
      </dgm:t>
    </dgm:pt>
    <dgm:pt modelId="{12023F0F-BAF3-48AB-91DF-F466352C8188}" type="pres">
      <dgm:prSet presAssocID="{E86C080C-12BE-4539-8A8B-26E6D728489D}" presName="negativeSpace" presStyleCnt="0"/>
      <dgm:spPr/>
    </dgm:pt>
    <dgm:pt modelId="{D14C8522-52B1-4473-BE0C-CF9021D9015C}" type="pres">
      <dgm:prSet presAssocID="{E86C080C-12BE-4539-8A8B-26E6D728489D}" presName="childText" presStyleLbl="conFgAcc1" presStyleIdx="0" presStyleCnt="8">
        <dgm:presLayoutVars>
          <dgm:bulletEnabled val="1"/>
        </dgm:presLayoutVars>
      </dgm:prSet>
      <dgm:spPr/>
    </dgm:pt>
    <dgm:pt modelId="{7893D386-D99C-4253-9CB5-BCD9F1C01A12}" type="pres">
      <dgm:prSet presAssocID="{3A7FCE51-4343-4196-8931-1EE3F1E3444D}" presName="spaceBetweenRectangles" presStyleCnt="0"/>
      <dgm:spPr/>
    </dgm:pt>
    <dgm:pt modelId="{68F83DFA-EF06-4B58-A2B6-5EAC8306D420}" type="pres">
      <dgm:prSet presAssocID="{09D620E2-1910-4B6A-9B99-E4B30FFA3308}" presName="parentLin" presStyleCnt="0"/>
      <dgm:spPr/>
    </dgm:pt>
    <dgm:pt modelId="{9F9FD37F-6FCD-4CB4-A7CE-3D304E8B5964}" type="pres">
      <dgm:prSet presAssocID="{09D620E2-1910-4B6A-9B99-E4B30FFA3308}" presName="parentLeftMargin" presStyleLbl="node1" presStyleIdx="0" presStyleCnt="8"/>
      <dgm:spPr/>
      <dgm:t>
        <a:bodyPr/>
        <a:lstStyle/>
        <a:p>
          <a:endParaRPr lang="fr-FR"/>
        </a:p>
      </dgm:t>
    </dgm:pt>
    <dgm:pt modelId="{920AE339-F8E5-46CB-9A3D-4715B1A469BC}" type="pres">
      <dgm:prSet presAssocID="{09D620E2-1910-4B6A-9B99-E4B30FFA3308}" presName="parentText" presStyleLbl="node1" presStyleIdx="1" presStyleCnt="8">
        <dgm:presLayoutVars>
          <dgm:chMax val="0"/>
          <dgm:bulletEnabled val="1"/>
        </dgm:presLayoutVars>
      </dgm:prSet>
      <dgm:spPr/>
      <dgm:t>
        <a:bodyPr/>
        <a:lstStyle/>
        <a:p>
          <a:endParaRPr lang="fr-FR"/>
        </a:p>
      </dgm:t>
    </dgm:pt>
    <dgm:pt modelId="{4D5851E1-5A9C-4175-BA43-3FA55A54E670}" type="pres">
      <dgm:prSet presAssocID="{09D620E2-1910-4B6A-9B99-E4B30FFA3308}" presName="negativeSpace" presStyleCnt="0"/>
      <dgm:spPr/>
    </dgm:pt>
    <dgm:pt modelId="{AE03F680-D886-4708-9501-9F5244CE55E5}" type="pres">
      <dgm:prSet presAssocID="{09D620E2-1910-4B6A-9B99-E4B30FFA3308}" presName="childText" presStyleLbl="conFgAcc1" presStyleIdx="1" presStyleCnt="8">
        <dgm:presLayoutVars>
          <dgm:bulletEnabled val="1"/>
        </dgm:presLayoutVars>
      </dgm:prSet>
      <dgm:spPr/>
    </dgm:pt>
    <dgm:pt modelId="{65E9B2A9-310C-45FF-B5F3-FA4939FF9706}" type="pres">
      <dgm:prSet presAssocID="{0A3ADC88-7BC7-4A86-82DE-13513AACB02C}" presName="spaceBetweenRectangles" presStyleCnt="0"/>
      <dgm:spPr/>
    </dgm:pt>
    <dgm:pt modelId="{24A721CD-86AA-4BF4-9A9B-B4F4BBCB2F26}" type="pres">
      <dgm:prSet presAssocID="{123C62ED-EAF3-4AAA-B807-F17D50572151}" presName="parentLin" presStyleCnt="0"/>
      <dgm:spPr/>
    </dgm:pt>
    <dgm:pt modelId="{D4DBBE1B-4985-486D-AB2A-929F6E5E2C7B}" type="pres">
      <dgm:prSet presAssocID="{123C62ED-EAF3-4AAA-B807-F17D50572151}" presName="parentLeftMargin" presStyleLbl="node1" presStyleIdx="1" presStyleCnt="8"/>
      <dgm:spPr/>
      <dgm:t>
        <a:bodyPr/>
        <a:lstStyle/>
        <a:p>
          <a:endParaRPr lang="fr-FR"/>
        </a:p>
      </dgm:t>
    </dgm:pt>
    <dgm:pt modelId="{FF632B33-D6D4-49AE-8921-0295EF76CE58}" type="pres">
      <dgm:prSet presAssocID="{123C62ED-EAF3-4AAA-B807-F17D50572151}" presName="parentText" presStyleLbl="node1" presStyleIdx="2" presStyleCnt="8">
        <dgm:presLayoutVars>
          <dgm:chMax val="0"/>
          <dgm:bulletEnabled val="1"/>
        </dgm:presLayoutVars>
      </dgm:prSet>
      <dgm:spPr/>
      <dgm:t>
        <a:bodyPr/>
        <a:lstStyle/>
        <a:p>
          <a:endParaRPr lang="fr-FR"/>
        </a:p>
      </dgm:t>
    </dgm:pt>
    <dgm:pt modelId="{661CD19E-0072-4CB8-B6F2-DFFDA42C5C24}" type="pres">
      <dgm:prSet presAssocID="{123C62ED-EAF3-4AAA-B807-F17D50572151}" presName="negativeSpace" presStyleCnt="0"/>
      <dgm:spPr/>
    </dgm:pt>
    <dgm:pt modelId="{D5F68DB8-9AAB-49BB-819D-A5787FD6D7ED}" type="pres">
      <dgm:prSet presAssocID="{123C62ED-EAF3-4AAA-B807-F17D50572151}" presName="childText" presStyleLbl="conFgAcc1" presStyleIdx="2" presStyleCnt="8">
        <dgm:presLayoutVars>
          <dgm:bulletEnabled val="1"/>
        </dgm:presLayoutVars>
      </dgm:prSet>
      <dgm:spPr/>
    </dgm:pt>
    <dgm:pt modelId="{6CFE6997-42A7-45C2-BCA7-96D4202B3ECB}" type="pres">
      <dgm:prSet presAssocID="{F0CA1921-94E9-436E-9C3A-CAA7969DC4ED}" presName="spaceBetweenRectangles" presStyleCnt="0"/>
      <dgm:spPr/>
    </dgm:pt>
    <dgm:pt modelId="{ABC0D17E-C8CF-40AD-A04E-FF8A9CBD2A5A}" type="pres">
      <dgm:prSet presAssocID="{C39481B5-E3FC-4914-AD9B-E2D1B63795FB}" presName="parentLin" presStyleCnt="0"/>
      <dgm:spPr/>
    </dgm:pt>
    <dgm:pt modelId="{01BB443D-341D-4E99-BFEF-8591165C6BC0}" type="pres">
      <dgm:prSet presAssocID="{C39481B5-E3FC-4914-AD9B-E2D1B63795FB}" presName="parentLeftMargin" presStyleLbl="node1" presStyleIdx="2" presStyleCnt="8"/>
      <dgm:spPr/>
      <dgm:t>
        <a:bodyPr/>
        <a:lstStyle/>
        <a:p>
          <a:endParaRPr lang="fr-FR"/>
        </a:p>
      </dgm:t>
    </dgm:pt>
    <dgm:pt modelId="{C196EDE3-F240-4495-BC03-222A258649B0}" type="pres">
      <dgm:prSet presAssocID="{C39481B5-E3FC-4914-AD9B-E2D1B63795FB}" presName="parentText" presStyleLbl="node1" presStyleIdx="3" presStyleCnt="8">
        <dgm:presLayoutVars>
          <dgm:chMax val="0"/>
          <dgm:bulletEnabled val="1"/>
        </dgm:presLayoutVars>
      </dgm:prSet>
      <dgm:spPr/>
      <dgm:t>
        <a:bodyPr/>
        <a:lstStyle/>
        <a:p>
          <a:endParaRPr lang="fr-FR"/>
        </a:p>
      </dgm:t>
    </dgm:pt>
    <dgm:pt modelId="{1BBB6635-7AC1-48C8-90CC-EED87DC69982}" type="pres">
      <dgm:prSet presAssocID="{C39481B5-E3FC-4914-AD9B-E2D1B63795FB}" presName="negativeSpace" presStyleCnt="0"/>
      <dgm:spPr/>
    </dgm:pt>
    <dgm:pt modelId="{93F9CC69-A67F-4C3D-BAE3-0A94F253224C}" type="pres">
      <dgm:prSet presAssocID="{C39481B5-E3FC-4914-AD9B-E2D1B63795FB}" presName="childText" presStyleLbl="conFgAcc1" presStyleIdx="3" presStyleCnt="8">
        <dgm:presLayoutVars>
          <dgm:bulletEnabled val="1"/>
        </dgm:presLayoutVars>
      </dgm:prSet>
      <dgm:spPr/>
    </dgm:pt>
    <dgm:pt modelId="{BF58FA8D-D567-4485-B03D-7C570ECAD35A}" type="pres">
      <dgm:prSet presAssocID="{B895F0FB-74F9-4A3D-BF65-A33D3D693475}" presName="spaceBetweenRectangles" presStyleCnt="0"/>
      <dgm:spPr/>
    </dgm:pt>
    <dgm:pt modelId="{4C281C6A-A4FF-44AC-8762-A99B73E3DAD4}" type="pres">
      <dgm:prSet presAssocID="{18DCCA75-0E3D-4CBF-86A3-FB26A6505647}" presName="parentLin" presStyleCnt="0"/>
      <dgm:spPr/>
    </dgm:pt>
    <dgm:pt modelId="{DF5C4127-3014-43E4-9A75-650790A4E1B5}" type="pres">
      <dgm:prSet presAssocID="{18DCCA75-0E3D-4CBF-86A3-FB26A6505647}" presName="parentLeftMargin" presStyleLbl="node1" presStyleIdx="3" presStyleCnt="8"/>
      <dgm:spPr/>
      <dgm:t>
        <a:bodyPr/>
        <a:lstStyle/>
        <a:p>
          <a:endParaRPr lang="fr-FR"/>
        </a:p>
      </dgm:t>
    </dgm:pt>
    <dgm:pt modelId="{DFEE7A62-4B09-4260-91A8-5CCC11A76717}" type="pres">
      <dgm:prSet presAssocID="{18DCCA75-0E3D-4CBF-86A3-FB26A6505647}" presName="parentText" presStyleLbl="node1" presStyleIdx="4" presStyleCnt="8" custLinFactNeighborX="77902" custLinFactNeighborY="1928">
        <dgm:presLayoutVars>
          <dgm:chMax val="0"/>
          <dgm:bulletEnabled val="1"/>
        </dgm:presLayoutVars>
      </dgm:prSet>
      <dgm:spPr/>
      <dgm:t>
        <a:bodyPr/>
        <a:lstStyle/>
        <a:p>
          <a:endParaRPr lang="fr-FR"/>
        </a:p>
      </dgm:t>
    </dgm:pt>
    <dgm:pt modelId="{D8CE193A-C283-431F-B251-8CA84D2B74A1}" type="pres">
      <dgm:prSet presAssocID="{18DCCA75-0E3D-4CBF-86A3-FB26A6505647}" presName="negativeSpace" presStyleCnt="0"/>
      <dgm:spPr/>
    </dgm:pt>
    <dgm:pt modelId="{1C98D9B0-8FDE-47E7-8E19-81BEC2E7F83E}" type="pres">
      <dgm:prSet presAssocID="{18DCCA75-0E3D-4CBF-86A3-FB26A6505647}" presName="childText" presStyleLbl="conFgAcc1" presStyleIdx="4" presStyleCnt="8">
        <dgm:presLayoutVars>
          <dgm:bulletEnabled val="1"/>
        </dgm:presLayoutVars>
      </dgm:prSet>
      <dgm:spPr/>
    </dgm:pt>
    <dgm:pt modelId="{2A28376C-FF69-479E-8306-87F0393E4141}" type="pres">
      <dgm:prSet presAssocID="{0EAC6134-D017-437E-B765-0A7A9FE74E9E}" presName="spaceBetweenRectangles" presStyleCnt="0"/>
      <dgm:spPr/>
    </dgm:pt>
    <dgm:pt modelId="{D210D4DA-BA1C-4EEA-B810-7FF2BF463A50}" type="pres">
      <dgm:prSet presAssocID="{E6C2F2BE-51FB-4FA6-935C-9E04E3114316}" presName="parentLin" presStyleCnt="0"/>
      <dgm:spPr/>
    </dgm:pt>
    <dgm:pt modelId="{3309A0EC-42EE-42F5-BBE6-958A370B62C7}" type="pres">
      <dgm:prSet presAssocID="{E6C2F2BE-51FB-4FA6-935C-9E04E3114316}" presName="parentLeftMargin" presStyleLbl="node1" presStyleIdx="4" presStyleCnt="8"/>
      <dgm:spPr/>
      <dgm:t>
        <a:bodyPr/>
        <a:lstStyle/>
        <a:p>
          <a:endParaRPr lang="fr-FR"/>
        </a:p>
      </dgm:t>
    </dgm:pt>
    <dgm:pt modelId="{F906AFFE-D1EB-4907-834D-AA4EEFBA59E5}" type="pres">
      <dgm:prSet presAssocID="{E6C2F2BE-51FB-4FA6-935C-9E04E3114316}" presName="parentText" presStyleLbl="node1" presStyleIdx="5" presStyleCnt="8">
        <dgm:presLayoutVars>
          <dgm:chMax val="0"/>
          <dgm:bulletEnabled val="1"/>
        </dgm:presLayoutVars>
      </dgm:prSet>
      <dgm:spPr/>
      <dgm:t>
        <a:bodyPr/>
        <a:lstStyle/>
        <a:p>
          <a:endParaRPr lang="fr-FR"/>
        </a:p>
      </dgm:t>
    </dgm:pt>
    <dgm:pt modelId="{EB48C2C7-4F34-4E7A-8AD3-321AA255F48E}" type="pres">
      <dgm:prSet presAssocID="{E6C2F2BE-51FB-4FA6-935C-9E04E3114316}" presName="negativeSpace" presStyleCnt="0"/>
      <dgm:spPr/>
    </dgm:pt>
    <dgm:pt modelId="{6A4E8708-E03C-4658-8633-E521F07DC419}" type="pres">
      <dgm:prSet presAssocID="{E6C2F2BE-51FB-4FA6-935C-9E04E3114316}" presName="childText" presStyleLbl="conFgAcc1" presStyleIdx="5" presStyleCnt="8">
        <dgm:presLayoutVars>
          <dgm:bulletEnabled val="1"/>
        </dgm:presLayoutVars>
      </dgm:prSet>
      <dgm:spPr/>
    </dgm:pt>
    <dgm:pt modelId="{ECF1EE18-A6E1-4F28-BED9-2D6A3CC335D2}" type="pres">
      <dgm:prSet presAssocID="{9641AFAF-0936-454A-9CC1-DE85E4FE95CE}" presName="spaceBetweenRectangles" presStyleCnt="0"/>
      <dgm:spPr/>
    </dgm:pt>
    <dgm:pt modelId="{3C2E1CBE-B344-4D6B-B716-4B9D8E70A979}" type="pres">
      <dgm:prSet presAssocID="{AF412879-F37C-45A8-B002-4C1013F50833}" presName="parentLin" presStyleCnt="0"/>
      <dgm:spPr/>
    </dgm:pt>
    <dgm:pt modelId="{FCCB2DF0-FD32-4571-98B1-0EBBEAA4F872}" type="pres">
      <dgm:prSet presAssocID="{AF412879-F37C-45A8-B002-4C1013F50833}" presName="parentLeftMargin" presStyleLbl="node1" presStyleIdx="5" presStyleCnt="8"/>
      <dgm:spPr/>
      <dgm:t>
        <a:bodyPr/>
        <a:lstStyle/>
        <a:p>
          <a:endParaRPr lang="fr-FR"/>
        </a:p>
      </dgm:t>
    </dgm:pt>
    <dgm:pt modelId="{78C3C3E0-10A9-4638-BEEB-530D89F000E5}" type="pres">
      <dgm:prSet presAssocID="{AF412879-F37C-45A8-B002-4C1013F50833}" presName="parentText" presStyleLbl="node1" presStyleIdx="6" presStyleCnt="8" custLinFactNeighborX="6697" custLinFactNeighborY="-2862">
        <dgm:presLayoutVars>
          <dgm:chMax val="0"/>
          <dgm:bulletEnabled val="1"/>
        </dgm:presLayoutVars>
      </dgm:prSet>
      <dgm:spPr/>
      <dgm:t>
        <a:bodyPr/>
        <a:lstStyle/>
        <a:p>
          <a:endParaRPr lang="fr-FR"/>
        </a:p>
      </dgm:t>
    </dgm:pt>
    <dgm:pt modelId="{262BB2EE-1967-496A-8CB5-DB256D288B8E}" type="pres">
      <dgm:prSet presAssocID="{AF412879-F37C-45A8-B002-4C1013F50833}" presName="negativeSpace" presStyleCnt="0"/>
      <dgm:spPr/>
    </dgm:pt>
    <dgm:pt modelId="{5EEC147A-89A9-4199-8252-21F14F2D79C9}" type="pres">
      <dgm:prSet presAssocID="{AF412879-F37C-45A8-B002-4C1013F50833}" presName="childText" presStyleLbl="conFgAcc1" presStyleIdx="6" presStyleCnt="8">
        <dgm:presLayoutVars>
          <dgm:bulletEnabled val="1"/>
        </dgm:presLayoutVars>
      </dgm:prSet>
      <dgm:spPr/>
    </dgm:pt>
    <dgm:pt modelId="{E2FB2112-B939-43D0-9E14-79E9F8B608AD}" type="pres">
      <dgm:prSet presAssocID="{093538FF-6FDA-4ECB-9244-74012EF9DB5A}" presName="spaceBetweenRectangles" presStyleCnt="0"/>
      <dgm:spPr/>
    </dgm:pt>
    <dgm:pt modelId="{AA1E7AED-B207-4B6F-8A23-8A389ECE5987}" type="pres">
      <dgm:prSet presAssocID="{A7D733A7-1864-4685-8BA0-A00F9299F01F}" presName="parentLin" presStyleCnt="0"/>
      <dgm:spPr/>
    </dgm:pt>
    <dgm:pt modelId="{DE850688-529D-4F7B-A351-9B8F1F137BB5}" type="pres">
      <dgm:prSet presAssocID="{A7D733A7-1864-4685-8BA0-A00F9299F01F}" presName="parentLeftMargin" presStyleLbl="node1" presStyleIdx="6" presStyleCnt="8"/>
      <dgm:spPr/>
      <dgm:t>
        <a:bodyPr/>
        <a:lstStyle/>
        <a:p>
          <a:endParaRPr lang="fr-FR"/>
        </a:p>
      </dgm:t>
    </dgm:pt>
    <dgm:pt modelId="{C44C8529-86ED-400B-B25E-A1DE461A19E0}" type="pres">
      <dgm:prSet presAssocID="{A7D733A7-1864-4685-8BA0-A00F9299F01F}" presName="parentText" presStyleLbl="node1" presStyleIdx="7" presStyleCnt="8">
        <dgm:presLayoutVars>
          <dgm:chMax val="0"/>
          <dgm:bulletEnabled val="1"/>
        </dgm:presLayoutVars>
      </dgm:prSet>
      <dgm:spPr/>
      <dgm:t>
        <a:bodyPr/>
        <a:lstStyle/>
        <a:p>
          <a:endParaRPr lang="fr-FR"/>
        </a:p>
      </dgm:t>
    </dgm:pt>
    <dgm:pt modelId="{B403A915-7041-46DC-BB48-78A7E093E608}" type="pres">
      <dgm:prSet presAssocID="{A7D733A7-1864-4685-8BA0-A00F9299F01F}" presName="negativeSpace" presStyleCnt="0"/>
      <dgm:spPr/>
    </dgm:pt>
    <dgm:pt modelId="{64BA2199-2002-4E50-82B5-FC486BEDB113}" type="pres">
      <dgm:prSet presAssocID="{A7D733A7-1864-4685-8BA0-A00F9299F01F}" presName="childText" presStyleLbl="conFgAcc1" presStyleIdx="7" presStyleCnt="8">
        <dgm:presLayoutVars>
          <dgm:bulletEnabled val="1"/>
        </dgm:presLayoutVars>
      </dgm:prSet>
      <dgm:spPr/>
    </dgm:pt>
  </dgm:ptLst>
  <dgm:cxnLst>
    <dgm:cxn modelId="{E69B38EF-6B91-49D5-A721-5E12F3171713}" type="presOf" srcId="{E6C2F2BE-51FB-4FA6-935C-9E04E3114316}" destId="{F906AFFE-D1EB-4907-834D-AA4EEFBA59E5}" srcOrd="1" destOrd="0" presId="urn:microsoft.com/office/officeart/2005/8/layout/list1"/>
    <dgm:cxn modelId="{3C20024C-DCA9-45AD-AD7B-54D94855DACE}" type="presOf" srcId="{E86C080C-12BE-4539-8A8B-26E6D728489D}" destId="{8C970CEA-F867-48BB-8862-B0950B51A92B}" srcOrd="1" destOrd="0" presId="urn:microsoft.com/office/officeart/2005/8/layout/list1"/>
    <dgm:cxn modelId="{6CD511DE-FD20-41F6-9CFB-D3C1C60FF0D3}" type="presOf" srcId="{A7D733A7-1864-4685-8BA0-A00F9299F01F}" destId="{C44C8529-86ED-400B-B25E-A1DE461A19E0}" srcOrd="1" destOrd="0" presId="urn:microsoft.com/office/officeart/2005/8/layout/list1"/>
    <dgm:cxn modelId="{C3BDB614-CC91-492B-8953-D2DBBCF0057E}" type="presOf" srcId="{09D620E2-1910-4B6A-9B99-E4B30FFA3308}" destId="{920AE339-F8E5-46CB-9A3D-4715B1A469BC}" srcOrd="1" destOrd="0" presId="urn:microsoft.com/office/officeart/2005/8/layout/list1"/>
    <dgm:cxn modelId="{8C1D4002-415E-440A-9457-C31C64CF5A37}" type="presOf" srcId="{AF412879-F37C-45A8-B002-4C1013F50833}" destId="{78C3C3E0-10A9-4638-BEEB-530D89F000E5}" srcOrd="1" destOrd="0" presId="urn:microsoft.com/office/officeart/2005/8/layout/list1"/>
    <dgm:cxn modelId="{73714DD2-D6DB-4350-8B03-FF2582DBDDF4}" srcId="{598F51B8-BAF3-4790-A700-8BD0071DB905}" destId="{C39481B5-E3FC-4914-AD9B-E2D1B63795FB}" srcOrd="3" destOrd="0" parTransId="{9BBC022C-AC2B-4B7D-8EFF-48C244ABC50B}" sibTransId="{B895F0FB-74F9-4A3D-BF65-A33D3D693475}"/>
    <dgm:cxn modelId="{CAFB2EEA-7D05-40C2-9CA2-EE9FDAB8D5B2}" type="presOf" srcId="{18DCCA75-0E3D-4CBF-86A3-FB26A6505647}" destId="{DFEE7A62-4B09-4260-91A8-5CCC11A76717}" srcOrd="1" destOrd="0" presId="urn:microsoft.com/office/officeart/2005/8/layout/list1"/>
    <dgm:cxn modelId="{3521B1B0-F78F-4108-ABAC-6FD374781209}" type="presOf" srcId="{E6C2F2BE-51FB-4FA6-935C-9E04E3114316}" destId="{3309A0EC-42EE-42F5-BBE6-958A370B62C7}" srcOrd="0" destOrd="0" presId="urn:microsoft.com/office/officeart/2005/8/layout/list1"/>
    <dgm:cxn modelId="{076E5C35-C21D-419B-84A0-9AD8E2F50A55}" type="presOf" srcId="{C39481B5-E3FC-4914-AD9B-E2D1B63795FB}" destId="{C196EDE3-F240-4495-BC03-222A258649B0}" srcOrd="1" destOrd="0" presId="urn:microsoft.com/office/officeart/2005/8/layout/list1"/>
    <dgm:cxn modelId="{254956CB-2E38-4160-B6EA-6A474866BF6D}" type="presOf" srcId="{C39481B5-E3FC-4914-AD9B-E2D1B63795FB}" destId="{01BB443D-341D-4E99-BFEF-8591165C6BC0}" srcOrd="0" destOrd="0" presId="urn:microsoft.com/office/officeart/2005/8/layout/list1"/>
    <dgm:cxn modelId="{AAC5037A-B5C2-468A-9B12-B203CCCC4830}" srcId="{598F51B8-BAF3-4790-A700-8BD0071DB905}" destId="{A7D733A7-1864-4685-8BA0-A00F9299F01F}" srcOrd="7" destOrd="0" parTransId="{60A55F8B-2A75-40E0-A7D9-6E61F923A223}" sibTransId="{C33361E1-F5F1-4E58-ACC9-448FA191D329}"/>
    <dgm:cxn modelId="{4D77741F-EDAB-4490-AA8C-5732456B1AAD}" srcId="{598F51B8-BAF3-4790-A700-8BD0071DB905}" destId="{123C62ED-EAF3-4AAA-B807-F17D50572151}" srcOrd="2" destOrd="0" parTransId="{87B9D180-4B8B-4F40-A2D1-1A34721B3900}" sibTransId="{F0CA1921-94E9-436E-9C3A-CAA7969DC4ED}"/>
    <dgm:cxn modelId="{41AFA12C-E048-486D-B7B1-7FB8622113CD}" srcId="{598F51B8-BAF3-4790-A700-8BD0071DB905}" destId="{E86C080C-12BE-4539-8A8B-26E6D728489D}" srcOrd="0" destOrd="0" parTransId="{94A9717D-0F6D-451B-BAD9-A9846BC43DAB}" sibTransId="{3A7FCE51-4343-4196-8931-1EE3F1E3444D}"/>
    <dgm:cxn modelId="{F5FE1DB0-BDE9-45C8-B016-4EDCDD8D895E}" srcId="{598F51B8-BAF3-4790-A700-8BD0071DB905}" destId="{18DCCA75-0E3D-4CBF-86A3-FB26A6505647}" srcOrd="4" destOrd="0" parTransId="{49F33E6B-EC0E-4ECA-B585-409A9331C2A9}" sibTransId="{0EAC6134-D017-437E-B765-0A7A9FE74E9E}"/>
    <dgm:cxn modelId="{71757188-3C6E-4BAA-9201-7E64A62DFF2A}" type="presOf" srcId="{18DCCA75-0E3D-4CBF-86A3-FB26A6505647}" destId="{DF5C4127-3014-43E4-9A75-650790A4E1B5}" srcOrd="0" destOrd="0" presId="urn:microsoft.com/office/officeart/2005/8/layout/list1"/>
    <dgm:cxn modelId="{4B0E840A-6DF0-47FB-8FDC-6A067ADB5D1E}" type="presOf" srcId="{598F51B8-BAF3-4790-A700-8BD0071DB905}" destId="{1F67704B-7958-4345-B79E-533732E40670}" srcOrd="0" destOrd="0" presId="urn:microsoft.com/office/officeart/2005/8/layout/list1"/>
    <dgm:cxn modelId="{307DC83C-611C-4FC0-B386-A56AABFFE11F}" srcId="{598F51B8-BAF3-4790-A700-8BD0071DB905}" destId="{AF412879-F37C-45A8-B002-4C1013F50833}" srcOrd="6" destOrd="0" parTransId="{CE37ED38-E5B6-4903-8CAD-034A7D6F7E12}" sibTransId="{093538FF-6FDA-4ECB-9244-74012EF9DB5A}"/>
    <dgm:cxn modelId="{401FDC73-4268-4B53-806D-F8BA18796DB7}" srcId="{598F51B8-BAF3-4790-A700-8BD0071DB905}" destId="{E6C2F2BE-51FB-4FA6-935C-9E04E3114316}" srcOrd="5" destOrd="0" parTransId="{90585822-260A-49ED-864E-96B8CC8ECB6D}" sibTransId="{9641AFAF-0936-454A-9CC1-DE85E4FE95CE}"/>
    <dgm:cxn modelId="{D16462B1-A35F-43E0-A3FC-4F134B8910B4}" type="presOf" srcId="{123C62ED-EAF3-4AAA-B807-F17D50572151}" destId="{FF632B33-D6D4-49AE-8921-0295EF76CE58}" srcOrd="1" destOrd="0" presId="urn:microsoft.com/office/officeart/2005/8/layout/list1"/>
    <dgm:cxn modelId="{83F228C7-88CE-4820-861D-DDEF8009B5A9}" srcId="{598F51B8-BAF3-4790-A700-8BD0071DB905}" destId="{09D620E2-1910-4B6A-9B99-E4B30FFA3308}" srcOrd="1" destOrd="0" parTransId="{F5B82939-589D-4C9E-BA58-79DDEEF383A4}" sibTransId="{0A3ADC88-7BC7-4A86-82DE-13513AACB02C}"/>
    <dgm:cxn modelId="{D0510E0E-900E-42E8-8F31-577012A3C0E0}" type="presOf" srcId="{E86C080C-12BE-4539-8A8B-26E6D728489D}" destId="{20DBB9AA-752E-43B3-BDE4-87A36A8E0AF0}" srcOrd="0" destOrd="0" presId="urn:microsoft.com/office/officeart/2005/8/layout/list1"/>
    <dgm:cxn modelId="{A43CF09F-0F9F-4451-9C74-CE1D37AFC81E}" type="presOf" srcId="{123C62ED-EAF3-4AAA-B807-F17D50572151}" destId="{D4DBBE1B-4985-486D-AB2A-929F6E5E2C7B}" srcOrd="0" destOrd="0" presId="urn:microsoft.com/office/officeart/2005/8/layout/list1"/>
    <dgm:cxn modelId="{07CADD4B-9D5D-4D30-8D50-9E951BC44963}" type="presOf" srcId="{A7D733A7-1864-4685-8BA0-A00F9299F01F}" destId="{DE850688-529D-4F7B-A351-9B8F1F137BB5}" srcOrd="0" destOrd="0" presId="urn:microsoft.com/office/officeart/2005/8/layout/list1"/>
    <dgm:cxn modelId="{933395A7-6CD5-4A22-9694-02AA59726524}" type="presOf" srcId="{AF412879-F37C-45A8-B002-4C1013F50833}" destId="{FCCB2DF0-FD32-4571-98B1-0EBBEAA4F872}" srcOrd="0" destOrd="0" presId="urn:microsoft.com/office/officeart/2005/8/layout/list1"/>
    <dgm:cxn modelId="{9193E67F-182B-4BD5-89C6-91DD4889489A}" type="presOf" srcId="{09D620E2-1910-4B6A-9B99-E4B30FFA3308}" destId="{9F9FD37F-6FCD-4CB4-A7CE-3D304E8B5964}" srcOrd="0" destOrd="0" presId="urn:microsoft.com/office/officeart/2005/8/layout/list1"/>
    <dgm:cxn modelId="{9C5752E2-A28D-491E-8F75-480DC319337B}" type="presParOf" srcId="{1F67704B-7958-4345-B79E-533732E40670}" destId="{337E0630-D1D9-436E-A560-E683C16A8D6D}" srcOrd="0" destOrd="0" presId="urn:microsoft.com/office/officeart/2005/8/layout/list1"/>
    <dgm:cxn modelId="{B23FEF07-AA17-432D-AAF7-ABC301C11A90}" type="presParOf" srcId="{337E0630-D1D9-436E-A560-E683C16A8D6D}" destId="{20DBB9AA-752E-43B3-BDE4-87A36A8E0AF0}" srcOrd="0" destOrd="0" presId="urn:microsoft.com/office/officeart/2005/8/layout/list1"/>
    <dgm:cxn modelId="{9247F15D-9F2F-43B5-BB00-44E7E142A381}" type="presParOf" srcId="{337E0630-D1D9-436E-A560-E683C16A8D6D}" destId="{8C970CEA-F867-48BB-8862-B0950B51A92B}" srcOrd="1" destOrd="0" presId="urn:microsoft.com/office/officeart/2005/8/layout/list1"/>
    <dgm:cxn modelId="{FE0A29F4-C273-48A7-B034-47D199ED9295}" type="presParOf" srcId="{1F67704B-7958-4345-B79E-533732E40670}" destId="{12023F0F-BAF3-48AB-91DF-F466352C8188}" srcOrd="1" destOrd="0" presId="urn:microsoft.com/office/officeart/2005/8/layout/list1"/>
    <dgm:cxn modelId="{4CB8FC28-4E3A-45D2-B2D4-F4692F2A903F}" type="presParOf" srcId="{1F67704B-7958-4345-B79E-533732E40670}" destId="{D14C8522-52B1-4473-BE0C-CF9021D9015C}" srcOrd="2" destOrd="0" presId="urn:microsoft.com/office/officeart/2005/8/layout/list1"/>
    <dgm:cxn modelId="{C3F7926B-CB28-4BCC-8013-784A33665AA7}" type="presParOf" srcId="{1F67704B-7958-4345-B79E-533732E40670}" destId="{7893D386-D99C-4253-9CB5-BCD9F1C01A12}" srcOrd="3" destOrd="0" presId="urn:microsoft.com/office/officeart/2005/8/layout/list1"/>
    <dgm:cxn modelId="{9A77BDFB-605F-46F1-9A39-9AEAFD5AF14C}" type="presParOf" srcId="{1F67704B-7958-4345-B79E-533732E40670}" destId="{68F83DFA-EF06-4B58-A2B6-5EAC8306D420}" srcOrd="4" destOrd="0" presId="urn:microsoft.com/office/officeart/2005/8/layout/list1"/>
    <dgm:cxn modelId="{8568C3B5-5747-4E56-B3F6-B62C883E2DB4}" type="presParOf" srcId="{68F83DFA-EF06-4B58-A2B6-5EAC8306D420}" destId="{9F9FD37F-6FCD-4CB4-A7CE-3D304E8B5964}" srcOrd="0" destOrd="0" presId="urn:microsoft.com/office/officeart/2005/8/layout/list1"/>
    <dgm:cxn modelId="{470DB35D-5D59-476C-AB8A-9EBD1C8A91A6}" type="presParOf" srcId="{68F83DFA-EF06-4B58-A2B6-5EAC8306D420}" destId="{920AE339-F8E5-46CB-9A3D-4715B1A469BC}" srcOrd="1" destOrd="0" presId="urn:microsoft.com/office/officeart/2005/8/layout/list1"/>
    <dgm:cxn modelId="{5214B7D7-E564-4A4E-BCD6-D2607038085B}" type="presParOf" srcId="{1F67704B-7958-4345-B79E-533732E40670}" destId="{4D5851E1-5A9C-4175-BA43-3FA55A54E670}" srcOrd="5" destOrd="0" presId="urn:microsoft.com/office/officeart/2005/8/layout/list1"/>
    <dgm:cxn modelId="{8711DE03-DF7D-4E49-A801-7DE373B4F69B}" type="presParOf" srcId="{1F67704B-7958-4345-B79E-533732E40670}" destId="{AE03F680-D886-4708-9501-9F5244CE55E5}" srcOrd="6" destOrd="0" presId="urn:microsoft.com/office/officeart/2005/8/layout/list1"/>
    <dgm:cxn modelId="{10785C0E-8B1D-4A0B-B9C7-E7E60AEE67C6}" type="presParOf" srcId="{1F67704B-7958-4345-B79E-533732E40670}" destId="{65E9B2A9-310C-45FF-B5F3-FA4939FF9706}" srcOrd="7" destOrd="0" presId="urn:microsoft.com/office/officeart/2005/8/layout/list1"/>
    <dgm:cxn modelId="{69A0BAC6-8A37-41AC-9512-BD6E7BD03081}" type="presParOf" srcId="{1F67704B-7958-4345-B79E-533732E40670}" destId="{24A721CD-86AA-4BF4-9A9B-B4F4BBCB2F26}" srcOrd="8" destOrd="0" presId="urn:microsoft.com/office/officeart/2005/8/layout/list1"/>
    <dgm:cxn modelId="{548AE865-97F0-4E46-A639-2F425D7AEBE3}" type="presParOf" srcId="{24A721CD-86AA-4BF4-9A9B-B4F4BBCB2F26}" destId="{D4DBBE1B-4985-486D-AB2A-929F6E5E2C7B}" srcOrd="0" destOrd="0" presId="urn:microsoft.com/office/officeart/2005/8/layout/list1"/>
    <dgm:cxn modelId="{E0F59EA5-3919-4221-863C-BC99E4817281}" type="presParOf" srcId="{24A721CD-86AA-4BF4-9A9B-B4F4BBCB2F26}" destId="{FF632B33-D6D4-49AE-8921-0295EF76CE58}" srcOrd="1" destOrd="0" presId="urn:microsoft.com/office/officeart/2005/8/layout/list1"/>
    <dgm:cxn modelId="{52E84759-089B-4B2A-BFC3-C407CE264CCE}" type="presParOf" srcId="{1F67704B-7958-4345-B79E-533732E40670}" destId="{661CD19E-0072-4CB8-B6F2-DFFDA42C5C24}" srcOrd="9" destOrd="0" presId="urn:microsoft.com/office/officeart/2005/8/layout/list1"/>
    <dgm:cxn modelId="{98061B75-5681-45F8-BAD9-84E2FC762714}" type="presParOf" srcId="{1F67704B-7958-4345-B79E-533732E40670}" destId="{D5F68DB8-9AAB-49BB-819D-A5787FD6D7ED}" srcOrd="10" destOrd="0" presId="urn:microsoft.com/office/officeart/2005/8/layout/list1"/>
    <dgm:cxn modelId="{CE91FB6F-90FE-4616-8177-A9C53ECAD3D2}" type="presParOf" srcId="{1F67704B-7958-4345-B79E-533732E40670}" destId="{6CFE6997-42A7-45C2-BCA7-96D4202B3ECB}" srcOrd="11" destOrd="0" presId="urn:microsoft.com/office/officeart/2005/8/layout/list1"/>
    <dgm:cxn modelId="{B1F7007D-272B-452D-9E34-33B0D78FEFA0}" type="presParOf" srcId="{1F67704B-7958-4345-B79E-533732E40670}" destId="{ABC0D17E-C8CF-40AD-A04E-FF8A9CBD2A5A}" srcOrd="12" destOrd="0" presId="urn:microsoft.com/office/officeart/2005/8/layout/list1"/>
    <dgm:cxn modelId="{A7CCB4F1-60FA-4AE0-AB92-110D4A4D05DC}" type="presParOf" srcId="{ABC0D17E-C8CF-40AD-A04E-FF8A9CBD2A5A}" destId="{01BB443D-341D-4E99-BFEF-8591165C6BC0}" srcOrd="0" destOrd="0" presId="urn:microsoft.com/office/officeart/2005/8/layout/list1"/>
    <dgm:cxn modelId="{F141E4B4-1495-43DC-8DC4-06921E1CDE15}" type="presParOf" srcId="{ABC0D17E-C8CF-40AD-A04E-FF8A9CBD2A5A}" destId="{C196EDE3-F240-4495-BC03-222A258649B0}" srcOrd="1" destOrd="0" presId="urn:microsoft.com/office/officeart/2005/8/layout/list1"/>
    <dgm:cxn modelId="{BF3AA697-37D5-4E39-8833-5BA67E2D4AEA}" type="presParOf" srcId="{1F67704B-7958-4345-B79E-533732E40670}" destId="{1BBB6635-7AC1-48C8-90CC-EED87DC69982}" srcOrd="13" destOrd="0" presId="urn:microsoft.com/office/officeart/2005/8/layout/list1"/>
    <dgm:cxn modelId="{5EDD2B40-333F-489D-9A52-FD2385CFFE95}" type="presParOf" srcId="{1F67704B-7958-4345-B79E-533732E40670}" destId="{93F9CC69-A67F-4C3D-BAE3-0A94F253224C}" srcOrd="14" destOrd="0" presId="urn:microsoft.com/office/officeart/2005/8/layout/list1"/>
    <dgm:cxn modelId="{76181DDE-9779-49FC-9D7E-606D8A24C4CF}" type="presParOf" srcId="{1F67704B-7958-4345-B79E-533732E40670}" destId="{BF58FA8D-D567-4485-B03D-7C570ECAD35A}" srcOrd="15" destOrd="0" presId="urn:microsoft.com/office/officeart/2005/8/layout/list1"/>
    <dgm:cxn modelId="{8EB07D6B-F342-437F-8F11-7520408BE4FE}" type="presParOf" srcId="{1F67704B-7958-4345-B79E-533732E40670}" destId="{4C281C6A-A4FF-44AC-8762-A99B73E3DAD4}" srcOrd="16" destOrd="0" presId="urn:microsoft.com/office/officeart/2005/8/layout/list1"/>
    <dgm:cxn modelId="{6F87EBA5-3907-4F9A-BBD4-12F86C9A89DD}" type="presParOf" srcId="{4C281C6A-A4FF-44AC-8762-A99B73E3DAD4}" destId="{DF5C4127-3014-43E4-9A75-650790A4E1B5}" srcOrd="0" destOrd="0" presId="urn:microsoft.com/office/officeart/2005/8/layout/list1"/>
    <dgm:cxn modelId="{704C2352-6DC2-45B4-8CC1-F5A0A648B4F7}" type="presParOf" srcId="{4C281C6A-A4FF-44AC-8762-A99B73E3DAD4}" destId="{DFEE7A62-4B09-4260-91A8-5CCC11A76717}" srcOrd="1" destOrd="0" presId="urn:microsoft.com/office/officeart/2005/8/layout/list1"/>
    <dgm:cxn modelId="{791530D0-4821-4412-A92C-28EF2755D478}" type="presParOf" srcId="{1F67704B-7958-4345-B79E-533732E40670}" destId="{D8CE193A-C283-431F-B251-8CA84D2B74A1}" srcOrd="17" destOrd="0" presId="urn:microsoft.com/office/officeart/2005/8/layout/list1"/>
    <dgm:cxn modelId="{5B64D852-2922-4398-9494-8FB93BBB6707}" type="presParOf" srcId="{1F67704B-7958-4345-B79E-533732E40670}" destId="{1C98D9B0-8FDE-47E7-8E19-81BEC2E7F83E}" srcOrd="18" destOrd="0" presId="urn:microsoft.com/office/officeart/2005/8/layout/list1"/>
    <dgm:cxn modelId="{C4E02650-6BFF-4831-9B32-090B8AD75F80}" type="presParOf" srcId="{1F67704B-7958-4345-B79E-533732E40670}" destId="{2A28376C-FF69-479E-8306-87F0393E4141}" srcOrd="19" destOrd="0" presId="urn:microsoft.com/office/officeart/2005/8/layout/list1"/>
    <dgm:cxn modelId="{453357A9-6F1E-4DDA-BF88-7ADE7F3A7A9B}" type="presParOf" srcId="{1F67704B-7958-4345-B79E-533732E40670}" destId="{D210D4DA-BA1C-4EEA-B810-7FF2BF463A50}" srcOrd="20" destOrd="0" presId="urn:microsoft.com/office/officeart/2005/8/layout/list1"/>
    <dgm:cxn modelId="{7122DDFA-B453-42A9-B4FB-CB329C7FB63F}" type="presParOf" srcId="{D210D4DA-BA1C-4EEA-B810-7FF2BF463A50}" destId="{3309A0EC-42EE-42F5-BBE6-958A370B62C7}" srcOrd="0" destOrd="0" presId="urn:microsoft.com/office/officeart/2005/8/layout/list1"/>
    <dgm:cxn modelId="{21B3EDF2-E8A1-4432-9CBD-FA4FB0FAC455}" type="presParOf" srcId="{D210D4DA-BA1C-4EEA-B810-7FF2BF463A50}" destId="{F906AFFE-D1EB-4907-834D-AA4EEFBA59E5}" srcOrd="1" destOrd="0" presId="urn:microsoft.com/office/officeart/2005/8/layout/list1"/>
    <dgm:cxn modelId="{C66537D6-86D1-4D6B-8BF7-E2E3EDD431E4}" type="presParOf" srcId="{1F67704B-7958-4345-B79E-533732E40670}" destId="{EB48C2C7-4F34-4E7A-8AD3-321AA255F48E}" srcOrd="21" destOrd="0" presId="urn:microsoft.com/office/officeart/2005/8/layout/list1"/>
    <dgm:cxn modelId="{3A17282E-7CA1-4471-B2BD-240E4680C37E}" type="presParOf" srcId="{1F67704B-7958-4345-B79E-533732E40670}" destId="{6A4E8708-E03C-4658-8633-E521F07DC419}" srcOrd="22" destOrd="0" presId="urn:microsoft.com/office/officeart/2005/8/layout/list1"/>
    <dgm:cxn modelId="{7F2FEE37-610A-4F6A-B7C9-C38410F756A8}" type="presParOf" srcId="{1F67704B-7958-4345-B79E-533732E40670}" destId="{ECF1EE18-A6E1-4F28-BED9-2D6A3CC335D2}" srcOrd="23" destOrd="0" presId="urn:microsoft.com/office/officeart/2005/8/layout/list1"/>
    <dgm:cxn modelId="{96B884F4-18E0-4CEE-9AEA-2A218E5FB518}" type="presParOf" srcId="{1F67704B-7958-4345-B79E-533732E40670}" destId="{3C2E1CBE-B344-4D6B-B716-4B9D8E70A979}" srcOrd="24" destOrd="0" presId="urn:microsoft.com/office/officeart/2005/8/layout/list1"/>
    <dgm:cxn modelId="{7284308A-500F-490C-BF5D-269E4207F40A}" type="presParOf" srcId="{3C2E1CBE-B344-4D6B-B716-4B9D8E70A979}" destId="{FCCB2DF0-FD32-4571-98B1-0EBBEAA4F872}" srcOrd="0" destOrd="0" presId="urn:microsoft.com/office/officeart/2005/8/layout/list1"/>
    <dgm:cxn modelId="{92F2EEE7-BBDB-4B43-A489-F713CA63B9EC}" type="presParOf" srcId="{3C2E1CBE-B344-4D6B-B716-4B9D8E70A979}" destId="{78C3C3E0-10A9-4638-BEEB-530D89F000E5}" srcOrd="1" destOrd="0" presId="urn:microsoft.com/office/officeart/2005/8/layout/list1"/>
    <dgm:cxn modelId="{30EE3C4A-24DF-4173-80EF-7C3264430DCD}" type="presParOf" srcId="{1F67704B-7958-4345-B79E-533732E40670}" destId="{262BB2EE-1967-496A-8CB5-DB256D288B8E}" srcOrd="25" destOrd="0" presId="urn:microsoft.com/office/officeart/2005/8/layout/list1"/>
    <dgm:cxn modelId="{B4CA33C8-D4BB-4DF5-9228-8B257CF120BF}" type="presParOf" srcId="{1F67704B-7958-4345-B79E-533732E40670}" destId="{5EEC147A-89A9-4199-8252-21F14F2D79C9}" srcOrd="26" destOrd="0" presId="urn:microsoft.com/office/officeart/2005/8/layout/list1"/>
    <dgm:cxn modelId="{04D69074-2ACF-45CE-BDEE-D6A96D62A568}" type="presParOf" srcId="{1F67704B-7958-4345-B79E-533732E40670}" destId="{E2FB2112-B939-43D0-9E14-79E9F8B608AD}" srcOrd="27" destOrd="0" presId="urn:microsoft.com/office/officeart/2005/8/layout/list1"/>
    <dgm:cxn modelId="{275B0290-25A6-4FED-A16C-B489A50BD5F1}" type="presParOf" srcId="{1F67704B-7958-4345-B79E-533732E40670}" destId="{AA1E7AED-B207-4B6F-8A23-8A389ECE5987}" srcOrd="28" destOrd="0" presId="urn:microsoft.com/office/officeart/2005/8/layout/list1"/>
    <dgm:cxn modelId="{210A3EA2-3892-432B-8ECA-BC17B5E239EF}" type="presParOf" srcId="{AA1E7AED-B207-4B6F-8A23-8A389ECE5987}" destId="{DE850688-529D-4F7B-A351-9B8F1F137BB5}" srcOrd="0" destOrd="0" presId="urn:microsoft.com/office/officeart/2005/8/layout/list1"/>
    <dgm:cxn modelId="{36067E08-9522-49E8-8EC9-9A9C7198F83F}" type="presParOf" srcId="{AA1E7AED-B207-4B6F-8A23-8A389ECE5987}" destId="{C44C8529-86ED-400B-B25E-A1DE461A19E0}" srcOrd="1" destOrd="0" presId="urn:microsoft.com/office/officeart/2005/8/layout/list1"/>
    <dgm:cxn modelId="{B8785800-7983-4552-A5B2-6E315F8F6834}" type="presParOf" srcId="{1F67704B-7958-4345-B79E-533732E40670}" destId="{B403A915-7041-46DC-BB48-78A7E093E608}" srcOrd="29" destOrd="0" presId="urn:microsoft.com/office/officeart/2005/8/layout/list1"/>
    <dgm:cxn modelId="{7AC65F4E-F652-43CE-970F-C0077E0FB934}" type="presParOf" srcId="{1F67704B-7958-4345-B79E-533732E40670}" destId="{64BA2199-2002-4E50-82B5-FC486BEDB113}" srcOrd="3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A910C6-804C-4A98-A369-E1F91B60AE2E}" type="doc">
      <dgm:prSet loTypeId="urn:microsoft.com/office/officeart/2005/8/layout/process1" loCatId="process" qsTypeId="urn:microsoft.com/office/officeart/2005/8/quickstyle/simple1" qsCatId="simple" csTypeId="urn:microsoft.com/office/officeart/2005/8/colors/colorful4" csCatId="colorful" phldr="1"/>
      <dgm:spPr/>
    </dgm:pt>
    <dgm:pt modelId="{FDB99418-81EF-436E-A191-489787826142}">
      <dgm:prSet phldrT="[Texte]" custT="1"/>
      <dgm:spPr/>
      <dgm:t>
        <a:bodyPr/>
        <a:lstStyle/>
        <a:p>
          <a:r>
            <a:rPr lang="ar-DZ" sz="3200" dirty="0" smtClean="0">
              <a:solidFill>
                <a:schemeClr val="tx1"/>
              </a:solidFill>
            </a:rPr>
            <a:t>العادة</a:t>
          </a:r>
          <a:r>
            <a:rPr lang="ar-DZ" sz="1800" dirty="0" smtClean="0"/>
            <a:t> </a:t>
          </a:r>
          <a:endParaRPr lang="fr-FR" sz="1800" dirty="0"/>
        </a:p>
      </dgm:t>
    </dgm:pt>
    <dgm:pt modelId="{7AECA3D4-E691-4712-A240-CC0BF32213DA}" type="parTrans" cxnId="{0C399F82-7E4F-40D9-A793-297FC623707E}">
      <dgm:prSet/>
      <dgm:spPr/>
      <dgm:t>
        <a:bodyPr/>
        <a:lstStyle/>
        <a:p>
          <a:endParaRPr lang="fr-FR"/>
        </a:p>
      </dgm:t>
    </dgm:pt>
    <dgm:pt modelId="{DFAEF773-F58F-4F33-B367-35EDFC798042}" type="sibTrans" cxnId="{0C399F82-7E4F-40D9-A793-297FC623707E}">
      <dgm:prSet/>
      <dgm:spPr/>
      <dgm:t>
        <a:bodyPr/>
        <a:lstStyle/>
        <a:p>
          <a:endParaRPr lang="fr-FR"/>
        </a:p>
      </dgm:t>
    </dgm:pt>
    <dgm:pt modelId="{D1CEBDAE-52AB-49CA-A6CB-86A24AF53C45}">
      <dgm:prSet phldrT="[Texte]" custT="1"/>
      <dgm:spPr/>
      <dgm:t>
        <a:bodyPr/>
        <a:lstStyle/>
        <a:p>
          <a:r>
            <a:rPr lang="ar-DZ" sz="3200" dirty="0" smtClean="0">
              <a:solidFill>
                <a:schemeClr val="tx1"/>
              </a:solidFill>
            </a:rPr>
            <a:t>الأمان</a:t>
          </a:r>
          <a:r>
            <a:rPr lang="ar-DZ" sz="1800" dirty="0" smtClean="0"/>
            <a:t> </a:t>
          </a:r>
          <a:endParaRPr lang="fr-FR" sz="1800" dirty="0"/>
        </a:p>
      </dgm:t>
    </dgm:pt>
    <dgm:pt modelId="{A6D21950-A8D3-46C1-BD2B-AA8352A7A42E}" type="parTrans" cxnId="{CDDE29A3-0A12-4A30-A1EF-61E8C652E56F}">
      <dgm:prSet/>
      <dgm:spPr/>
      <dgm:t>
        <a:bodyPr/>
        <a:lstStyle/>
        <a:p>
          <a:endParaRPr lang="fr-FR"/>
        </a:p>
      </dgm:t>
    </dgm:pt>
    <dgm:pt modelId="{5B7DE3FB-6387-4843-8402-E2D64BAC283F}" type="sibTrans" cxnId="{CDDE29A3-0A12-4A30-A1EF-61E8C652E56F}">
      <dgm:prSet/>
      <dgm:spPr/>
      <dgm:t>
        <a:bodyPr/>
        <a:lstStyle/>
        <a:p>
          <a:endParaRPr lang="fr-FR"/>
        </a:p>
      </dgm:t>
    </dgm:pt>
    <dgm:pt modelId="{5BCE4FDB-2EF4-445E-8E93-8EE2AD296B5D}">
      <dgm:prSet phldrT="[Texte]" custT="1"/>
      <dgm:spPr/>
      <dgm:t>
        <a:bodyPr/>
        <a:lstStyle/>
        <a:p>
          <a:r>
            <a:rPr lang="ar-DZ" sz="3200" dirty="0" smtClean="0">
              <a:solidFill>
                <a:schemeClr val="tx1"/>
              </a:solidFill>
            </a:rPr>
            <a:t>التعامل الانتقائي مع المعلومات </a:t>
          </a:r>
          <a:endParaRPr lang="fr-FR" sz="3200" dirty="0">
            <a:solidFill>
              <a:schemeClr val="tx1"/>
            </a:solidFill>
          </a:endParaRPr>
        </a:p>
      </dgm:t>
    </dgm:pt>
    <dgm:pt modelId="{BA00564C-5A0F-48CC-BEF6-6827AAC56746}" type="parTrans" cxnId="{C223C140-8162-4736-9839-2618B239C4C3}">
      <dgm:prSet/>
      <dgm:spPr/>
      <dgm:t>
        <a:bodyPr/>
        <a:lstStyle/>
        <a:p>
          <a:endParaRPr lang="fr-FR"/>
        </a:p>
      </dgm:t>
    </dgm:pt>
    <dgm:pt modelId="{CAF5C65D-6A90-437D-B959-E792D00E4F1D}" type="sibTrans" cxnId="{C223C140-8162-4736-9839-2618B239C4C3}">
      <dgm:prSet/>
      <dgm:spPr/>
      <dgm:t>
        <a:bodyPr/>
        <a:lstStyle/>
        <a:p>
          <a:endParaRPr lang="fr-FR"/>
        </a:p>
      </dgm:t>
    </dgm:pt>
    <dgm:pt modelId="{71F94794-84F5-4F11-BCD5-28D9FE617453}">
      <dgm:prSet custT="1"/>
      <dgm:spPr/>
      <dgm:t>
        <a:bodyPr/>
        <a:lstStyle/>
        <a:p>
          <a:r>
            <a:rPr lang="ar-DZ" sz="3200" dirty="0" smtClean="0">
              <a:solidFill>
                <a:schemeClr val="tx1"/>
              </a:solidFill>
            </a:rPr>
            <a:t>الخوف من المجهول </a:t>
          </a:r>
          <a:endParaRPr lang="fr-FR" sz="3200" dirty="0">
            <a:solidFill>
              <a:schemeClr val="tx1"/>
            </a:solidFill>
          </a:endParaRPr>
        </a:p>
      </dgm:t>
    </dgm:pt>
    <dgm:pt modelId="{3CB580EB-05C2-48C1-BDF0-2E142C667E2A}" type="parTrans" cxnId="{CAED14BC-9B52-48A6-BDA3-951CBB0219BF}">
      <dgm:prSet/>
      <dgm:spPr/>
      <dgm:t>
        <a:bodyPr/>
        <a:lstStyle/>
        <a:p>
          <a:endParaRPr lang="fr-FR"/>
        </a:p>
      </dgm:t>
    </dgm:pt>
    <dgm:pt modelId="{FF45B962-E79D-4394-81D2-B8297B21DDD6}" type="sibTrans" cxnId="{CAED14BC-9B52-48A6-BDA3-951CBB0219BF}">
      <dgm:prSet/>
      <dgm:spPr/>
      <dgm:t>
        <a:bodyPr/>
        <a:lstStyle/>
        <a:p>
          <a:endParaRPr lang="fr-FR"/>
        </a:p>
      </dgm:t>
    </dgm:pt>
    <dgm:pt modelId="{8D8CCDEA-3A1D-436C-BBE0-F26427F7E6BD}">
      <dgm:prSet custT="1"/>
      <dgm:spPr/>
      <dgm:t>
        <a:bodyPr/>
        <a:lstStyle/>
        <a:p>
          <a:r>
            <a:rPr lang="ar-DZ" sz="3200" dirty="0" smtClean="0">
              <a:solidFill>
                <a:schemeClr val="tx1"/>
              </a:solidFill>
            </a:rPr>
            <a:t>عوامل اقتصادية </a:t>
          </a:r>
          <a:endParaRPr lang="fr-FR" sz="3200" dirty="0">
            <a:solidFill>
              <a:schemeClr val="tx1"/>
            </a:solidFill>
          </a:endParaRPr>
        </a:p>
      </dgm:t>
    </dgm:pt>
    <dgm:pt modelId="{473E8BC9-E7E7-4758-B6D8-0D30D8308189}" type="parTrans" cxnId="{467F8B81-D50C-4C05-B4C4-AEC0F0C9E360}">
      <dgm:prSet/>
      <dgm:spPr/>
      <dgm:t>
        <a:bodyPr/>
        <a:lstStyle/>
        <a:p>
          <a:endParaRPr lang="fr-FR"/>
        </a:p>
      </dgm:t>
    </dgm:pt>
    <dgm:pt modelId="{C783AE48-B96A-4B39-A5A3-77281F929828}" type="sibTrans" cxnId="{467F8B81-D50C-4C05-B4C4-AEC0F0C9E360}">
      <dgm:prSet/>
      <dgm:spPr/>
      <dgm:t>
        <a:bodyPr/>
        <a:lstStyle/>
        <a:p>
          <a:endParaRPr lang="fr-FR"/>
        </a:p>
      </dgm:t>
    </dgm:pt>
    <dgm:pt modelId="{902B20EA-DB64-48FD-9832-547420DBA52F}" type="pres">
      <dgm:prSet presAssocID="{A9A910C6-804C-4A98-A369-E1F91B60AE2E}" presName="Name0" presStyleCnt="0">
        <dgm:presLayoutVars>
          <dgm:dir val="rev"/>
          <dgm:resizeHandles val="exact"/>
        </dgm:presLayoutVars>
      </dgm:prSet>
      <dgm:spPr/>
    </dgm:pt>
    <dgm:pt modelId="{33F077BC-DE83-4D4C-A9A6-0DEFF44D9592}" type="pres">
      <dgm:prSet presAssocID="{FDB99418-81EF-436E-A191-489787826142}" presName="node" presStyleLbl="node1" presStyleIdx="0" presStyleCnt="5">
        <dgm:presLayoutVars>
          <dgm:bulletEnabled val="1"/>
        </dgm:presLayoutVars>
      </dgm:prSet>
      <dgm:spPr/>
      <dgm:t>
        <a:bodyPr/>
        <a:lstStyle/>
        <a:p>
          <a:endParaRPr lang="fr-FR"/>
        </a:p>
      </dgm:t>
    </dgm:pt>
    <dgm:pt modelId="{FF2C0FBB-0F80-4F3E-A86D-6D03A9EBF1F3}" type="pres">
      <dgm:prSet presAssocID="{DFAEF773-F58F-4F33-B367-35EDFC798042}" presName="sibTrans" presStyleLbl="sibTrans2D1" presStyleIdx="0" presStyleCnt="4"/>
      <dgm:spPr/>
      <dgm:t>
        <a:bodyPr/>
        <a:lstStyle/>
        <a:p>
          <a:endParaRPr lang="fr-FR"/>
        </a:p>
      </dgm:t>
    </dgm:pt>
    <dgm:pt modelId="{E5991ED9-679F-4012-8747-282E511394B9}" type="pres">
      <dgm:prSet presAssocID="{DFAEF773-F58F-4F33-B367-35EDFC798042}" presName="connectorText" presStyleLbl="sibTrans2D1" presStyleIdx="0" presStyleCnt="4"/>
      <dgm:spPr/>
      <dgm:t>
        <a:bodyPr/>
        <a:lstStyle/>
        <a:p>
          <a:endParaRPr lang="fr-FR"/>
        </a:p>
      </dgm:t>
    </dgm:pt>
    <dgm:pt modelId="{224458F0-17A6-4556-BF6F-3C6B2D8A007A}" type="pres">
      <dgm:prSet presAssocID="{D1CEBDAE-52AB-49CA-A6CB-86A24AF53C45}" presName="node" presStyleLbl="node1" presStyleIdx="1" presStyleCnt="5">
        <dgm:presLayoutVars>
          <dgm:bulletEnabled val="1"/>
        </dgm:presLayoutVars>
      </dgm:prSet>
      <dgm:spPr/>
      <dgm:t>
        <a:bodyPr/>
        <a:lstStyle/>
        <a:p>
          <a:endParaRPr lang="fr-FR"/>
        </a:p>
      </dgm:t>
    </dgm:pt>
    <dgm:pt modelId="{AC5ACAF2-E5E3-4B59-8308-7BE70B801874}" type="pres">
      <dgm:prSet presAssocID="{5B7DE3FB-6387-4843-8402-E2D64BAC283F}" presName="sibTrans" presStyleLbl="sibTrans2D1" presStyleIdx="1" presStyleCnt="4"/>
      <dgm:spPr/>
      <dgm:t>
        <a:bodyPr/>
        <a:lstStyle/>
        <a:p>
          <a:endParaRPr lang="fr-FR"/>
        </a:p>
      </dgm:t>
    </dgm:pt>
    <dgm:pt modelId="{B66CE63F-D3C9-4EC8-984C-DEACBA40F792}" type="pres">
      <dgm:prSet presAssocID="{5B7DE3FB-6387-4843-8402-E2D64BAC283F}" presName="connectorText" presStyleLbl="sibTrans2D1" presStyleIdx="1" presStyleCnt="4"/>
      <dgm:spPr/>
      <dgm:t>
        <a:bodyPr/>
        <a:lstStyle/>
        <a:p>
          <a:endParaRPr lang="fr-FR"/>
        </a:p>
      </dgm:t>
    </dgm:pt>
    <dgm:pt modelId="{21157882-F5D2-465D-A154-8EA28DB5D3D5}" type="pres">
      <dgm:prSet presAssocID="{5BCE4FDB-2EF4-445E-8E93-8EE2AD296B5D}" presName="node" presStyleLbl="node1" presStyleIdx="2" presStyleCnt="5" custScaleY="124161">
        <dgm:presLayoutVars>
          <dgm:bulletEnabled val="1"/>
        </dgm:presLayoutVars>
      </dgm:prSet>
      <dgm:spPr/>
      <dgm:t>
        <a:bodyPr/>
        <a:lstStyle/>
        <a:p>
          <a:endParaRPr lang="fr-FR"/>
        </a:p>
      </dgm:t>
    </dgm:pt>
    <dgm:pt modelId="{570B8A41-38FA-4CC5-9B90-E7D7F5E1F013}" type="pres">
      <dgm:prSet presAssocID="{CAF5C65D-6A90-437D-B959-E792D00E4F1D}" presName="sibTrans" presStyleLbl="sibTrans2D1" presStyleIdx="2" presStyleCnt="4"/>
      <dgm:spPr/>
      <dgm:t>
        <a:bodyPr/>
        <a:lstStyle/>
        <a:p>
          <a:endParaRPr lang="fr-FR"/>
        </a:p>
      </dgm:t>
    </dgm:pt>
    <dgm:pt modelId="{5B6DE333-7343-42C2-925F-04D52AB3C5DD}" type="pres">
      <dgm:prSet presAssocID="{CAF5C65D-6A90-437D-B959-E792D00E4F1D}" presName="connectorText" presStyleLbl="sibTrans2D1" presStyleIdx="2" presStyleCnt="4"/>
      <dgm:spPr/>
      <dgm:t>
        <a:bodyPr/>
        <a:lstStyle/>
        <a:p>
          <a:endParaRPr lang="fr-FR"/>
        </a:p>
      </dgm:t>
    </dgm:pt>
    <dgm:pt modelId="{929BCEFE-3471-43A7-81E9-15F4FA6A10D5}" type="pres">
      <dgm:prSet presAssocID="{71F94794-84F5-4F11-BCD5-28D9FE617453}" presName="node" presStyleLbl="node1" presStyleIdx="3" presStyleCnt="5">
        <dgm:presLayoutVars>
          <dgm:bulletEnabled val="1"/>
        </dgm:presLayoutVars>
      </dgm:prSet>
      <dgm:spPr/>
      <dgm:t>
        <a:bodyPr/>
        <a:lstStyle/>
        <a:p>
          <a:endParaRPr lang="fr-FR"/>
        </a:p>
      </dgm:t>
    </dgm:pt>
    <dgm:pt modelId="{FDB522CE-0252-41EE-A6C6-E78039FD9353}" type="pres">
      <dgm:prSet presAssocID="{FF45B962-E79D-4394-81D2-B8297B21DDD6}" presName="sibTrans" presStyleLbl="sibTrans2D1" presStyleIdx="3" presStyleCnt="4"/>
      <dgm:spPr/>
      <dgm:t>
        <a:bodyPr/>
        <a:lstStyle/>
        <a:p>
          <a:endParaRPr lang="fr-FR"/>
        </a:p>
      </dgm:t>
    </dgm:pt>
    <dgm:pt modelId="{A1912C97-F192-41F5-9F44-5F0FAE885810}" type="pres">
      <dgm:prSet presAssocID="{FF45B962-E79D-4394-81D2-B8297B21DDD6}" presName="connectorText" presStyleLbl="sibTrans2D1" presStyleIdx="3" presStyleCnt="4"/>
      <dgm:spPr/>
      <dgm:t>
        <a:bodyPr/>
        <a:lstStyle/>
        <a:p>
          <a:endParaRPr lang="fr-FR"/>
        </a:p>
      </dgm:t>
    </dgm:pt>
    <dgm:pt modelId="{2CF05B46-33DB-47C6-AA9A-4BDD6508125D}" type="pres">
      <dgm:prSet presAssocID="{8D8CCDEA-3A1D-436C-BBE0-F26427F7E6BD}" presName="node" presStyleLbl="node1" presStyleIdx="4" presStyleCnt="5" custLinFactNeighborX="-1678" custLinFactNeighborY="-1337">
        <dgm:presLayoutVars>
          <dgm:bulletEnabled val="1"/>
        </dgm:presLayoutVars>
      </dgm:prSet>
      <dgm:spPr/>
      <dgm:t>
        <a:bodyPr/>
        <a:lstStyle/>
        <a:p>
          <a:endParaRPr lang="fr-FR"/>
        </a:p>
      </dgm:t>
    </dgm:pt>
  </dgm:ptLst>
  <dgm:cxnLst>
    <dgm:cxn modelId="{A68C5B93-84D0-4113-9559-AB69213FE28B}" type="presOf" srcId="{FF45B962-E79D-4394-81D2-B8297B21DDD6}" destId="{FDB522CE-0252-41EE-A6C6-E78039FD9353}" srcOrd="0" destOrd="0" presId="urn:microsoft.com/office/officeart/2005/8/layout/process1"/>
    <dgm:cxn modelId="{77D640FA-1ECE-4E94-9E72-2445FF9D5B35}" type="presOf" srcId="{5BCE4FDB-2EF4-445E-8E93-8EE2AD296B5D}" destId="{21157882-F5D2-465D-A154-8EA28DB5D3D5}" srcOrd="0" destOrd="0" presId="urn:microsoft.com/office/officeart/2005/8/layout/process1"/>
    <dgm:cxn modelId="{467F8B81-D50C-4C05-B4C4-AEC0F0C9E360}" srcId="{A9A910C6-804C-4A98-A369-E1F91B60AE2E}" destId="{8D8CCDEA-3A1D-436C-BBE0-F26427F7E6BD}" srcOrd="4" destOrd="0" parTransId="{473E8BC9-E7E7-4758-B6D8-0D30D8308189}" sibTransId="{C783AE48-B96A-4B39-A5A3-77281F929828}"/>
    <dgm:cxn modelId="{554AF4CD-7257-407D-9AF0-8A84DFD5BC06}" type="presOf" srcId="{A9A910C6-804C-4A98-A369-E1F91B60AE2E}" destId="{902B20EA-DB64-48FD-9832-547420DBA52F}" srcOrd="0" destOrd="0" presId="urn:microsoft.com/office/officeart/2005/8/layout/process1"/>
    <dgm:cxn modelId="{23FCBEE8-8F14-47D7-8569-D32324B17B67}" type="presOf" srcId="{D1CEBDAE-52AB-49CA-A6CB-86A24AF53C45}" destId="{224458F0-17A6-4556-BF6F-3C6B2D8A007A}" srcOrd="0" destOrd="0" presId="urn:microsoft.com/office/officeart/2005/8/layout/process1"/>
    <dgm:cxn modelId="{CAED14BC-9B52-48A6-BDA3-951CBB0219BF}" srcId="{A9A910C6-804C-4A98-A369-E1F91B60AE2E}" destId="{71F94794-84F5-4F11-BCD5-28D9FE617453}" srcOrd="3" destOrd="0" parTransId="{3CB580EB-05C2-48C1-BDF0-2E142C667E2A}" sibTransId="{FF45B962-E79D-4394-81D2-B8297B21DDD6}"/>
    <dgm:cxn modelId="{C53B7555-6963-418C-8601-A82459D35FD3}" type="presOf" srcId="{5B7DE3FB-6387-4843-8402-E2D64BAC283F}" destId="{AC5ACAF2-E5E3-4B59-8308-7BE70B801874}" srcOrd="0" destOrd="0" presId="urn:microsoft.com/office/officeart/2005/8/layout/process1"/>
    <dgm:cxn modelId="{CDDE29A3-0A12-4A30-A1EF-61E8C652E56F}" srcId="{A9A910C6-804C-4A98-A369-E1F91B60AE2E}" destId="{D1CEBDAE-52AB-49CA-A6CB-86A24AF53C45}" srcOrd="1" destOrd="0" parTransId="{A6D21950-A8D3-46C1-BD2B-AA8352A7A42E}" sibTransId="{5B7DE3FB-6387-4843-8402-E2D64BAC283F}"/>
    <dgm:cxn modelId="{98939816-7D0F-47A8-BBC6-2BFEFAF2EC01}" type="presOf" srcId="{CAF5C65D-6A90-437D-B959-E792D00E4F1D}" destId="{5B6DE333-7343-42C2-925F-04D52AB3C5DD}" srcOrd="1" destOrd="0" presId="urn:microsoft.com/office/officeart/2005/8/layout/process1"/>
    <dgm:cxn modelId="{B30D3529-9EFB-48FA-8664-6DD49937D814}" type="presOf" srcId="{71F94794-84F5-4F11-BCD5-28D9FE617453}" destId="{929BCEFE-3471-43A7-81E9-15F4FA6A10D5}" srcOrd="0" destOrd="0" presId="urn:microsoft.com/office/officeart/2005/8/layout/process1"/>
    <dgm:cxn modelId="{D167EEEA-BD69-466F-9087-062209912EB4}" type="presOf" srcId="{CAF5C65D-6A90-437D-B959-E792D00E4F1D}" destId="{570B8A41-38FA-4CC5-9B90-E7D7F5E1F013}" srcOrd="0" destOrd="0" presId="urn:microsoft.com/office/officeart/2005/8/layout/process1"/>
    <dgm:cxn modelId="{07086E91-9602-4E95-9CD3-8A8DF20E5CCD}" type="presOf" srcId="{DFAEF773-F58F-4F33-B367-35EDFC798042}" destId="{E5991ED9-679F-4012-8747-282E511394B9}" srcOrd="1" destOrd="0" presId="urn:microsoft.com/office/officeart/2005/8/layout/process1"/>
    <dgm:cxn modelId="{96B9BFB0-8338-491A-9CC2-813A57CC07A6}" type="presOf" srcId="{DFAEF773-F58F-4F33-B367-35EDFC798042}" destId="{FF2C0FBB-0F80-4F3E-A86D-6D03A9EBF1F3}" srcOrd="0" destOrd="0" presId="urn:microsoft.com/office/officeart/2005/8/layout/process1"/>
    <dgm:cxn modelId="{D4D0E3AD-DFF4-4E5C-87E9-F7E6A8726C0D}" type="presOf" srcId="{FDB99418-81EF-436E-A191-489787826142}" destId="{33F077BC-DE83-4D4C-A9A6-0DEFF44D9592}" srcOrd="0" destOrd="0" presId="urn:microsoft.com/office/officeart/2005/8/layout/process1"/>
    <dgm:cxn modelId="{0C399F82-7E4F-40D9-A793-297FC623707E}" srcId="{A9A910C6-804C-4A98-A369-E1F91B60AE2E}" destId="{FDB99418-81EF-436E-A191-489787826142}" srcOrd="0" destOrd="0" parTransId="{7AECA3D4-E691-4712-A240-CC0BF32213DA}" sibTransId="{DFAEF773-F58F-4F33-B367-35EDFC798042}"/>
    <dgm:cxn modelId="{C223C140-8162-4736-9839-2618B239C4C3}" srcId="{A9A910C6-804C-4A98-A369-E1F91B60AE2E}" destId="{5BCE4FDB-2EF4-445E-8E93-8EE2AD296B5D}" srcOrd="2" destOrd="0" parTransId="{BA00564C-5A0F-48CC-BEF6-6827AAC56746}" sibTransId="{CAF5C65D-6A90-437D-B959-E792D00E4F1D}"/>
    <dgm:cxn modelId="{83AD6EEF-640F-4A79-84E6-A851A86401D1}" type="presOf" srcId="{8D8CCDEA-3A1D-436C-BBE0-F26427F7E6BD}" destId="{2CF05B46-33DB-47C6-AA9A-4BDD6508125D}" srcOrd="0" destOrd="0" presId="urn:microsoft.com/office/officeart/2005/8/layout/process1"/>
    <dgm:cxn modelId="{E3A4EFCE-6643-4FCE-91CF-FD8E4E5D9CE4}" type="presOf" srcId="{5B7DE3FB-6387-4843-8402-E2D64BAC283F}" destId="{B66CE63F-D3C9-4EC8-984C-DEACBA40F792}" srcOrd="1" destOrd="0" presId="urn:microsoft.com/office/officeart/2005/8/layout/process1"/>
    <dgm:cxn modelId="{D0C30699-2BD0-48E3-BFFB-5A5D297F69F8}" type="presOf" srcId="{FF45B962-E79D-4394-81D2-B8297B21DDD6}" destId="{A1912C97-F192-41F5-9F44-5F0FAE885810}" srcOrd="1" destOrd="0" presId="urn:microsoft.com/office/officeart/2005/8/layout/process1"/>
    <dgm:cxn modelId="{2D00ACEB-D1C2-48F6-966A-645F56A027A5}" type="presParOf" srcId="{902B20EA-DB64-48FD-9832-547420DBA52F}" destId="{33F077BC-DE83-4D4C-A9A6-0DEFF44D9592}" srcOrd="0" destOrd="0" presId="urn:microsoft.com/office/officeart/2005/8/layout/process1"/>
    <dgm:cxn modelId="{E9A8C8B3-522B-419B-A6F1-2383BE3001F0}" type="presParOf" srcId="{902B20EA-DB64-48FD-9832-547420DBA52F}" destId="{FF2C0FBB-0F80-4F3E-A86D-6D03A9EBF1F3}" srcOrd="1" destOrd="0" presId="urn:microsoft.com/office/officeart/2005/8/layout/process1"/>
    <dgm:cxn modelId="{BB8DCF9A-E17C-425C-91E5-306F59671FEA}" type="presParOf" srcId="{FF2C0FBB-0F80-4F3E-A86D-6D03A9EBF1F3}" destId="{E5991ED9-679F-4012-8747-282E511394B9}" srcOrd="0" destOrd="0" presId="urn:microsoft.com/office/officeart/2005/8/layout/process1"/>
    <dgm:cxn modelId="{A7DB242C-9D9A-4744-BFC2-7D140048D4C8}" type="presParOf" srcId="{902B20EA-DB64-48FD-9832-547420DBA52F}" destId="{224458F0-17A6-4556-BF6F-3C6B2D8A007A}" srcOrd="2" destOrd="0" presId="urn:microsoft.com/office/officeart/2005/8/layout/process1"/>
    <dgm:cxn modelId="{CD4AB7E1-0551-440A-B43F-B2064208EC1A}" type="presParOf" srcId="{902B20EA-DB64-48FD-9832-547420DBA52F}" destId="{AC5ACAF2-E5E3-4B59-8308-7BE70B801874}" srcOrd="3" destOrd="0" presId="urn:microsoft.com/office/officeart/2005/8/layout/process1"/>
    <dgm:cxn modelId="{06BA7042-727E-4D25-93D5-DD49023D0C67}" type="presParOf" srcId="{AC5ACAF2-E5E3-4B59-8308-7BE70B801874}" destId="{B66CE63F-D3C9-4EC8-984C-DEACBA40F792}" srcOrd="0" destOrd="0" presId="urn:microsoft.com/office/officeart/2005/8/layout/process1"/>
    <dgm:cxn modelId="{FE535550-2025-4006-A84A-1F21AB70F89A}" type="presParOf" srcId="{902B20EA-DB64-48FD-9832-547420DBA52F}" destId="{21157882-F5D2-465D-A154-8EA28DB5D3D5}" srcOrd="4" destOrd="0" presId="urn:microsoft.com/office/officeart/2005/8/layout/process1"/>
    <dgm:cxn modelId="{D57BB1AD-6C4B-4B22-9F0A-02429217E059}" type="presParOf" srcId="{902B20EA-DB64-48FD-9832-547420DBA52F}" destId="{570B8A41-38FA-4CC5-9B90-E7D7F5E1F013}" srcOrd="5" destOrd="0" presId="urn:microsoft.com/office/officeart/2005/8/layout/process1"/>
    <dgm:cxn modelId="{6A25B041-8328-4A6A-A8B2-7246FA0B320D}" type="presParOf" srcId="{570B8A41-38FA-4CC5-9B90-E7D7F5E1F013}" destId="{5B6DE333-7343-42C2-925F-04D52AB3C5DD}" srcOrd="0" destOrd="0" presId="urn:microsoft.com/office/officeart/2005/8/layout/process1"/>
    <dgm:cxn modelId="{31C25E48-5B33-48AE-95A0-8F4DE41A114C}" type="presParOf" srcId="{902B20EA-DB64-48FD-9832-547420DBA52F}" destId="{929BCEFE-3471-43A7-81E9-15F4FA6A10D5}" srcOrd="6" destOrd="0" presId="urn:microsoft.com/office/officeart/2005/8/layout/process1"/>
    <dgm:cxn modelId="{0C2D54C3-167A-48A9-AD3D-B704FD95AB6F}" type="presParOf" srcId="{902B20EA-DB64-48FD-9832-547420DBA52F}" destId="{FDB522CE-0252-41EE-A6C6-E78039FD9353}" srcOrd="7" destOrd="0" presId="urn:microsoft.com/office/officeart/2005/8/layout/process1"/>
    <dgm:cxn modelId="{E2446776-9F56-42B4-9026-B2249B8D4D2B}" type="presParOf" srcId="{FDB522CE-0252-41EE-A6C6-E78039FD9353}" destId="{A1912C97-F192-41F5-9F44-5F0FAE885810}" srcOrd="0" destOrd="0" presId="urn:microsoft.com/office/officeart/2005/8/layout/process1"/>
    <dgm:cxn modelId="{E83B59E0-0273-46D9-9D88-725ED6460C30}" type="presParOf" srcId="{902B20EA-DB64-48FD-9832-547420DBA52F}" destId="{2CF05B46-33DB-47C6-AA9A-4BDD6508125D}"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CB9C83-3A5C-4DE2-BBA6-889F25AB138F}" type="doc">
      <dgm:prSet loTypeId="urn:microsoft.com/office/officeart/2005/8/layout/vList3#1" loCatId="list" qsTypeId="urn:microsoft.com/office/officeart/2005/8/quickstyle/simple1" qsCatId="simple" csTypeId="urn:microsoft.com/office/officeart/2005/8/colors/colorful1#2" csCatId="colorful" phldr="1"/>
      <dgm:spPr/>
    </dgm:pt>
    <dgm:pt modelId="{3D6A0B32-D032-4CD6-815D-46E4EDDB566A}">
      <dgm:prSet phldrT="[Texte]" custT="1"/>
      <dgm:spPr/>
      <dgm:t>
        <a:bodyPr/>
        <a:lstStyle/>
        <a:p>
          <a:r>
            <a:rPr lang="ar-DZ" sz="3600" dirty="0" smtClean="0">
              <a:solidFill>
                <a:schemeClr val="tx1"/>
              </a:solidFill>
            </a:rPr>
            <a:t>تهيئة القوى العاملة لقبول التغيير </a:t>
          </a:r>
          <a:endParaRPr lang="fr-FR" sz="3600" dirty="0">
            <a:solidFill>
              <a:schemeClr val="tx1"/>
            </a:solidFill>
          </a:endParaRPr>
        </a:p>
      </dgm:t>
    </dgm:pt>
    <dgm:pt modelId="{8DBE6F3E-E942-4611-BAD1-160A8AFB9485}" type="parTrans" cxnId="{1190DA01-FEBC-4CE6-8DBA-1E45353EC0C6}">
      <dgm:prSet/>
      <dgm:spPr/>
      <dgm:t>
        <a:bodyPr/>
        <a:lstStyle/>
        <a:p>
          <a:endParaRPr lang="fr-FR"/>
        </a:p>
      </dgm:t>
    </dgm:pt>
    <dgm:pt modelId="{364FA5B1-C7DE-4518-9DAB-7C2915CB6D84}" type="sibTrans" cxnId="{1190DA01-FEBC-4CE6-8DBA-1E45353EC0C6}">
      <dgm:prSet/>
      <dgm:spPr/>
      <dgm:t>
        <a:bodyPr/>
        <a:lstStyle/>
        <a:p>
          <a:endParaRPr lang="fr-FR"/>
        </a:p>
      </dgm:t>
    </dgm:pt>
    <dgm:pt modelId="{B97AA5B8-8739-45B5-87DE-316BFDF5A2A0}">
      <dgm:prSet phldrT="[Texte]"/>
      <dgm:spPr/>
      <dgm:t>
        <a:bodyPr/>
        <a:lstStyle/>
        <a:p>
          <a:r>
            <a:rPr lang="ar-DZ" dirty="0" smtClean="0">
              <a:solidFill>
                <a:schemeClr val="tx1"/>
              </a:solidFill>
            </a:rPr>
            <a:t>تأمين مستقبل القوى العاملة </a:t>
          </a:r>
          <a:endParaRPr lang="fr-FR" dirty="0">
            <a:solidFill>
              <a:schemeClr val="tx1"/>
            </a:solidFill>
          </a:endParaRPr>
        </a:p>
      </dgm:t>
    </dgm:pt>
    <dgm:pt modelId="{049ED97F-C166-4794-9B7E-42A18569824D}" type="parTrans" cxnId="{436F3B31-2EBF-4ECB-9E7C-C15852D9AFF6}">
      <dgm:prSet/>
      <dgm:spPr/>
      <dgm:t>
        <a:bodyPr/>
        <a:lstStyle/>
        <a:p>
          <a:endParaRPr lang="fr-FR"/>
        </a:p>
      </dgm:t>
    </dgm:pt>
    <dgm:pt modelId="{0B24C83F-010D-4071-84BD-0EA92FE01C4A}" type="sibTrans" cxnId="{436F3B31-2EBF-4ECB-9E7C-C15852D9AFF6}">
      <dgm:prSet/>
      <dgm:spPr/>
      <dgm:t>
        <a:bodyPr/>
        <a:lstStyle/>
        <a:p>
          <a:endParaRPr lang="fr-FR"/>
        </a:p>
      </dgm:t>
    </dgm:pt>
    <dgm:pt modelId="{962AC677-6195-4349-BA5D-DCFD196CB785}">
      <dgm:prSet phldrT="[Texte]"/>
      <dgm:spPr/>
      <dgm:t>
        <a:bodyPr/>
        <a:lstStyle/>
        <a:p>
          <a:r>
            <a:rPr lang="ar-DZ" dirty="0" smtClean="0">
              <a:solidFill>
                <a:schemeClr val="tx1"/>
              </a:solidFill>
            </a:rPr>
            <a:t>تقديم تحفيزات لقبول التغيير </a:t>
          </a:r>
          <a:endParaRPr lang="fr-FR" dirty="0">
            <a:solidFill>
              <a:schemeClr val="tx1"/>
            </a:solidFill>
          </a:endParaRPr>
        </a:p>
      </dgm:t>
    </dgm:pt>
    <dgm:pt modelId="{50C257F5-62B8-41B0-B008-96028615C36F}" type="parTrans" cxnId="{1ED1D7DF-29DA-4C6D-BA31-972C52DBA67E}">
      <dgm:prSet/>
      <dgm:spPr/>
      <dgm:t>
        <a:bodyPr/>
        <a:lstStyle/>
        <a:p>
          <a:endParaRPr lang="fr-FR"/>
        </a:p>
      </dgm:t>
    </dgm:pt>
    <dgm:pt modelId="{6348587E-520D-47BD-8AAC-4905BA266C21}" type="sibTrans" cxnId="{1ED1D7DF-29DA-4C6D-BA31-972C52DBA67E}">
      <dgm:prSet/>
      <dgm:spPr/>
      <dgm:t>
        <a:bodyPr/>
        <a:lstStyle/>
        <a:p>
          <a:endParaRPr lang="fr-FR"/>
        </a:p>
      </dgm:t>
    </dgm:pt>
    <dgm:pt modelId="{B245EA6D-E440-4DD7-89D6-334F5449756A}">
      <dgm:prSet custT="1"/>
      <dgm:spPr/>
      <dgm:t>
        <a:bodyPr/>
        <a:lstStyle/>
        <a:p>
          <a:r>
            <a:rPr lang="ar-DZ" sz="3600" dirty="0" smtClean="0">
              <a:solidFill>
                <a:schemeClr val="tx1"/>
              </a:solidFill>
            </a:rPr>
            <a:t>مشاركة القوى العاملة في عملية التغيير</a:t>
          </a:r>
          <a:r>
            <a:rPr lang="ar-DZ" sz="3200" dirty="0" smtClean="0"/>
            <a:t> </a:t>
          </a:r>
          <a:endParaRPr lang="fr-FR" sz="3200" dirty="0"/>
        </a:p>
      </dgm:t>
    </dgm:pt>
    <dgm:pt modelId="{E055AB32-1E4F-4482-9993-B38A1388346A}" type="parTrans" cxnId="{AA18FD31-F443-48AA-A1C8-E508FC4D56C0}">
      <dgm:prSet/>
      <dgm:spPr/>
      <dgm:t>
        <a:bodyPr/>
        <a:lstStyle/>
        <a:p>
          <a:endParaRPr lang="fr-FR"/>
        </a:p>
      </dgm:t>
    </dgm:pt>
    <dgm:pt modelId="{B639D4E8-0CCF-45F9-A82F-50CCCB98694F}" type="sibTrans" cxnId="{AA18FD31-F443-48AA-A1C8-E508FC4D56C0}">
      <dgm:prSet/>
      <dgm:spPr/>
      <dgm:t>
        <a:bodyPr/>
        <a:lstStyle/>
        <a:p>
          <a:endParaRPr lang="fr-FR"/>
        </a:p>
      </dgm:t>
    </dgm:pt>
    <dgm:pt modelId="{43923A14-21F7-437C-9FB4-35ED7B169194}" type="pres">
      <dgm:prSet presAssocID="{95CB9C83-3A5C-4DE2-BBA6-889F25AB138F}" presName="linearFlow" presStyleCnt="0">
        <dgm:presLayoutVars>
          <dgm:dir val="rev"/>
          <dgm:resizeHandles val="exact"/>
        </dgm:presLayoutVars>
      </dgm:prSet>
      <dgm:spPr/>
    </dgm:pt>
    <dgm:pt modelId="{0DF30DE2-C42C-40AE-B2ED-DE12DB46696F}" type="pres">
      <dgm:prSet presAssocID="{3D6A0B32-D032-4CD6-815D-46E4EDDB566A}" presName="composite" presStyleCnt="0"/>
      <dgm:spPr/>
    </dgm:pt>
    <dgm:pt modelId="{12559152-67FA-48DF-A053-D82EC0AAE61A}" type="pres">
      <dgm:prSet presAssocID="{3D6A0B32-D032-4CD6-815D-46E4EDDB566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44000" r="-44000"/>
          </a:stretch>
        </a:blipFill>
      </dgm:spPr>
    </dgm:pt>
    <dgm:pt modelId="{8648A482-4713-4713-BDCB-1B0F75A36F28}" type="pres">
      <dgm:prSet presAssocID="{3D6A0B32-D032-4CD6-815D-46E4EDDB566A}" presName="txShp" presStyleLbl="node1" presStyleIdx="0" presStyleCnt="4">
        <dgm:presLayoutVars>
          <dgm:bulletEnabled val="1"/>
        </dgm:presLayoutVars>
      </dgm:prSet>
      <dgm:spPr/>
      <dgm:t>
        <a:bodyPr/>
        <a:lstStyle/>
        <a:p>
          <a:endParaRPr lang="fr-FR"/>
        </a:p>
      </dgm:t>
    </dgm:pt>
    <dgm:pt modelId="{AEC05FC7-FFEA-47C5-A461-39279AD5BC44}" type="pres">
      <dgm:prSet presAssocID="{364FA5B1-C7DE-4518-9DAB-7C2915CB6D84}" presName="spacing" presStyleCnt="0"/>
      <dgm:spPr/>
    </dgm:pt>
    <dgm:pt modelId="{6030E4EE-FEBF-4D1A-B5AC-F454B75FCFA1}" type="pres">
      <dgm:prSet presAssocID="{B245EA6D-E440-4DD7-89D6-334F5449756A}" presName="composite" presStyleCnt="0"/>
      <dgm:spPr/>
    </dgm:pt>
    <dgm:pt modelId="{0C7173E1-2DFA-4B7E-A425-CDB6EC5AF234}" type="pres">
      <dgm:prSet presAssocID="{B245EA6D-E440-4DD7-89D6-334F5449756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15000" r="-15000"/>
          </a:stretch>
        </a:blipFill>
      </dgm:spPr>
    </dgm:pt>
    <dgm:pt modelId="{B86137D6-5CF3-4B8C-8F93-95C45ECEBB48}" type="pres">
      <dgm:prSet presAssocID="{B245EA6D-E440-4DD7-89D6-334F5449756A}" presName="txShp" presStyleLbl="node1" presStyleIdx="1" presStyleCnt="4">
        <dgm:presLayoutVars>
          <dgm:bulletEnabled val="1"/>
        </dgm:presLayoutVars>
      </dgm:prSet>
      <dgm:spPr/>
      <dgm:t>
        <a:bodyPr/>
        <a:lstStyle/>
        <a:p>
          <a:endParaRPr lang="fr-FR"/>
        </a:p>
      </dgm:t>
    </dgm:pt>
    <dgm:pt modelId="{E169E966-115E-47B2-861B-90743CE1A0AB}" type="pres">
      <dgm:prSet presAssocID="{B639D4E8-0CCF-45F9-A82F-50CCCB98694F}" presName="spacing" presStyleCnt="0"/>
      <dgm:spPr/>
    </dgm:pt>
    <dgm:pt modelId="{3641FD45-72C4-47C2-829C-1605DFFCF3D2}" type="pres">
      <dgm:prSet presAssocID="{B97AA5B8-8739-45B5-87DE-316BFDF5A2A0}" presName="composite" presStyleCnt="0"/>
      <dgm:spPr/>
    </dgm:pt>
    <dgm:pt modelId="{B6DE3F38-7486-4B00-B626-80158F463F3D}" type="pres">
      <dgm:prSet presAssocID="{B97AA5B8-8739-45B5-87DE-316BFDF5A2A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 modelId="{8D03F4ED-1278-4E89-BD11-7F858C685DE7}" type="pres">
      <dgm:prSet presAssocID="{B97AA5B8-8739-45B5-87DE-316BFDF5A2A0}" presName="txShp" presStyleLbl="node1" presStyleIdx="2" presStyleCnt="4">
        <dgm:presLayoutVars>
          <dgm:bulletEnabled val="1"/>
        </dgm:presLayoutVars>
      </dgm:prSet>
      <dgm:spPr/>
      <dgm:t>
        <a:bodyPr/>
        <a:lstStyle/>
        <a:p>
          <a:endParaRPr lang="fr-FR"/>
        </a:p>
      </dgm:t>
    </dgm:pt>
    <dgm:pt modelId="{D91FA580-AD21-46B6-85F8-96C1AC35CE1C}" type="pres">
      <dgm:prSet presAssocID="{0B24C83F-010D-4071-84BD-0EA92FE01C4A}" presName="spacing" presStyleCnt="0"/>
      <dgm:spPr/>
    </dgm:pt>
    <dgm:pt modelId="{DF907295-8BF1-4E56-8172-EEFD92492FE4}" type="pres">
      <dgm:prSet presAssocID="{962AC677-6195-4349-BA5D-DCFD196CB785}" presName="composite" presStyleCnt="0"/>
      <dgm:spPr/>
    </dgm:pt>
    <dgm:pt modelId="{98B07478-6FC3-4390-B5DE-08707CBF1C35}" type="pres">
      <dgm:prSet presAssocID="{962AC677-6195-4349-BA5D-DCFD196CB785}"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l="-30000" r="-30000"/>
          </a:stretch>
        </a:blipFill>
      </dgm:spPr>
    </dgm:pt>
    <dgm:pt modelId="{B768FDE4-85A6-4BE3-9BB8-6DA8E89F70E9}" type="pres">
      <dgm:prSet presAssocID="{962AC677-6195-4349-BA5D-DCFD196CB785}" presName="txShp" presStyleLbl="node1" presStyleIdx="3" presStyleCnt="4">
        <dgm:presLayoutVars>
          <dgm:bulletEnabled val="1"/>
        </dgm:presLayoutVars>
      </dgm:prSet>
      <dgm:spPr/>
      <dgm:t>
        <a:bodyPr/>
        <a:lstStyle/>
        <a:p>
          <a:endParaRPr lang="fr-FR"/>
        </a:p>
      </dgm:t>
    </dgm:pt>
  </dgm:ptLst>
  <dgm:cxnLst>
    <dgm:cxn modelId="{7B74C706-60CF-42AB-86C5-878ECCE0CEF4}" type="presOf" srcId="{95CB9C83-3A5C-4DE2-BBA6-889F25AB138F}" destId="{43923A14-21F7-437C-9FB4-35ED7B169194}" srcOrd="0" destOrd="0" presId="urn:microsoft.com/office/officeart/2005/8/layout/vList3#1"/>
    <dgm:cxn modelId="{D5D8381B-7E27-4DBC-A406-1D5B160DC508}" type="presOf" srcId="{B97AA5B8-8739-45B5-87DE-316BFDF5A2A0}" destId="{8D03F4ED-1278-4E89-BD11-7F858C685DE7}" srcOrd="0" destOrd="0" presId="urn:microsoft.com/office/officeart/2005/8/layout/vList3#1"/>
    <dgm:cxn modelId="{AA18FD31-F443-48AA-A1C8-E508FC4D56C0}" srcId="{95CB9C83-3A5C-4DE2-BBA6-889F25AB138F}" destId="{B245EA6D-E440-4DD7-89D6-334F5449756A}" srcOrd="1" destOrd="0" parTransId="{E055AB32-1E4F-4482-9993-B38A1388346A}" sibTransId="{B639D4E8-0CCF-45F9-A82F-50CCCB98694F}"/>
    <dgm:cxn modelId="{1A472A70-B051-4D4C-B51D-F0881B056AF6}" type="presOf" srcId="{3D6A0B32-D032-4CD6-815D-46E4EDDB566A}" destId="{8648A482-4713-4713-BDCB-1B0F75A36F28}" srcOrd="0" destOrd="0" presId="urn:microsoft.com/office/officeart/2005/8/layout/vList3#1"/>
    <dgm:cxn modelId="{10A010D3-82FD-4CB2-A7FA-28D65E43D89F}" type="presOf" srcId="{962AC677-6195-4349-BA5D-DCFD196CB785}" destId="{B768FDE4-85A6-4BE3-9BB8-6DA8E89F70E9}" srcOrd="0" destOrd="0" presId="urn:microsoft.com/office/officeart/2005/8/layout/vList3#1"/>
    <dgm:cxn modelId="{1ED1D7DF-29DA-4C6D-BA31-972C52DBA67E}" srcId="{95CB9C83-3A5C-4DE2-BBA6-889F25AB138F}" destId="{962AC677-6195-4349-BA5D-DCFD196CB785}" srcOrd="3" destOrd="0" parTransId="{50C257F5-62B8-41B0-B008-96028615C36F}" sibTransId="{6348587E-520D-47BD-8AAC-4905BA266C21}"/>
    <dgm:cxn modelId="{1190DA01-FEBC-4CE6-8DBA-1E45353EC0C6}" srcId="{95CB9C83-3A5C-4DE2-BBA6-889F25AB138F}" destId="{3D6A0B32-D032-4CD6-815D-46E4EDDB566A}" srcOrd="0" destOrd="0" parTransId="{8DBE6F3E-E942-4611-BAD1-160A8AFB9485}" sibTransId="{364FA5B1-C7DE-4518-9DAB-7C2915CB6D84}"/>
    <dgm:cxn modelId="{ACD515FA-76A0-4264-A457-3224974C8A44}" type="presOf" srcId="{B245EA6D-E440-4DD7-89D6-334F5449756A}" destId="{B86137D6-5CF3-4B8C-8F93-95C45ECEBB48}" srcOrd="0" destOrd="0" presId="urn:microsoft.com/office/officeart/2005/8/layout/vList3#1"/>
    <dgm:cxn modelId="{436F3B31-2EBF-4ECB-9E7C-C15852D9AFF6}" srcId="{95CB9C83-3A5C-4DE2-BBA6-889F25AB138F}" destId="{B97AA5B8-8739-45B5-87DE-316BFDF5A2A0}" srcOrd="2" destOrd="0" parTransId="{049ED97F-C166-4794-9B7E-42A18569824D}" sibTransId="{0B24C83F-010D-4071-84BD-0EA92FE01C4A}"/>
    <dgm:cxn modelId="{D0853BB3-1DC0-4197-B2EA-E153F0166B80}" type="presParOf" srcId="{43923A14-21F7-437C-9FB4-35ED7B169194}" destId="{0DF30DE2-C42C-40AE-B2ED-DE12DB46696F}" srcOrd="0" destOrd="0" presId="urn:microsoft.com/office/officeart/2005/8/layout/vList3#1"/>
    <dgm:cxn modelId="{39B93CC3-BAF6-44D5-AF5C-AD341389A830}" type="presParOf" srcId="{0DF30DE2-C42C-40AE-B2ED-DE12DB46696F}" destId="{12559152-67FA-48DF-A053-D82EC0AAE61A}" srcOrd="0" destOrd="0" presId="urn:microsoft.com/office/officeart/2005/8/layout/vList3#1"/>
    <dgm:cxn modelId="{18D61AC5-9F4B-44DB-BBF6-4ACCDD989E48}" type="presParOf" srcId="{0DF30DE2-C42C-40AE-B2ED-DE12DB46696F}" destId="{8648A482-4713-4713-BDCB-1B0F75A36F28}" srcOrd="1" destOrd="0" presId="urn:microsoft.com/office/officeart/2005/8/layout/vList3#1"/>
    <dgm:cxn modelId="{91097CFC-774C-4409-B3F2-CEEF51FEEEA2}" type="presParOf" srcId="{43923A14-21F7-437C-9FB4-35ED7B169194}" destId="{AEC05FC7-FFEA-47C5-A461-39279AD5BC44}" srcOrd="1" destOrd="0" presId="urn:microsoft.com/office/officeart/2005/8/layout/vList3#1"/>
    <dgm:cxn modelId="{3AF5CBA3-5FA7-443A-8634-E21610DF66CD}" type="presParOf" srcId="{43923A14-21F7-437C-9FB4-35ED7B169194}" destId="{6030E4EE-FEBF-4D1A-B5AC-F454B75FCFA1}" srcOrd="2" destOrd="0" presId="urn:microsoft.com/office/officeart/2005/8/layout/vList3#1"/>
    <dgm:cxn modelId="{5FD7DE9B-FF81-47B6-B848-9DC9A60C368F}" type="presParOf" srcId="{6030E4EE-FEBF-4D1A-B5AC-F454B75FCFA1}" destId="{0C7173E1-2DFA-4B7E-A425-CDB6EC5AF234}" srcOrd="0" destOrd="0" presId="urn:microsoft.com/office/officeart/2005/8/layout/vList3#1"/>
    <dgm:cxn modelId="{22F4C239-4102-479A-860F-B6A85A9D9561}" type="presParOf" srcId="{6030E4EE-FEBF-4D1A-B5AC-F454B75FCFA1}" destId="{B86137D6-5CF3-4B8C-8F93-95C45ECEBB48}" srcOrd="1" destOrd="0" presId="urn:microsoft.com/office/officeart/2005/8/layout/vList3#1"/>
    <dgm:cxn modelId="{E7EDE171-144A-4319-BBCD-82B7461BE2B2}" type="presParOf" srcId="{43923A14-21F7-437C-9FB4-35ED7B169194}" destId="{E169E966-115E-47B2-861B-90743CE1A0AB}" srcOrd="3" destOrd="0" presId="urn:microsoft.com/office/officeart/2005/8/layout/vList3#1"/>
    <dgm:cxn modelId="{931CE2DF-2849-4522-A3E6-7652ED129AD3}" type="presParOf" srcId="{43923A14-21F7-437C-9FB4-35ED7B169194}" destId="{3641FD45-72C4-47C2-829C-1605DFFCF3D2}" srcOrd="4" destOrd="0" presId="urn:microsoft.com/office/officeart/2005/8/layout/vList3#1"/>
    <dgm:cxn modelId="{17FAADEF-BB94-447B-9491-A48D2B01847F}" type="presParOf" srcId="{3641FD45-72C4-47C2-829C-1605DFFCF3D2}" destId="{B6DE3F38-7486-4B00-B626-80158F463F3D}" srcOrd="0" destOrd="0" presId="urn:microsoft.com/office/officeart/2005/8/layout/vList3#1"/>
    <dgm:cxn modelId="{44D597BC-CADA-42A2-BA51-B5EECCFE78A6}" type="presParOf" srcId="{3641FD45-72C4-47C2-829C-1605DFFCF3D2}" destId="{8D03F4ED-1278-4E89-BD11-7F858C685DE7}" srcOrd="1" destOrd="0" presId="urn:microsoft.com/office/officeart/2005/8/layout/vList3#1"/>
    <dgm:cxn modelId="{E97EA2EF-7FEB-4A99-970B-56DBEE8C0EDE}" type="presParOf" srcId="{43923A14-21F7-437C-9FB4-35ED7B169194}" destId="{D91FA580-AD21-46B6-85F8-96C1AC35CE1C}" srcOrd="5" destOrd="0" presId="urn:microsoft.com/office/officeart/2005/8/layout/vList3#1"/>
    <dgm:cxn modelId="{CB311DFB-FDE4-4B07-9ED9-13199C6585C4}" type="presParOf" srcId="{43923A14-21F7-437C-9FB4-35ED7B169194}" destId="{DF907295-8BF1-4E56-8172-EEFD92492FE4}" srcOrd="6" destOrd="0" presId="urn:microsoft.com/office/officeart/2005/8/layout/vList3#1"/>
    <dgm:cxn modelId="{571BB95C-6BDE-4D2D-8C86-82E703EE5240}" type="presParOf" srcId="{DF907295-8BF1-4E56-8172-EEFD92492FE4}" destId="{98B07478-6FC3-4390-B5DE-08707CBF1C35}" srcOrd="0" destOrd="0" presId="urn:microsoft.com/office/officeart/2005/8/layout/vList3#1"/>
    <dgm:cxn modelId="{56786963-3370-480D-B515-5AC85DF3A812}" type="presParOf" srcId="{DF907295-8BF1-4E56-8172-EEFD92492FE4}" destId="{B768FDE4-85A6-4BE3-9BB8-6DA8E89F70E9}"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834F7-D768-486F-857F-C0833475CB3C}" type="datetimeFigureOut">
              <a:rPr lang="fr-FR" smtClean="0"/>
              <a:pPr/>
              <a:t>13/03/2020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8F7F-7879-457F-9B37-888216CF1A6E}" type="slidenum">
              <a:rPr lang="fr-FR" smtClean="0"/>
              <a:pPr/>
              <a:t>‹N°›</a:t>
            </a:fld>
            <a:endParaRPr lang="fr-FR"/>
          </a:p>
        </p:txBody>
      </p:sp>
    </p:spTree>
    <p:extLst>
      <p:ext uri="{BB962C8B-B14F-4D97-AF65-F5344CB8AC3E}">
        <p14:creationId xmlns:p14="http://schemas.microsoft.com/office/powerpoint/2010/main" xmlns="" val="199313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44E8F7F-7879-457F-9B37-888216CF1A6E}" type="slidenum">
              <a:rPr lang="fr-FR" smtClean="0"/>
              <a:pPr/>
              <a:t>18</a:t>
            </a:fld>
            <a:endParaRPr lang="fr-FR"/>
          </a:p>
        </p:txBody>
      </p:sp>
    </p:spTree>
    <p:extLst>
      <p:ext uri="{BB962C8B-B14F-4D97-AF65-F5344CB8AC3E}">
        <p14:creationId xmlns:p14="http://schemas.microsoft.com/office/powerpoint/2010/main" xmlns="" val="41416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smtClean="0"/>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pPr/>
              <a:t>3/13/2020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pPr/>
              <a:t>‹N°›</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96371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86877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1903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1706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pPr/>
              <a:t>3/13/2020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pPr/>
              <a:t>‹N°›</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26135099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90792830"/>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45556029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05431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1809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smtClean="0"/>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pPr/>
              <a:t>3/13/2020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pPr/>
              <a:t>‹N°›</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059903130"/>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smtClean="0"/>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pPr/>
              <a:t>3/13/2020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67884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3/13/2020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‹N°›</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90935624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4929" y="0"/>
            <a:ext cx="11947071" cy="6694714"/>
          </a:xfrm>
          <a:prstGeom prst="rect">
            <a:avLst/>
          </a:prstGeom>
        </p:spPr>
      </p:pic>
    </p:spTree>
    <p:extLst>
      <p:ext uri="{BB962C8B-B14F-4D97-AF65-F5344CB8AC3E}">
        <p14:creationId xmlns:p14="http://schemas.microsoft.com/office/powerpoint/2010/main" xmlns="" val="222697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1976396803"/>
              </p:ext>
            </p:extLst>
          </p:nvPr>
        </p:nvGraphicFramePr>
        <p:xfrm>
          <a:off x="219528" y="0"/>
          <a:ext cx="1197247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0974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sp>
        <p:nvSpPr>
          <p:cNvPr id="3" name="Ruban vers le bas 2"/>
          <p:cNvSpPr/>
          <p:nvPr/>
        </p:nvSpPr>
        <p:spPr>
          <a:xfrm>
            <a:off x="739589" y="-1"/>
            <a:ext cx="9628094" cy="2099947"/>
          </a:xfrm>
          <a:prstGeom prst="ribbon">
            <a:avLst/>
          </a:prstGeom>
          <a:blipFill>
            <a:blip r:embed="rId3"/>
            <a:tile tx="0" ty="0" sx="100000" sy="100000" flip="none" algn="tl"/>
          </a:blipFill>
        </p:spPr>
        <p:style>
          <a:lnRef idx="1">
            <a:schemeClr val="accent4"/>
          </a:lnRef>
          <a:fillRef idx="3">
            <a:schemeClr val="accent4"/>
          </a:fillRef>
          <a:effectRef idx="2">
            <a:schemeClr val="accent4"/>
          </a:effectRef>
          <a:fontRef idx="minor">
            <a:schemeClr val="lt1"/>
          </a:fontRef>
        </p:style>
        <p:txBody>
          <a:bodyPr rtlCol="0" anchor="ctr"/>
          <a:lstStyle/>
          <a:p>
            <a:pPr algn="ctr" rtl="1"/>
            <a:r>
              <a:rPr lang="ar-DZ" sz="4400" b="1" dirty="0" smtClean="0">
                <a:solidFill>
                  <a:schemeClr val="tx1"/>
                </a:solidFill>
              </a:rPr>
              <a:t>خصائص الاتجاهات</a:t>
            </a:r>
            <a:endParaRPr lang="fr-FR" sz="4400" b="1" dirty="0">
              <a:solidFill>
                <a:schemeClr val="tx1"/>
              </a:solidFill>
            </a:endParaRPr>
          </a:p>
        </p:txBody>
      </p:sp>
      <p:sp>
        <p:nvSpPr>
          <p:cNvPr id="4" name="Rectangle 3"/>
          <p:cNvSpPr/>
          <p:nvPr/>
        </p:nvSpPr>
        <p:spPr>
          <a:xfrm>
            <a:off x="3765177" y="1176617"/>
            <a:ext cx="3899647" cy="923330"/>
          </a:xfrm>
          <a:prstGeom prst="rect">
            <a:avLst/>
          </a:prstGeom>
          <a:noFill/>
        </p:spPr>
        <p:txBody>
          <a:bodyPr wrap="square" lIns="91440" tIns="45720" rIns="91440" bIns="45720">
            <a:spAutoFit/>
          </a:bodyPr>
          <a:lstStyle/>
          <a:p>
            <a:pPr algn="ctr"/>
            <a:endPar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5" name="Diagramme 4"/>
          <p:cNvGraphicFramePr/>
          <p:nvPr>
            <p:extLst>
              <p:ext uri="{D42A27DB-BD31-4B8C-83A1-F6EECF244321}">
                <p14:modId xmlns:p14="http://schemas.microsoft.com/office/powerpoint/2010/main" xmlns="" val="2000625032"/>
              </p:ext>
            </p:extLst>
          </p:nvPr>
        </p:nvGraphicFramePr>
        <p:xfrm>
          <a:off x="224117" y="-187889"/>
          <a:ext cx="11967883" cy="7045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70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3">
                                            <p:bg/>
                                          </p:spTgt>
                                        </p:tgtEl>
                                      </p:cBhvr>
                                    </p:animEffect>
                                    <p:anim calcmode="lin" valueType="num">
                                      <p:cBhvr>
                                        <p:cTn id="14" dur="2000"/>
                                        <p:tgtEl>
                                          <p:spTgt spid="3">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
                                            <p:bg/>
                                          </p:spTgt>
                                        </p:tgtEl>
                                        <p:attrNameLst>
                                          <p:attrName>ppt_h</p:attrName>
                                        </p:attrNameLst>
                                      </p:cBhvr>
                                      <p:tavLst>
                                        <p:tav tm="0">
                                          <p:val>
                                            <p:strVal val="ppt_h"/>
                                          </p:val>
                                        </p:tav>
                                        <p:tav tm="100000">
                                          <p:val>
                                            <p:strVal val="ppt_h"/>
                                          </p:val>
                                        </p:tav>
                                      </p:tavLst>
                                    </p:anim>
                                    <p:set>
                                      <p:cBhvr>
                                        <p:cTn id="16" dur="1" fill="hold">
                                          <p:stCondLst>
                                            <p:cond delay="1999"/>
                                          </p:stCondLst>
                                        </p:cTn>
                                        <p:tgtEl>
                                          <p:spTgt spid="3">
                                            <p:bg/>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2" nodeType="click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5" grpId="0">
        <p:bldAsOne/>
      </p:bldGraphic>
      <p:bldGraphic spid="5" grpId="1">
        <p:bldAsOne/>
      </p:bldGraphic>
      <p:bldGraphic spid="5" grpId="2">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2734"/>
            <a:ext cx="12192000" cy="6858000"/>
          </a:xfrm>
          <a:prstGeom prst="rect">
            <a:avLst/>
          </a:prstGeom>
        </p:spPr>
      </p:pic>
      <p:sp>
        <p:nvSpPr>
          <p:cNvPr id="5" name="Ruban vers le bas 4"/>
          <p:cNvSpPr/>
          <p:nvPr/>
        </p:nvSpPr>
        <p:spPr>
          <a:xfrm>
            <a:off x="1703541" y="112734"/>
            <a:ext cx="7954026" cy="1114817"/>
          </a:xfrm>
          <a:prstGeom prst="ribb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DZ" sz="4800" b="1" dirty="0" smtClean="0">
                <a:ln w="22225">
                  <a:solidFill>
                    <a:schemeClr val="accent2"/>
                  </a:solidFill>
                  <a:prstDash val="solid"/>
                </a:ln>
                <a:solidFill>
                  <a:schemeClr val="tx1"/>
                </a:solidFill>
              </a:rPr>
              <a:t>وظائف الاتجاهات</a:t>
            </a:r>
            <a:endParaRPr lang="fr-FR" sz="4800" b="1" dirty="0">
              <a:ln w="22225">
                <a:solidFill>
                  <a:schemeClr val="accent2"/>
                </a:solidFill>
                <a:prstDash val="solid"/>
              </a:ln>
              <a:solidFill>
                <a:schemeClr val="tx1"/>
              </a:solidFill>
            </a:endParaRPr>
          </a:p>
        </p:txBody>
      </p:sp>
      <p:sp>
        <p:nvSpPr>
          <p:cNvPr id="7" name="Rectangle à coins arrondis 6"/>
          <p:cNvSpPr/>
          <p:nvPr/>
        </p:nvSpPr>
        <p:spPr>
          <a:xfrm>
            <a:off x="9469677" y="0"/>
            <a:ext cx="2517731" cy="15657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4000" b="1" dirty="0">
                <a:solidFill>
                  <a:schemeClr val="tx1"/>
                </a:solidFill>
                <a:latin typeface="Traditional Arabic" panose="02020603050405020304" pitchFamily="18" charset="-78"/>
                <a:cs typeface="Traditional Arabic" panose="02020603050405020304" pitchFamily="18" charset="-78"/>
              </a:rPr>
              <a:t>وظيفة المنفعة</a:t>
            </a:r>
            <a:endParaRPr lang="fr-FR" sz="4000" b="1" dirty="0">
              <a:solidFill>
                <a:schemeClr val="tx1"/>
              </a:solidFill>
            </a:endParaRPr>
          </a:p>
        </p:txBody>
      </p:sp>
      <p:sp>
        <p:nvSpPr>
          <p:cNvPr id="8" name="Flèche gauche 7"/>
          <p:cNvSpPr/>
          <p:nvPr/>
        </p:nvSpPr>
        <p:spPr>
          <a:xfrm>
            <a:off x="8492647" y="281835"/>
            <a:ext cx="977030" cy="776614"/>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9" name="Rectangle à coins arrondis 8"/>
          <p:cNvSpPr/>
          <p:nvPr/>
        </p:nvSpPr>
        <p:spPr>
          <a:xfrm>
            <a:off x="204592" y="0"/>
            <a:ext cx="8288055" cy="20918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
            </a:pPr>
            <a:r>
              <a:rPr lang="ar-DZ" sz="2800" dirty="0">
                <a:solidFill>
                  <a:schemeClr val="tx1"/>
                </a:solidFill>
                <a:latin typeface="Traditional Arabic" panose="02020603050405020304" pitchFamily="18" charset="-78"/>
                <a:cs typeface="Traditional Arabic" panose="02020603050405020304" pitchFamily="18" charset="-78"/>
              </a:rPr>
              <a:t>تعني هذه الوظيفة ان الفرد دائما يسعى الى تعظيم الأشياء الإيجابية في عالمه الخارجي ( الثواب ) وعلى الحد الأدنى من الأشياء السلبية ( العقاب ) وعلى ذلك تصبح اتجاهات الفرد إيجابية اذا ما ارتبطت هذه الاتجاهات بدرجة عالية من الاشباع او الرضا ، كذلك </a:t>
            </a:r>
            <a:r>
              <a:rPr lang="ar-DZ" sz="2800" dirty="0" err="1">
                <a:solidFill>
                  <a:schemeClr val="tx1"/>
                </a:solidFill>
                <a:latin typeface="Traditional Arabic" panose="02020603050405020304" pitchFamily="18" charset="-78"/>
                <a:cs typeface="Traditional Arabic" panose="02020603050405020304" pitchFamily="18" charset="-78"/>
              </a:rPr>
              <a:t>فانها</a:t>
            </a:r>
            <a:r>
              <a:rPr lang="ar-DZ" sz="2800" dirty="0">
                <a:solidFill>
                  <a:schemeClr val="tx1"/>
                </a:solidFill>
                <a:latin typeface="Traditional Arabic" panose="02020603050405020304" pitchFamily="18" charset="-78"/>
                <a:cs typeface="Traditional Arabic" panose="02020603050405020304" pitchFamily="18" charset="-78"/>
              </a:rPr>
              <a:t> تصبح سلبية اذا ما </a:t>
            </a:r>
            <a:r>
              <a:rPr lang="ar-DZ" sz="2800" dirty="0" err="1">
                <a:solidFill>
                  <a:schemeClr val="tx1"/>
                </a:solidFill>
                <a:latin typeface="Traditional Arabic" panose="02020603050405020304" pitchFamily="18" charset="-78"/>
                <a:cs typeface="Traditional Arabic" panose="02020603050405020304" pitchFamily="18" charset="-78"/>
              </a:rPr>
              <a:t>ارتبطبت</a:t>
            </a:r>
            <a:r>
              <a:rPr lang="ar-DZ" sz="2800" dirty="0">
                <a:solidFill>
                  <a:schemeClr val="tx1"/>
                </a:solidFill>
                <a:latin typeface="Traditional Arabic" panose="02020603050405020304" pitchFamily="18" charset="-78"/>
                <a:cs typeface="Traditional Arabic" panose="02020603050405020304" pitchFamily="18" charset="-78"/>
              </a:rPr>
              <a:t> بدرجة عالية من عدم الاشباع او الاستياء .</a:t>
            </a:r>
          </a:p>
        </p:txBody>
      </p:sp>
      <p:sp>
        <p:nvSpPr>
          <p:cNvPr id="10" name="Rectangle à coins arrondis 9"/>
          <p:cNvSpPr/>
          <p:nvPr/>
        </p:nvSpPr>
        <p:spPr>
          <a:xfrm>
            <a:off x="9561534" y="2643772"/>
            <a:ext cx="2630466" cy="126512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3200" b="1" dirty="0">
                <a:solidFill>
                  <a:schemeClr val="tx1"/>
                </a:solidFill>
                <a:latin typeface="Traditional Arabic" panose="02020603050405020304" pitchFamily="18" charset="-78"/>
                <a:cs typeface="Traditional Arabic" panose="02020603050405020304" pitchFamily="18" charset="-78"/>
              </a:rPr>
              <a:t>وظيفة الدفاع عن الذات</a:t>
            </a:r>
            <a:endParaRPr lang="fr-FR" sz="3200" b="1" dirty="0">
              <a:solidFill>
                <a:schemeClr val="tx1"/>
              </a:solidFill>
            </a:endParaRPr>
          </a:p>
        </p:txBody>
      </p:sp>
      <p:sp>
        <p:nvSpPr>
          <p:cNvPr id="11" name="Flèche gauche 10"/>
          <p:cNvSpPr/>
          <p:nvPr/>
        </p:nvSpPr>
        <p:spPr>
          <a:xfrm>
            <a:off x="8647134" y="2823443"/>
            <a:ext cx="816280" cy="905789"/>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2" name="Rectangle à coins arrondis 11"/>
          <p:cNvSpPr/>
          <p:nvPr/>
        </p:nvSpPr>
        <p:spPr>
          <a:xfrm>
            <a:off x="204592" y="2312226"/>
            <a:ext cx="8288055" cy="177556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r" rtl="1"/>
            <a:r>
              <a:rPr lang="ar-DZ" sz="2800" dirty="0">
                <a:solidFill>
                  <a:schemeClr val="tx1"/>
                </a:solidFill>
                <a:latin typeface="Traditional Arabic" panose="02020603050405020304" pitchFamily="18" charset="-78"/>
                <a:cs typeface="Traditional Arabic" panose="02020603050405020304" pitchFamily="18" charset="-78"/>
              </a:rPr>
              <a:t>ان الفرد يعيش في عالمه الخارجي كما يعيش مع نفسه أيضا وفي كلتا الحالتين فإنه يواجه كثيرا من الضغوط من داخل نفسه وخارجها تبرز هذه الضغوط الداخلية حينما تتصارع قيم الفرد ومعتقداته مع سلوكه الفعلي ، كما تتمثل الضغوط الخارجية في الصراع الدائم القائم بين قيم الفرد ومعتقداته وبين ما يطالب به </a:t>
            </a:r>
            <a:r>
              <a:rPr lang="ar-DZ" sz="2800" dirty="0" err="1">
                <a:solidFill>
                  <a:schemeClr val="tx1"/>
                </a:solidFill>
                <a:latin typeface="Traditional Arabic" panose="02020603050405020304" pitchFamily="18" charset="-78"/>
                <a:cs typeface="Traditional Arabic" panose="02020603050405020304" pitchFamily="18" charset="-78"/>
              </a:rPr>
              <a:t>المحتمع</a:t>
            </a:r>
            <a:endParaRPr lang="fr-FR" sz="2800" dirty="0">
              <a:solidFill>
                <a:schemeClr val="tx1"/>
              </a:solidFill>
            </a:endParaRPr>
          </a:p>
        </p:txBody>
      </p:sp>
      <p:sp>
        <p:nvSpPr>
          <p:cNvPr id="13" name="Rectangle à coins arrondis 12"/>
          <p:cNvSpPr/>
          <p:nvPr/>
        </p:nvSpPr>
        <p:spPr>
          <a:xfrm>
            <a:off x="9745250" y="5087911"/>
            <a:ext cx="2354893" cy="11022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3200" b="1" dirty="0">
                <a:solidFill>
                  <a:schemeClr val="tx1"/>
                </a:solidFill>
                <a:latin typeface="Traditional Arabic" panose="02020603050405020304" pitchFamily="18" charset="-78"/>
                <a:cs typeface="Traditional Arabic" panose="02020603050405020304" pitchFamily="18" charset="-78"/>
              </a:rPr>
              <a:t>وظيفة التعبير عن الذات</a:t>
            </a:r>
            <a:endParaRPr lang="fr-FR" sz="3200" b="1" dirty="0">
              <a:solidFill>
                <a:schemeClr val="tx1"/>
              </a:solidFill>
            </a:endParaRPr>
          </a:p>
        </p:txBody>
      </p:sp>
      <p:sp>
        <p:nvSpPr>
          <p:cNvPr id="14" name="Flèche gauche 13"/>
          <p:cNvSpPr/>
          <p:nvPr/>
        </p:nvSpPr>
        <p:spPr>
          <a:xfrm>
            <a:off x="8686800" y="5219437"/>
            <a:ext cx="776614" cy="699111"/>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5" name="Rectangle à coins arrondis 14"/>
          <p:cNvSpPr/>
          <p:nvPr/>
        </p:nvSpPr>
        <p:spPr>
          <a:xfrm>
            <a:off x="350729" y="4348876"/>
            <a:ext cx="8141918" cy="2377601"/>
          </a:xfrm>
          <a:prstGeom prst="round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r" rtl="1"/>
            <a:r>
              <a:rPr lang="ar-DZ" sz="3600" dirty="0">
                <a:latin typeface="Traditional Arabic" panose="02020603050405020304" pitchFamily="18" charset="-78"/>
                <a:cs typeface="Traditional Arabic" panose="02020603050405020304" pitchFamily="18" charset="-78"/>
              </a:rPr>
              <a:t>في حين نجد  ان بعض الاتجاهات تقوم بوظيفة إخفاء حقيقة الفرد على الاخرين ، الا ان البعض الاخر منها   يقوم بوظيفة التعبير عن القيم الفردية وخاصة الهام منها في التعبير عن الذات .</a:t>
            </a:r>
            <a:endParaRPr lang="fr-FR" sz="3600" dirty="0"/>
          </a:p>
        </p:txBody>
      </p:sp>
    </p:spTree>
    <p:extLst>
      <p:ext uri="{BB962C8B-B14F-4D97-AF65-F5344CB8AC3E}">
        <p14:creationId xmlns:p14="http://schemas.microsoft.com/office/powerpoint/2010/main" xmlns="" val="10694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80">
                                          <p:stCondLst>
                                            <p:cond delay="0"/>
                                          </p:stCondLst>
                                        </p:cTn>
                                        <p:tgtEl>
                                          <p:spTgt spid="11"/>
                                        </p:tgtEl>
                                      </p:cBhvr>
                                    </p:animEffect>
                                    <p:anim calcmode="lin" valueType="num">
                                      <p:cBhvr>
                                        <p:cTn id="5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8" dur="26">
                                          <p:stCondLst>
                                            <p:cond delay="650"/>
                                          </p:stCondLst>
                                        </p:cTn>
                                        <p:tgtEl>
                                          <p:spTgt spid="11"/>
                                        </p:tgtEl>
                                      </p:cBhvr>
                                      <p:to x="100000" y="60000"/>
                                    </p:animScale>
                                    <p:animScale>
                                      <p:cBhvr>
                                        <p:cTn id="59" dur="166" decel="50000">
                                          <p:stCondLst>
                                            <p:cond delay="676"/>
                                          </p:stCondLst>
                                        </p:cTn>
                                        <p:tgtEl>
                                          <p:spTgt spid="11"/>
                                        </p:tgtEl>
                                      </p:cBhvr>
                                      <p:to x="100000" y="100000"/>
                                    </p:animScale>
                                    <p:animScale>
                                      <p:cBhvr>
                                        <p:cTn id="60" dur="26">
                                          <p:stCondLst>
                                            <p:cond delay="1312"/>
                                          </p:stCondLst>
                                        </p:cTn>
                                        <p:tgtEl>
                                          <p:spTgt spid="11"/>
                                        </p:tgtEl>
                                      </p:cBhvr>
                                      <p:to x="100000" y="80000"/>
                                    </p:animScale>
                                    <p:animScale>
                                      <p:cBhvr>
                                        <p:cTn id="61" dur="166" decel="50000">
                                          <p:stCondLst>
                                            <p:cond delay="1338"/>
                                          </p:stCondLst>
                                        </p:cTn>
                                        <p:tgtEl>
                                          <p:spTgt spid="11"/>
                                        </p:tgtEl>
                                      </p:cBhvr>
                                      <p:to x="100000" y="100000"/>
                                    </p:animScale>
                                    <p:animScale>
                                      <p:cBhvr>
                                        <p:cTn id="62" dur="26">
                                          <p:stCondLst>
                                            <p:cond delay="1642"/>
                                          </p:stCondLst>
                                        </p:cTn>
                                        <p:tgtEl>
                                          <p:spTgt spid="11"/>
                                        </p:tgtEl>
                                      </p:cBhvr>
                                      <p:to x="100000" y="90000"/>
                                    </p:animScale>
                                    <p:animScale>
                                      <p:cBhvr>
                                        <p:cTn id="63" dur="166" decel="50000">
                                          <p:stCondLst>
                                            <p:cond delay="1668"/>
                                          </p:stCondLst>
                                        </p:cTn>
                                        <p:tgtEl>
                                          <p:spTgt spid="11"/>
                                        </p:tgtEl>
                                      </p:cBhvr>
                                      <p:to x="100000" y="100000"/>
                                    </p:animScale>
                                    <p:animScale>
                                      <p:cBhvr>
                                        <p:cTn id="64" dur="26">
                                          <p:stCondLst>
                                            <p:cond delay="1808"/>
                                          </p:stCondLst>
                                        </p:cTn>
                                        <p:tgtEl>
                                          <p:spTgt spid="11"/>
                                        </p:tgtEl>
                                      </p:cBhvr>
                                      <p:to x="100000" y="95000"/>
                                    </p:animScale>
                                    <p:animScale>
                                      <p:cBhvr>
                                        <p:cTn id="65" dur="166" decel="50000">
                                          <p:stCondLst>
                                            <p:cond delay="1834"/>
                                          </p:stCondLst>
                                        </p:cTn>
                                        <p:tgtEl>
                                          <p:spTgt spid="11"/>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80">
                                          <p:stCondLst>
                                            <p:cond delay="0"/>
                                          </p:stCondLst>
                                        </p:cTn>
                                        <p:tgtEl>
                                          <p:spTgt spid="12"/>
                                        </p:tgtEl>
                                      </p:cBhvr>
                                    </p:animEffect>
                                    <p:anim calcmode="lin" valueType="num">
                                      <p:cBhvr>
                                        <p:cTn id="7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6" dur="26">
                                          <p:stCondLst>
                                            <p:cond delay="650"/>
                                          </p:stCondLst>
                                        </p:cTn>
                                        <p:tgtEl>
                                          <p:spTgt spid="12"/>
                                        </p:tgtEl>
                                      </p:cBhvr>
                                      <p:to x="100000" y="60000"/>
                                    </p:animScale>
                                    <p:animScale>
                                      <p:cBhvr>
                                        <p:cTn id="77" dur="166" decel="50000">
                                          <p:stCondLst>
                                            <p:cond delay="676"/>
                                          </p:stCondLst>
                                        </p:cTn>
                                        <p:tgtEl>
                                          <p:spTgt spid="12"/>
                                        </p:tgtEl>
                                      </p:cBhvr>
                                      <p:to x="100000" y="100000"/>
                                    </p:animScale>
                                    <p:animScale>
                                      <p:cBhvr>
                                        <p:cTn id="78" dur="26">
                                          <p:stCondLst>
                                            <p:cond delay="1312"/>
                                          </p:stCondLst>
                                        </p:cTn>
                                        <p:tgtEl>
                                          <p:spTgt spid="12"/>
                                        </p:tgtEl>
                                      </p:cBhvr>
                                      <p:to x="100000" y="80000"/>
                                    </p:animScale>
                                    <p:animScale>
                                      <p:cBhvr>
                                        <p:cTn id="79" dur="166" decel="50000">
                                          <p:stCondLst>
                                            <p:cond delay="1338"/>
                                          </p:stCondLst>
                                        </p:cTn>
                                        <p:tgtEl>
                                          <p:spTgt spid="12"/>
                                        </p:tgtEl>
                                      </p:cBhvr>
                                      <p:to x="100000" y="100000"/>
                                    </p:animScale>
                                    <p:animScale>
                                      <p:cBhvr>
                                        <p:cTn id="80" dur="26">
                                          <p:stCondLst>
                                            <p:cond delay="1642"/>
                                          </p:stCondLst>
                                        </p:cTn>
                                        <p:tgtEl>
                                          <p:spTgt spid="12"/>
                                        </p:tgtEl>
                                      </p:cBhvr>
                                      <p:to x="100000" y="90000"/>
                                    </p:animScale>
                                    <p:animScale>
                                      <p:cBhvr>
                                        <p:cTn id="81" dur="166" decel="50000">
                                          <p:stCondLst>
                                            <p:cond delay="1668"/>
                                          </p:stCondLst>
                                        </p:cTn>
                                        <p:tgtEl>
                                          <p:spTgt spid="12"/>
                                        </p:tgtEl>
                                      </p:cBhvr>
                                      <p:to x="100000" y="100000"/>
                                    </p:animScale>
                                    <p:animScale>
                                      <p:cBhvr>
                                        <p:cTn id="82" dur="26">
                                          <p:stCondLst>
                                            <p:cond delay="1808"/>
                                          </p:stCondLst>
                                        </p:cTn>
                                        <p:tgtEl>
                                          <p:spTgt spid="12"/>
                                        </p:tgtEl>
                                      </p:cBhvr>
                                      <p:to x="100000" y="95000"/>
                                    </p:animScale>
                                    <p:animScale>
                                      <p:cBhvr>
                                        <p:cTn id="83" dur="166" decel="50000">
                                          <p:stCondLst>
                                            <p:cond delay="1834"/>
                                          </p:stCondLst>
                                        </p:cTn>
                                        <p:tgtEl>
                                          <p:spTgt spid="12"/>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down)">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down)">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3" name="Parchemin horizontal 2"/>
          <p:cNvSpPr/>
          <p:nvPr/>
        </p:nvSpPr>
        <p:spPr>
          <a:xfrm>
            <a:off x="0" y="237995"/>
            <a:ext cx="7377831" cy="215447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التغيير التنظيمي</a:t>
            </a:r>
            <a:r>
              <a:rPr lang="ar-DZ"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fr-FR"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2257512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7217229"/>
          </a:xfrm>
          <a:prstGeom prst="rect">
            <a:avLst/>
          </a:prstGeom>
        </p:spPr>
      </p:pic>
      <p:sp>
        <p:nvSpPr>
          <p:cNvPr id="4" name="Ruban courbé vers le bas 3"/>
          <p:cNvSpPr/>
          <p:nvPr/>
        </p:nvSpPr>
        <p:spPr>
          <a:xfrm>
            <a:off x="440872" y="0"/>
            <a:ext cx="10989128" cy="2286000"/>
          </a:xfrm>
          <a:prstGeom prst="ellipseRibbon">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DZ"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مفهوم التغيير التنظيمي </a:t>
            </a:r>
            <a:endParaRPr lang="fr-FR"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à coins arrondis 5"/>
          <p:cNvSpPr/>
          <p:nvPr/>
        </p:nvSpPr>
        <p:spPr>
          <a:xfrm>
            <a:off x="293914" y="3086100"/>
            <a:ext cx="11397343" cy="377190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6600" dirty="0">
                <a:latin typeface="Traditional Arabic" panose="02020603050405020304" pitchFamily="18" charset="-78"/>
                <a:cs typeface="Traditional Arabic" panose="02020603050405020304" pitchFamily="18" charset="-78"/>
              </a:rPr>
              <a:t>يعرف التغيير التنظيمي بأنه « عملية تغيير ملموس في النمط السلوكي للعاملين واحداث تغيير جذري في السلوك التنظيمي المخطط </a:t>
            </a:r>
            <a:r>
              <a:rPr lang="ar-DZ" dirty="0">
                <a:latin typeface="Traditional Arabic" panose="02020603050405020304" pitchFamily="18" charset="-78"/>
                <a:cs typeface="Traditional Arabic" panose="02020603050405020304" pitchFamily="18" charset="-78"/>
              </a:rPr>
              <a:t>.</a:t>
            </a:r>
          </a:p>
          <a:p>
            <a:pPr algn="r" rtl="1"/>
            <a:r>
              <a:rPr lang="ar-DZ" b="1" dirty="0">
                <a:latin typeface="Traditional Arabic" panose="02020603050405020304" pitchFamily="18" charset="-78"/>
                <a:cs typeface="Traditional Arabic" panose="02020603050405020304" pitchFamily="18" charset="-78"/>
              </a:rPr>
              <a:t>  </a:t>
            </a:r>
          </a:p>
        </p:txBody>
      </p:sp>
      <p:sp>
        <p:nvSpPr>
          <p:cNvPr id="7" name="Ruban courbé vers le bas 6"/>
          <p:cNvSpPr/>
          <p:nvPr/>
        </p:nvSpPr>
        <p:spPr>
          <a:xfrm>
            <a:off x="644977" y="-212270"/>
            <a:ext cx="10695215" cy="1567542"/>
          </a:xfrm>
          <a:prstGeom prst="ellipseRibbon">
            <a:avLst/>
          </a:prstGeom>
          <a:solidFill>
            <a:schemeClr val="tx2">
              <a:lumMod val="25000"/>
              <a:lumOff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ar-DZ"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القوى الدافعة للتغيير التنظيمي</a:t>
            </a:r>
            <a:endParaRPr lang="fr-F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à coins arrondis 7"/>
          <p:cNvSpPr/>
          <p:nvPr/>
        </p:nvSpPr>
        <p:spPr>
          <a:xfrm>
            <a:off x="0" y="1567543"/>
            <a:ext cx="11952514" cy="5649686"/>
          </a:xfrm>
          <a:prstGeom prst="roundRect">
            <a:avLst/>
          </a:prstGeom>
          <a:solidFill>
            <a:schemeClr val="tx2">
              <a:lumMod val="10000"/>
              <a:lumOff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rtl="1">
              <a:buFont typeface="Wingdings" panose="05000000000000000000" pitchFamily="2" charset="2"/>
              <a:buChar char="v"/>
            </a:pPr>
            <a:r>
              <a:rPr lang="ar-DZ" sz="3200" b="1" dirty="0">
                <a:latin typeface="Traditional Arabic" panose="02020603050405020304" pitchFamily="18" charset="-78"/>
                <a:cs typeface="Traditional Arabic" panose="02020603050405020304" pitchFamily="18" charset="-78"/>
              </a:rPr>
              <a:t>البيئة : تعد </a:t>
            </a:r>
            <a:r>
              <a:rPr lang="ar-DZ" sz="3200" dirty="0">
                <a:latin typeface="Traditional Arabic" panose="02020603050405020304" pitchFamily="18" charset="-78"/>
                <a:cs typeface="Traditional Arabic" panose="02020603050405020304" pitchFamily="18" charset="-78"/>
              </a:rPr>
              <a:t>البيئة الخارجية للمنظمات المختلفة أهم المصادر للتغيير </a:t>
            </a:r>
            <a:r>
              <a:rPr lang="ar-DZ" sz="3200" b="1" dirty="0">
                <a:latin typeface="Traditional Arabic" panose="02020603050405020304" pitchFamily="18" charset="-78"/>
                <a:cs typeface="Traditional Arabic" panose="02020603050405020304" pitchFamily="18" charset="-78"/>
              </a:rPr>
              <a:t>.</a:t>
            </a:r>
          </a:p>
          <a:p>
            <a:pPr marL="457200" indent="-457200" algn="just" rtl="1">
              <a:buFont typeface="Wingdings" panose="05000000000000000000" pitchFamily="2" charset="2"/>
              <a:buChar char="v"/>
            </a:pPr>
            <a:r>
              <a:rPr lang="ar-DZ" sz="3200" b="1" dirty="0" smtClean="0">
                <a:latin typeface="Traditional Arabic" panose="02020603050405020304" pitchFamily="18" charset="-78"/>
                <a:cs typeface="Traditional Arabic" panose="02020603050405020304" pitchFamily="18" charset="-78"/>
              </a:rPr>
              <a:t> </a:t>
            </a:r>
            <a:r>
              <a:rPr lang="ar-DZ" sz="3200" b="1" dirty="0">
                <a:latin typeface="Traditional Arabic" panose="02020603050405020304" pitchFamily="18" charset="-78"/>
                <a:cs typeface="Traditional Arabic" panose="02020603050405020304" pitchFamily="18" charset="-78"/>
              </a:rPr>
              <a:t>مستوى </a:t>
            </a:r>
            <a:r>
              <a:rPr lang="ar-DZ" sz="3200" b="1" dirty="0" smtClean="0">
                <a:latin typeface="Traditional Arabic" panose="02020603050405020304" pitchFamily="18" charset="-78"/>
                <a:cs typeface="Traditional Arabic" panose="02020603050405020304" pitchFamily="18" charset="-78"/>
              </a:rPr>
              <a:t>التكنولوجيا </a:t>
            </a:r>
            <a:r>
              <a:rPr lang="ar-DZ" sz="3200" b="1" dirty="0">
                <a:latin typeface="Traditional Arabic" panose="02020603050405020304" pitchFamily="18" charset="-78"/>
                <a:cs typeface="Traditional Arabic" panose="02020603050405020304" pitchFamily="18" charset="-78"/>
              </a:rPr>
              <a:t>: </a:t>
            </a:r>
            <a:r>
              <a:rPr lang="ar-DZ" sz="3200" dirty="0">
                <a:latin typeface="Traditional Arabic" panose="02020603050405020304" pitchFamily="18" charset="-78"/>
                <a:cs typeface="Traditional Arabic" panose="02020603050405020304" pitchFamily="18" charset="-78"/>
              </a:rPr>
              <a:t>على الرغم من أن التكنولوجيا لوحدها هي جزء من البيئة فإنها تستحق اهتماما خاصا لأن المنظمة تتأثر بدرجة ملحوظة لمستوى التكنولوجيا </a:t>
            </a:r>
            <a:r>
              <a:rPr lang="ar-DZ" sz="3200" b="1" dirty="0">
                <a:latin typeface="Traditional Arabic" panose="02020603050405020304" pitchFamily="18" charset="-78"/>
                <a:cs typeface="Traditional Arabic" panose="02020603050405020304" pitchFamily="18" charset="-78"/>
              </a:rPr>
              <a:t>.</a:t>
            </a:r>
          </a:p>
          <a:p>
            <a:pPr marL="457200" indent="-457200" algn="just" rtl="1">
              <a:buFont typeface="Wingdings" panose="05000000000000000000" pitchFamily="2" charset="2"/>
              <a:buChar char="v"/>
            </a:pPr>
            <a:r>
              <a:rPr lang="ar-DZ" sz="3200" b="1" dirty="0" smtClean="0">
                <a:latin typeface="Traditional Arabic" panose="02020603050405020304" pitchFamily="18" charset="-78"/>
                <a:cs typeface="Traditional Arabic" panose="02020603050405020304" pitchFamily="18" charset="-78"/>
              </a:rPr>
              <a:t> </a:t>
            </a:r>
            <a:r>
              <a:rPr lang="ar-DZ" sz="3200" b="1" dirty="0">
                <a:latin typeface="Traditional Arabic" panose="02020603050405020304" pitchFamily="18" charset="-78"/>
                <a:cs typeface="Traditional Arabic" panose="02020603050405020304" pitchFamily="18" charset="-78"/>
              </a:rPr>
              <a:t>الأهداف والقيم : </a:t>
            </a:r>
            <a:r>
              <a:rPr lang="ar-DZ" sz="3200" dirty="0">
                <a:latin typeface="Traditional Arabic" panose="02020603050405020304" pitchFamily="18" charset="-78"/>
                <a:cs typeface="Traditional Arabic" panose="02020603050405020304" pitchFamily="18" charset="-78"/>
              </a:rPr>
              <a:t>يحصل التغيير كذلك من خلال التعديلات في اهداف المنظمة او من خلال التغيير الحاصل في القيم السائدة .</a:t>
            </a:r>
          </a:p>
          <a:p>
            <a:pPr marL="457200" indent="-457200" algn="just" rtl="1">
              <a:buFont typeface="Wingdings" panose="05000000000000000000" pitchFamily="2" charset="2"/>
              <a:buChar char="v"/>
            </a:pPr>
            <a:r>
              <a:rPr lang="ar-DZ" sz="3200" b="1" dirty="0" smtClean="0">
                <a:latin typeface="Traditional Arabic" panose="02020603050405020304" pitchFamily="18" charset="-78"/>
                <a:cs typeface="Traditional Arabic" panose="02020603050405020304" pitchFamily="18" charset="-78"/>
              </a:rPr>
              <a:t> </a:t>
            </a:r>
            <a:r>
              <a:rPr lang="ar-DZ" sz="3200" b="1" dirty="0">
                <a:latin typeface="Traditional Arabic" panose="02020603050405020304" pitchFamily="18" charset="-78"/>
                <a:cs typeface="Traditional Arabic" panose="02020603050405020304" pitchFamily="18" charset="-78"/>
              </a:rPr>
              <a:t>الهيكل : </a:t>
            </a:r>
            <a:r>
              <a:rPr lang="ar-DZ" sz="3200" dirty="0">
                <a:latin typeface="Traditional Arabic" panose="02020603050405020304" pitchFamily="18" charset="-78"/>
                <a:cs typeface="Traditional Arabic" panose="02020603050405020304" pitchFamily="18" charset="-78"/>
              </a:rPr>
              <a:t>يقوم التغيير الحاصل في هيكل المنظمة الى التغيير في المنظمة عامة في الوقت ذاته .</a:t>
            </a:r>
          </a:p>
          <a:p>
            <a:pPr marL="457200" indent="-457200" algn="just" rtl="1">
              <a:buFont typeface="Wingdings" panose="05000000000000000000" pitchFamily="2" charset="2"/>
              <a:buChar char="v"/>
            </a:pPr>
            <a:r>
              <a:rPr lang="ar-DZ" sz="3200" b="1" dirty="0">
                <a:latin typeface="Traditional Arabic" panose="02020603050405020304" pitchFamily="18" charset="-78"/>
                <a:cs typeface="Traditional Arabic" panose="02020603050405020304" pitchFamily="18" charset="-78"/>
              </a:rPr>
              <a:t> </a:t>
            </a:r>
            <a:r>
              <a:rPr lang="ar-DZ" sz="3200" b="1" dirty="0" smtClean="0">
                <a:latin typeface="Traditional Arabic" panose="02020603050405020304" pitchFamily="18" charset="-78"/>
                <a:cs typeface="Traditional Arabic" panose="02020603050405020304" pitchFamily="18" charset="-78"/>
              </a:rPr>
              <a:t>الدوافع </a:t>
            </a:r>
            <a:r>
              <a:rPr lang="ar-DZ" sz="3200" b="1" dirty="0">
                <a:latin typeface="Traditional Arabic" panose="02020603050405020304" pitchFamily="18" charset="-78"/>
                <a:cs typeface="Traditional Arabic" panose="02020603050405020304" pitchFamily="18" charset="-78"/>
              </a:rPr>
              <a:t>الاجتماعية والنفسية </a:t>
            </a:r>
            <a:r>
              <a:rPr lang="ar-DZ" sz="3200" dirty="0">
                <a:latin typeface="Traditional Arabic" panose="02020603050405020304" pitchFamily="18" charset="-78"/>
                <a:cs typeface="Traditional Arabic" panose="02020603050405020304" pitchFamily="18" charset="-78"/>
              </a:rPr>
              <a:t>: تلعب الدوافع الاجتماعية والنفسية دورا مهما في تنفيذ التغيير او مقاومته .</a:t>
            </a:r>
          </a:p>
          <a:p>
            <a:pPr marL="457200" indent="-457200" algn="just" rtl="1">
              <a:buFont typeface="Wingdings" panose="05000000000000000000" pitchFamily="2" charset="2"/>
              <a:buChar char="v"/>
            </a:pPr>
            <a:r>
              <a:rPr lang="ar-DZ" sz="3200" b="1" dirty="0" smtClean="0">
                <a:latin typeface="Traditional Arabic" panose="02020603050405020304" pitchFamily="18" charset="-78"/>
                <a:cs typeface="Traditional Arabic" panose="02020603050405020304" pitchFamily="18" charset="-78"/>
              </a:rPr>
              <a:t> </a:t>
            </a:r>
            <a:r>
              <a:rPr lang="ar-DZ" sz="3200" b="1" dirty="0">
                <a:latin typeface="Traditional Arabic" panose="02020603050405020304" pitchFamily="18" charset="-78"/>
                <a:cs typeface="Traditional Arabic" panose="02020603050405020304" pitchFamily="18" charset="-78"/>
              </a:rPr>
              <a:t>الدوافع الإدارية : </a:t>
            </a:r>
            <a:r>
              <a:rPr lang="ar-DZ" sz="3200" dirty="0">
                <a:latin typeface="Traditional Arabic" panose="02020603050405020304" pitchFamily="18" charset="-78"/>
                <a:cs typeface="Traditional Arabic" panose="02020603050405020304" pitchFamily="18" charset="-78"/>
              </a:rPr>
              <a:t>تتميز الدوافع الإدارية في اثرها من حيث تحقيق التوازن المتحرك للمنظمة والافراد العاملين فيها بفعل التغيير الحاصل .</a:t>
            </a:r>
          </a:p>
        </p:txBody>
      </p:sp>
      <p:sp>
        <p:nvSpPr>
          <p:cNvPr id="9" name="Ruban vers le bas 8"/>
          <p:cNvSpPr/>
          <p:nvPr/>
        </p:nvSpPr>
        <p:spPr>
          <a:xfrm>
            <a:off x="555170" y="-48986"/>
            <a:ext cx="10646230" cy="166551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dirty="0" smtClean="0">
                <a:ln w="0"/>
                <a:solidFill>
                  <a:schemeClr val="tx1"/>
                </a:solidFill>
                <a:effectLst>
                  <a:reflection blurRad="6350" stA="53000" endA="300" endPos="35500" dir="5400000" sy="-90000" algn="bl" rotWithShape="0"/>
                </a:effectLst>
              </a:rPr>
              <a:t>طرق اجراء التغيير </a:t>
            </a:r>
            <a:endParaRPr lang="fr-FR" sz="5400" dirty="0">
              <a:ln w="0"/>
              <a:solidFill>
                <a:schemeClr val="tx1"/>
              </a:solidFill>
              <a:effectLst>
                <a:reflection blurRad="6350" stA="53000" endA="300" endPos="35500" dir="5400000" sy="-90000" algn="bl" rotWithShape="0"/>
              </a:effectLst>
            </a:endParaRPr>
          </a:p>
        </p:txBody>
      </p:sp>
      <p:sp>
        <p:nvSpPr>
          <p:cNvPr id="10" name="Rectangle à coins arrondis 9"/>
          <p:cNvSpPr/>
          <p:nvPr/>
        </p:nvSpPr>
        <p:spPr>
          <a:xfrm>
            <a:off x="8926286" y="277585"/>
            <a:ext cx="3265714" cy="150222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b="1" dirty="0">
                <a:solidFill>
                  <a:schemeClr val="tx1"/>
                </a:solidFill>
                <a:latin typeface="Traditional Arabic" panose="02020603050405020304" pitchFamily="18" charset="-78"/>
                <a:cs typeface="Traditional Arabic" panose="02020603050405020304" pitchFamily="18" charset="-78"/>
              </a:rPr>
              <a:t>ا</a:t>
            </a:r>
            <a:r>
              <a:rPr lang="ar-DZ" sz="400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a:t>
            </a:r>
            <a:r>
              <a:rPr lang="ar-DZ" sz="440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تغيير من جانب واحد</a:t>
            </a:r>
            <a:endParaRPr lang="fr-FR" sz="4400" dirty="0">
              <a:ln w="0"/>
              <a:solidFill>
                <a:schemeClr val="tx1"/>
              </a:solidFill>
              <a:effectLst>
                <a:outerShdw blurRad="38100" dist="19050" dir="2700000" algn="tl" rotWithShape="0">
                  <a:schemeClr val="dk1">
                    <a:alpha val="40000"/>
                  </a:schemeClr>
                </a:outerShdw>
              </a:effectLst>
            </a:endParaRPr>
          </a:p>
        </p:txBody>
      </p:sp>
      <p:sp>
        <p:nvSpPr>
          <p:cNvPr id="11" name="Rectangle à coins arrondis 10"/>
          <p:cNvSpPr/>
          <p:nvPr/>
        </p:nvSpPr>
        <p:spPr>
          <a:xfrm>
            <a:off x="32655" y="-48985"/>
            <a:ext cx="8893631" cy="247746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Ø"/>
            </a:pPr>
            <a:r>
              <a:rPr lang="ar-DZ" sz="2400" dirty="0">
                <a:solidFill>
                  <a:schemeClr val="tx1"/>
                </a:solidFill>
                <a:latin typeface="Traditional Arabic" panose="02020603050405020304" pitchFamily="18" charset="-78"/>
                <a:cs typeface="Traditional Arabic" panose="02020603050405020304" pitchFamily="18" charset="-78"/>
              </a:rPr>
              <a:t>ويعني قيام الإدارة او المدير </a:t>
            </a:r>
            <a:r>
              <a:rPr lang="ar-DZ" sz="2400" dirty="0" err="1">
                <a:solidFill>
                  <a:schemeClr val="tx1"/>
                </a:solidFill>
                <a:latin typeface="Traditional Arabic" panose="02020603050405020304" pitchFamily="18" charset="-78"/>
                <a:cs typeface="Traditional Arabic" panose="02020603050405020304" pitchFamily="18" charset="-78"/>
              </a:rPr>
              <a:t>باجراء</a:t>
            </a:r>
            <a:r>
              <a:rPr lang="ar-DZ" sz="2400" dirty="0">
                <a:solidFill>
                  <a:schemeClr val="tx1"/>
                </a:solidFill>
                <a:latin typeface="Traditional Arabic" panose="02020603050405020304" pitchFamily="18" charset="-78"/>
                <a:cs typeface="Traditional Arabic" panose="02020603050405020304" pitchFamily="18" charset="-78"/>
              </a:rPr>
              <a:t> التغيير وفرضه على العاملين دون استشارتهم او استحصال </a:t>
            </a:r>
            <a:r>
              <a:rPr lang="ar-DZ" sz="2400" dirty="0" err="1">
                <a:solidFill>
                  <a:schemeClr val="tx1"/>
                </a:solidFill>
                <a:latin typeface="Traditional Arabic" panose="02020603050405020304" pitchFamily="18" charset="-78"/>
                <a:cs typeface="Traditional Arabic" panose="02020603050405020304" pitchFamily="18" charset="-78"/>
              </a:rPr>
              <a:t>مافقتهم</a:t>
            </a:r>
            <a:r>
              <a:rPr lang="ar-DZ" sz="2400" dirty="0">
                <a:solidFill>
                  <a:schemeClr val="tx1"/>
                </a:solidFill>
                <a:latin typeface="Traditional Arabic" panose="02020603050405020304" pitchFamily="18" charset="-78"/>
                <a:cs typeface="Traditional Arabic" panose="02020603050405020304" pitchFamily="18" charset="-78"/>
              </a:rPr>
              <a:t>  </a:t>
            </a:r>
          </a:p>
          <a:p>
            <a:pPr algn="r" rtl="1"/>
            <a:r>
              <a:rPr lang="ar-DZ" sz="2400" dirty="0">
                <a:solidFill>
                  <a:schemeClr val="tx1"/>
                </a:solidFill>
                <a:latin typeface="Traditional Arabic" panose="02020603050405020304" pitchFamily="18" charset="-78"/>
                <a:cs typeface="Traditional Arabic" panose="02020603050405020304" pitchFamily="18" charset="-78"/>
              </a:rPr>
              <a:t>    </a:t>
            </a:r>
            <a:r>
              <a:rPr lang="ar-DZ" sz="2400" dirty="0" smtClean="0">
                <a:solidFill>
                  <a:schemeClr val="tx1"/>
                </a:solidFill>
                <a:latin typeface="Traditional Arabic" panose="02020603050405020304" pitchFamily="18" charset="-78"/>
                <a:cs typeface="Traditional Arabic" panose="02020603050405020304" pitchFamily="18" charset="-78"/>
              </a:rPr>
              <a:t> </a:t>
            </a:r>
            <a:r>
              <a:rPr lang="ar-DZ" sz="2400" dirty="0">
                <a:solidFill>
                  <a:schemeClr val="tx1"/>
                </a:solidFill>
                <a:latin typeface="Traditional Arabic" panose="02020603050405020304" pitchFamily="18" charset="-78"/>
                <a:cs typeface="Traditional Arabic" panose="02020603050405020304" pitchFamily="18" charset="-78"/>
              </a:rPr>
              <a:t>أ</a:t>
            </a:r>
            <a:r>
              <a:rPr lang="ar-DZ" sz="2400" b="1" dirty="0">
                <a:solidFill>
                  <a:schemeClr val="tx1"/>
                </a:solidFill>
                <a:latin typeface="Traditional Arabic" panose="02020603050405020304" pitchFamily="18" charset="-78"/>
                <a:cs typeface="Traditional Arabic" panose="02020603050405020304" pitchFamily="18" charset="-78"/>
              </a:rPr>
              <a:t>) التغيير </a:t>
            </a:r>
            <a:r>
              <a:rPr lang="ar-DZ" sz="2400" b="1" dirty="0" err="1">
                <a:solidFill>
                  <a:schemeClr val="tx1"/>
                </a:solidFill>
                <a:latin typeface="Traditional Arabic" panose="02020603050405020304" pitchFamily="18" charset="-78"/>
                <a:cs typeface="Traditional Arabic" panose="02020603050405020304" pitchFamily="18" charset="-78"/>
              </a:rPr>
              <a:t>بالامر</a:t>
            </a:r>
            <a:r>
              <a:rPr lang="ar-DZ" sz="2400" b="1" dirty="0">
                <a:solidFill>
                  <a:schemeClr val="tx1"/>
                </a:solidFill>
                <a:latin typeface="Traditional Arabic" panose="02020603050405020304" pitchFamily="18" charset="-78"/>
                <a:cs typeface="Traditional Arabic" panose="02020603050405020304" pitchFamily="18" charset="-78"/>
              </a:rPr>
              <a:t> : </a:t>
            </a:r>
            <a:r>
              <a:rPr lang="ar-DZ" sz="2400" dirty="0">
                <a:solidFill>
                  <a:schemeClr val="tx1"/>
                </a:solidFill>
                <a:latin typeface="Traditional Arabic" panose="02020603050405020304" pitchFamily="18" charset="-78"/>
                <a:cs typeface="Traditional Arabic" panose="02020603050405020304" pitchFamily="18" charset="-78"/>
              </a:rPr>
              <a:t>وذلك باتخاذ قرارات او إجراءات رسمية من قبل اعلى سلطة في التنظيم </a:t>
            </a:r>
            <a:r>
              <a:rPr lang="ar-DZ" sz="2400" dirty="0" smtClean="0">
                <a:solidFill>
                  <a:schemeClr val="tx1"/>
                </a:solidFill>
                <a:latin typeface="Traditional Arabic" panose="02020603050405020304" pitchFamily="18" charset="-78"/>
                <a:cs typeface="Traditional Arabic" panose="02020603050405020304" pitchFamily="18" charset="-78"/>
              </a:rPr>
              <a:t>الرسمي</a:t>
            </a:r>
          </a:p>
          <a:p>
            <a:pPr algn="r" rtl="1"/>
            <a:r>
              <a:rPr lang="ar-DZ" sz="2400" b="1" dirty="0">
                <a:solidFill>
                  <a:schemeClr val="tx1"/>
                </a:solidFill>
                <a:latin typeface="Traditional Arabic" panose="02020603050405020304" pitchFamily="18" charset="-78"/>
                <a:cs typeface="Traditional Arabic" panose="02020603050405020304" pitchFamily="18" charset="-78"/>
              </a:rPr>
              <a:t> </a:t>
            </a:r>
            <a:r>
              <a:rPr lang="ar-DZ" sz="2400" b="1" dirty="0" smtClean="0">
                <a:solidFill>
                  <a:schemeClr val="tx1"/>
                </a:solidFill>
                <a:latin typeface="Traditional Arabic" panose="02020603050405020304" pitchFamily="18" charset="-78"/>
                <a:cs typeface="Traditional Arabic" panose="02020603050405020304" pitchFamily="18" charset="-78"/>
              </a:rPr>
              <a:t>    </a:t>
            </a:r>
            <a:r>
              <a:rPr lang="ar-DZ" sz="2400" b="1" dirty="0" smtClean="0">
                <a:solidFill>
                  <a:schemeClr val="tx1"/>
                </a:solidFill>
              </a:rPr>
              <a:t>ب</a:t>
            </a:r>
            <a:r>
              <a:rPr lang="ar-DZ" sz="2400" b="1" dirty="0">
                <a:solidFill>
                  <a:schemeClr val="tx1"/>
                </a:solidFill>
              </a:rPr>
              <a:t>) التغيير </a:t>
            </a:r>
            <a:r>
              <a:rPr lang="ar-DZ" sz="2400" b="1" dirty="0" err="1">
                <a:solidFill>
                  <a:schemeClr val="tx1"/>
                </a:solidFill>
              </a:rPr>
              <a:t>بالاحلال</a:t>
            </a:r>
            <a:r>
              <a:rPr lang="ar-DZ" sz="2400" b="1" dirty="0">
                <a:solidFill>
                  <a:schemeClr val="tx1"/>
                </a:solidFill>
              </a:rPr>
              <a:t> : </a:t>
            </a:r>
            <a:r>
              <a:rPr lang="ar-DZ" sz="2400" dirty="0">
                <a:solidFill>
                  <a:schemeClr val="tx1"/>
                </a:solidFill>
              </a:rPr>
              <a:t>ويشمل ذلك مختلف المستويات التنظيمية عن طريق إحلال بعض الافراد محل آخرين في المراكز الوظيفية نفسها .</a:t>
            </a:r>
          </a:p>
          <a:p>
            <a:pPr algn="r" rtl="1"/>
            <a:r>
              <a:rPr lang="ar-DZ" sz="2400" dirty="0">
                <a:solidFill>
                  <a:schemeClr val="tx1"/>
                </a:solidFill>
              </a:rPr>
              <a:t>    </a:t>
            </a:r>
            <a:r>
              <a:rPr lang="ar-DZ" sz="2400" b="1" dirty="0" smtClean="0">
                <a:solidFill>
                  <a:schemeClr val="tx1"/>
                </a:solidFill>
              </a:rPr>
              <a:t>ج</a:t>
            </a:r>
            <a:r>
              <a:rPr lang="ar-DZ" sz="2400" b="1" dirty="0">
                <a:solidFill>
                  <a:schemeClr val="tx1"/>
                </a:solidFill>
              </a:rPr>
              <a:t>) تغيير الهيكل التنظيمي : </a:t>
            </a:r>
            <a:r>
              <a:rPr lang="ar-DZ" sz="2400" dirty="0">
                <a:solidFill>
                  <a:schemeClr val="tx1"/>
                </a:solidFill>
              </a:rPr>
              <a:t>ويتضمن إحداث تغييرات أساسية في الهيكل التنظيمي ليتلاءم مع الظروف البيئية الداخلية والخارجية قدر الإمكان</a:t>
            </a:r>
            <a:endParaRPr lang="fr-FR" sz="2400" dirty="0">
              <a:solidFill>
                <a:schemeClr val="tx1"/>
              </a:solidFill>
            </a:endParaRPr>
          </a:p>
        </p:txBody>
      </p:sp>
      <p:sp>
        <p:nvSpPr>
          <p:cNvPr id="12" name="Rectangle à coins arrondis 11"/>
          <p:cNvSpPr/>
          <p:nvPr/>
        </p:nvSpPr>
        <p:spPr>
          <a:xfrm>
            <a:off x="8926286" y="2596243"/>
            <a:ext cx="3238500" cy="140425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smtClean="0">
                <a:solidFill>
                  <a:schemeClr val="tx1"/>
                </a:solidFill>
              </a:rPr>
              <a:t>التغيير عن طريق المشاركة </a:t>
            </a:r>
            <a:endParaRPr lang="fr-FR" sz="3600" dirty="0">
              <a:solidFill>
                <a:schemeClr val="tx1"/>
              </a:solidFill>
            </a:endParaRPr>
          </a:p>
        </p:txBody>
      </p:sp>
      <p:sp>
        <p:nvSpPr>
          <p:cNvPr id="13" name="Rectangle à coins arrondis 12"/>
          <p:cNvSpPr/>
          <p:nvPr/>
        </p:nvSpPr>
        <p:spPr>
          <a:xfrm>
            <a:off x="32657" y="2645229"/>
            <a:ext cx="8893629" cy="140425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Ø"/>
            </a:pPr>
            <a:r>
              <a:rPr lang="ar-DZ" sz="3200" dirty="0" smtClean="0">
                <a:solidFill>
                  <a:schemeClr val="tx1"/>
                </a:solidFill>
              </a:rPr>
              <a:t> </a:t>
            </a:r>
            <a:r>
              <a:rPr lang="ar-DZ" sz="3200" dirty="0">
                <a:solidFill>
                  <a:schemeClr val="tx1"/>
                </a:solidFill>
              </a:rPr>
              <a:t>حيث تترك للجماعة حرية </a:t>
            </a:r>
            <a:r>
              <a:rPr lang="ar-DZ" sz="3200" dirty="0" smtClean="0">
                <a:solidFill>
                  <a:schemeClr val="tx1"/>
                </a:solidFill>
              </a:rPr>
              <a:t>مناقشة </a:t>
            </a:r>
            <a:r>
              <a:rPr lang="ar-DZ" sz="3200" dirty="0">
                <a:solidFill>
                  <a:schemeClr val="tx1"/>
                </a:solidFill>
              </a:rPr>
              <a:t>البدائل المطروحة للمشكلة والاختيار من بينها .</a:t>
            </a:r>
          </a:p>
        </p:txBody>
      </p:sp>
      <p:sp>
        <p:nvSpPr>
          <p:cNvPr id="14" name="Rectangle à coins arrondis 13"/>
          <p:cNvSpPr/>
          <p:nvPr/>
        </p:nvSpPr>
        <p:spPr>
          <a:xfrm>
            <a:off x="8926286" y="4767943"/>
            <a:ext cx="3140526" cy="156754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 </a:t>
            </a:r>
            <a:r>
              <a:rPr lang="ar-DZ" sz="3600" dirty="0">
                <a:solidFill>
                  <a:schemeClr val="tx1"/>
                </a:solidFill>
              </a:rPr>
              <a:t>تفويض السلطة وتتم بطريقتين </a:t>
            </a:r>
            <a:endParaRPr lang="fr-FR" sz="3600" dirty="0">
              <a:solidFill>
                <a:schemeClr val="tx1"/>
              </a:solidFill>
            </a:endParaRPr>
          </a:p>
        </p:txBody>
      </p:sp>
      <p:sp>
        <p:nvSpPr>
          <p:cNvPr id="15" name="Rectangle à coins arrondis 14"/>
          <p:cNvSpPr/>
          <p:nvPr/>
        </p:nvSpPr>
        <p:spPr>
          <a:xfrm>
            <a:off x="0" y="4212772"/>
            <a:ext cx="8926286" cy="238397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a:t> </a:t>
            </a:r>
            <a:r>
              <a:rPr lang="ar-DZ" dirty="0" smtClean="0"/>
              <a:t>     </a:t>
            </a:r>
            <a:r>
              <a:rPr lang="ar-DZ" sz="3200" dirty="0" smtClean="0">
                <a:solidFill>
                  <a:schemeClr val="tx1"/>
                </a:solidFill>
              </a:rPr>
              <a:t>أ</a:t>
            </a:r>
            <a:r>
              <a:rPr lang="ar-DZ" sz="2800" dirty="0">
                <a:solidFill>
                  <a:schemeClr val="tx1"/>
                </a:solidFill>
              </a:rPr>
              <a:t>) من خلال مناقشة الحالة وتركز هذه الطريقة على الأسئلة الخاصة بالمعرفة والمهارات بشكل كبير اكبر من تركيزها على حل المشاكل القائمة .</a:t>
            </a:r>
          </a:p>
          <a:p>
            <a:pPr algn="r" rtl="1"/>
            <a:r>
              <a:rPr lang="ar-DZ" sz="2800" dirty="0">
                <a:solidFill>
                  <a:schemeClr val="tx1"/>
                </a:solidFill>
              </a:rPr>
              <a:t> </a:t>
            </a:r>
            <a:r>
              <a:rPr lang="ar-DZ" sz="2800" dirty="0" smtClean="0">
                <a:solidFill>
                  <a:schemeClr val="tx1"/>
                </a:solidFill>
              </a:rPr>
              <a:t> </a:t>
            </a:r>
            <a:r>
              <a:rPr lang="ar-DZ" sz="2800" dirty="0">
                <a:solidFill>
                  <a:schemeClr val="tx1"/>
                </a:solidFill>
              </a:rPr>
              <a:t>ب) طريقة جلسات جماعة العمل وهي الجلسات التي تعقد لمناقشة المشكلات القائمة في المنظمة ويكون هؤلاء في معظم الأحيان من أعضاء الإدارة العليا </a:t>
            </a:r>
            <a:endParaRPr lang="fr-FR" sz="2800" dirty="0">
              <a:solidFill>
                <a:schemeClr val="tx1"/>
              </a:solidFill>
            </a:endParaRPr>
          </a:p>
        </p:txBody>
      </p:sp>
    </p:spTree>
    <p:extLst>
      <p:ext uri="{BB962C8B-B14F-4D97-AF65-F5344CB8AC3E}">
        <p14:creationId xmlns:p14="http://schemas.microsoft.com/office/powerpoint/2010/main" xmlns="" val="30695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xit" presetSubtype="12" fill="hold" grpId="1" nodeType="clickEffect">
                                  <p:stCondLst>
                                    <p:cond delay="0"/>
                                  </p:stCondLst>
                                  <p:childTnLst>
                                    <p:animEffect transition="out" filter="strips(downLeft)">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1" nodeType="clickEffect">
                                  <p:stCondLst>
                                    <p:cond delay="0"/>
                                  </p:stCondLst>
                                  <p:childTnLst>
                                    <p:animEffect transition="out" filter="circle(out)">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xit" presetSubtype="32" fill="hold" grpId="1" nodeType="clickEffect">
                                  <p:stCondLst>
                                    <p:cond delay="0"/>
                                  </p:stCondLst>
                                  <p:childTnLst>
                                    <p:animEffect transition="out" filter="plus(out)">
                                      <p:cBhvr>
                                        <p:cTn id="48" dur="2000"/>
                                        <p:tgtEl>
                                          <p:spTgt spid="9"/>
                                        </p:tgtEl>
                                      </p:cBhvr>
                                    </p:animEffect>
                                    <p:set>
                                      <p:cBhvr>
                                        <p:cTn id="49" dur="1" fill="hold">
                                          <p:stCondLst>
                                            <p:cond delay="19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3608614" cy="6858000"/>
          </a:xfrm>
          <a:prstGeom prst="rect">
            <a:avLst/>
          </a:prstGeom>
        </p:spPr>
      </p:pic>
      <p:sp>
        <p:nvSpPr>
          <p:cNvPr id="6" name="Ruban vers le bas 5"/>
          <p:cNvSpPr/>
          <p:nvPr/>
        </p:nvSpPr>
        <p:spPr>
          <a:xfrm>
            <a:off x="1551214" y="0"/>
            <a:ext cx="7347857" cy="10287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مراحل عملية التغيير </a:t>
            </a:r>
            <a:endParaRPr lang="fr-FR"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0" y="1028700"/>
            <a:ext cx="12192000" cy="5262979"/>
          </a:xfrm>
          <a:prstGeom prst="rect">
            <a:avLst/>
          </a:prstGeom>
        </p:spPr>
        <p:txBody>
          <a:bodyPr wrap="square">
            <a:spAutoFit/>
          </a:bodyPr>
          <a:lstStyle/>
          <a:p>
            <a:pPr algn="r" rtl="1"/>
            <a:r>
              <a:rPr lang="ar-DZ" b="1" dirty="0">
                <a:latin typeface="Traditional Arabic" panose="02020603050405020304" pitchFamily="18" charset="-78"/>
                <a:cs typeface="Traditional Arabic" panose="02020603050405020304" pitchFamily="18" charset="-78"/>
              </a:rPr>
              <a:t>1) </a:t>
            </a:r>
            <a:r>
              <a:rPr lang="ar-DZ" sz="2400" b="1" dirty="0">
                <a:latin typeface="Traditional Arabic" panose="02020603050405020304" pitchFamily="18" charset="-78"/>
                <a:cs typeface="Traditional Arabic" panose="02020603050405020304" pitchFamily="18" charset="-78"/>
              </a:rPr>
              <a:t>مرحلة تحفيز الفرد او مجموعة الافراد للتخلي عن القيم والعادات </a:t>
            </a:r>
            <a:r>
              <a:rPr lang="ar-DZ" sz="2400" b="1" dirty="0" err="1">
                <a:latin typeface="Traditional Arabic" panose="02020603050405020304" pitchFamily="18" charset="-78"/>
                <a:cs typeface="Traditional Arabic" panose="02020603050405020304" pitchFamily="18" charset="-78"/>
              </a:rPr>
              <a:t>والاراء</a:t>
            </a:r>
            <a:r>
              <a:rPr lang="ar-DZ" sz="2400" b="1" dirty="0">
                <a:latin typeface="Traditional Arabic" panose="02020603050405020304" pitchFamily="18" charset="-78"/>
                <a:cs typeface="Traditional Arabic" panose="02020603050405020304" pitchFamily="18" charset="-78"/>
              </a:rPr>
              <a:t> والممارسات القديمة من خلال التهيئة نفسيا للتغيير وبذلك يحقق الخروج من حالة الاستقرار </a:t>
            </a:r>
          </a:p>
          <a:p>
            <a:pPr algn="r" rtl="1"/>
            <a:r>
              <a:rPr lang="ar-DZ" sz="2400" b="1" dirty="0">
                <a:latin typeface="Traditional Arabic" panose="02020603050405020304" pitchFamily="18" charset="-78"/>
                <a:cs typeface="Traditional Arabic" panose="02020603050405020304" pitchFamily="18" charset="-78"/>
              </a:rPr>
              <a:t>              ويتم في هذه المرحلة </a:t>
            </a:r>
            <a:r>
              <a:rPr lang="ar-DZ" sz="2400" b="1" dirty="0" err="1">
                <a:latin typeface="Traditional Arabic" panose="02020603050405020304" pitchFamily="18" charset="-78"/>
                <a:cs typeface="Traditional Arabic" panose="02020603050405020304" pitchFamily="18" charset="-78"/>
              </a:rPr>
              <a:t>ماياتي</a:t>
            </a:r>
            <a:r>
              <a:rPr lang="ar-DZ" sz="2400" b="1" dirty="0">
                <a:latin typeface="Traditional Arabic" panose="02020603050405020304" pitchFamily="18" charset="-78"/>
                <a:cs typeface="Traditional Arabic" panose="02020603050405020304" pitchFamily="18" charset="-78"/>
              </a:rPr>
              <a:t> :</a:t>
            </a:r>
          </a:p>
          <a:p>
            <a:pPr algn="r" rtl="1"/>
            <a:r>
              <a:rPr lang="ar-DZ" sz="2400" b="1" dirty="0">
                <a:latin typeface="Traditional Arabic" panose="02020603050405020304" pitchFamily="18" charset="-78"/>
                <a:cs typeface="Traditional Arabic" panose="02020603050405020304" pitchFamily="18" charset="-78"/>
              </a:rPr>
              <a:t>           أ) خلق شك في صحة الممارسات والعادات والقيم </a:t>
            </a:r>
            <a:r>
              <a:rPr lang="ar-DZ" sz="2400" b="1" dirty="0" err="1">
                <a:latin typeface="Traditional Arabic" panose="02020603050405020304" pitchFamily="18" charset="-78"/>
                <a:cs typeface="Traditional Arabic" panose="02020603050405020304" pitchFamily="18" charset="-78"/>
              </a:rPr>
              <a:t>والاراء</a:t>
            </a:r>
            <a:r>
              <a:rPr lang="ar-DZ" sz="2400" b="1" dirty="0">
                <a:latin typeface="Traditional Arabic" panose="02020603050405020304" pitchFamily="18" charset="-78"/>
                <a:cs typeface="Traditional Arabic" panose="02020603050405020304" pitchFamily="18" charset="-78"/>
              </a:rPr>
              <a:t> والسلوك السابق من خلال إثبات عدم دقة الأدلة والبراهين التي تؤيد سلامتها او صحتها .</a:t>
            </a:r>
          </a:p>
          <a:p>
            <a:pPr algn="r" rtl="1"/>
            <a:r>
              <a:rPr lang="ar-DZ" sz="2400" b="1" dirty="0">
                <a:latin typeface="Traditional Arabic" panose="02020603050405020304" pitchFamily="18" charset="-78"/>
                <a:cs typeface="Traditional Arabic" panose="02020603050405020304" pitchFamily="18" charset="-78"/>
              </a:rPr>
              <a:t>          ب) خلق شعور بالذنب وتوليد القلق والخوف من الاستمرار في السلوك نفسه والممارسات </a:t>
            </a:r>
            <a:r>
              <a:rPr lang="ar-DZ" sz="2400" b="1" dirty="0" err="1">
                <a:latin typeface="Traditional Arabic" panose="02020603050405020304" pitchFamily="18" charset="-78"/>
                <a:cs typeface="Traditional Arabic" panose="02020603050405020304" pitchFamily="18" charset="-78"/>
              </a:rPr>
              <a:t>والاراء</a:t>
            </a:r>
            <a:r>
              <a:rPr lang="ar-DZ" sz="2400" b="1" dirty="0">
                <a:latin typeface="Traditional Arabic" panose="02020603050405020304" pitchFamily="18" charset="-78"/>
                <a:cs typeface="Traditional Arabic" panose="02020603050405020304" pitchFamily="18" charset="-78"/>
              </a:rPr>
              <a:t> والمبادئ السابقة .</a:t>
            </a:r>
          </a:p>
          <a:p>
            <a:pPr algn="r" rtl="1"/>
            <a:r>
              <a:rPr lang="ar-DZ" sz="2400" b="1" dirty="0">
                <a:latin typeface="Traditional Arabic" panose="02020603050405020304" pitchFamily="18" charset="-78"/>
                <a:cs typeface="Traditional Arabic" panose="02020603050405020304" pitchFamily="18" charset="-78"/>
              </a:rPr>
              <a:t>          ج) تكوين شعور لدى الفرد او مجموعة الافراد بأن قبولهم للتغيير سيوفر لهم الاطمئنان النفسي .</a:t>
            </a:r>
          </a:p>
          <a:p>
            <a:pPr algn="r" rtl="1"/>
            <a:r>
              <a:rPr lang="ar-DZ" sz="2400" b="1" dirty="0">
                <a:latin typeface="Traditional Arabic" panose="02020603050405020304" pitchFamily="18" charset="-78"/>
                <a:cs typeface="Traditional Arabic" panose="02020603050405020304" pitchFamily="18" charset="-78"/>
              </a:rPr>
              <a:t> </a:t>
            </a:r>
          </a:p>
          <a:p>
            <a:pPr algn="r" rtl="1"/>
            <a:r>
              <a:rPr lang="ar-DZ" sz="2400" b="1" dirty="0">
                <a:latin typeface="Traditional Arabic" panose="02020603050405020304" pitchFamily="18" charset="-78"/>
                <a:cs typeface="Traditional Arabic" panose="02020603050405020304" pitchFamily="18" charset="-78"/>
              </a:rPr>
              <a:t>    2) مرحلة التغيير : ويكون الفرد في هذه المرحلة مستعدا لقبول التغيير ولذلك يتم تزويده بالمعلومات والبيانات التي تستهدف بطريقه وبالممارسات والسلوك والمبادئ والقيم  والآراء الجديدة </a:t>
            </a:r>
          </a:p>
          <a:p>
            <a:pPr algn="r" rtl="1"/>
            <a:r>
              <a:rPr lang="ar-DZ" sz="2400" b="1" dirty="0">
                <a:latin typeface="Traditional Arabic" panose="02020603050405020304" pitchFamily="18" charset="-78"/>
                <a:cs typeface="Traditional Arabic" panose="02020603050405020304" pitchFamily="18" charset="-78"/>
              </a:rPr>
              <a:t>    3) مرحلة خلق الاستقرار الجديد : إن الفرد بعد الـتأكد من قبوله للتغيير الذي من خلال المرحلة الثانية وتتضمن هذه المرحلة ما يأتي : </a:t>
            </a:r>
          </a:p>
          <a:p>
            <a:pPr algn="r" rtl="1"/>
            <a:r>
              <a:rPr lang="ar-DZ" sz="2400" b="1" dirty="0">
                <a:latin typeface="Traditional Arabic" panose="02020603050405020304" pitchFamily="18" charset="-78"/>
                <a:cs typeface="Traditional Arabic" panose="02020603050405020304" pitchFamily="18" charset="-78"/>
              </a:rPr>
              <a:t>     أ) توليد الشعور لدى الفرد بأن الحالة الجديدة أصبحت جزءا منه وانها مناسبة له .</a:t>
            </a:r>
          </a:p>
          <a:p>
            <a:pPr algn="r" rtl="1"/>
            <a:r>
              <a:rPr lang="ar-DZ" sz="2400" b="1" dirty="0">
                <a:latin typeface="Traditional Arabic" panose="02020603050405020304" pitchFamily="18" charset="-78"/>
                <a:cs typeface="Traditional Arabic" panose="02020603050405020304" pitchFamily="18" charset="-78"/>
              </a:rPr>
              <a:t>     ب)التأكد من أن الفرد قد بدأ بتطبيق الحالة الجديدة ولأنها أصبحت تكتسب أهمية خاصة في علاقاته وممارساته وفي طريقة </a:t>
            </a:r>
            <a:r>
              <a:rPr lang="ar-DZ" sz="2400" b="1" dirty="0" err="1">
                <a:latin typeface="Traditional Arabic" panose="02020603050405020304" pitchFamily="18" charset="-78"/>
                <a:cs typeface="Traditional Arabic" panose="02020603050405020304" pitchFamily="18" charset="-78"/>
              </a:rPr>
              <a:t>آدائه</a:t>
            </a:r>
            <a:r>
              <a:rPr lang="ar-DZ" sz="2400" b="1" dirty="0">
                <a:latin typeface="Traditional Arabic" panose="02020603050405020304" pitchFamily="18" charset="-78"/>
                <a:cs typeface="Traditional Arabic" panose="02020603050405020304" pitchFamily="18" charset="-78"/>
              </a:rPr>
              <a:t> للعمل </a:t>
            </a:r>
          </a:p>
          <a:p>
            <a:pPr algn="r" rtl="1"/>
            <a:r>
              <a:rPr lang="ar-DZ" sz="2400" b="1" dirty="0">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xmlns="" val="3108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Ruban courbé vers le bas 2"/>
          <p:cNvSpPr/>
          <p:nvPr/>
        </p:nvSpPr>
        <p:spPr>
          <a:xfrm>
            <a:off x="0" y="3853542"/>
            <a:ext cx="8066315" cy="2563587"/>
          </a:xfrm>
          <a:prstGeom prst="ellipseRibb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مقاومة التغيير</a:t>
            </a:r>
            <a:r>
              <a:rPr lang="ar-DZ" sz="4800" dirty="0" smtClean="0">
                <a:ln w="0"/>
                <a:gradFill>
                  <a:gsLst>
                    <a:gs pos="21000">
                      <a:srgbClr val="53575C"/>
                    </a:gs>
                    <a:gs pos="88000">
                      <a:srgbClr val="C5C7CA"/>
                    </a:gs>
                  </a:gsLst>
                  <a:lin ang="5400000"/>
                </a:gradFill>
              </a:rPr>
              <a:t> </a:t>
            </a:r>
            <a:endParaRPr lang="fr-FR" sz="4800"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xmlns="" val="324790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315" y="4371975"/>
            <a:ext cx="3069771" cy="2486025"/>
          </a:xfrm>
          <a:prstGeom prst="rect">
            <a:avLst/>
          </a:prstGeom>
        </p:spPr>
      </p:pic>
      <p:sp>
        <p:nvSpPr>
          <p:cNvPr id="3" name="Rectangle 2"/>
          <p:cNvSpPr/>
          <p:nvPr/>
        </p:nvSpPr>
        <p:spPr>
          <a:xfrm>
            <a:off x="6435918" y="0"/>
            <a:ext cx="5133136" cy="923330"/>
          </a:xfrm>
          <a:prstGeom prst="rect">
            <a:avLst/>
          </a:prstGeom>
          <a:noFill/>
        </p:spPr>
        <p:txBody>
          <a:bodyPr wrap="none" lIns="91440" tIns="45720" rIns="91440" bIns="45720">
            <a:spAutoFit/>
          </a:bodyPr>
          <a:lstStyle/>
          <a:p>
            <a:pPr algn="ctr"/>
            <a:r>
              <a:rPr lang="ar-DZ"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مفهوم مقاومة التغيير </a:t>
            </a:r>
            <a:endPar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à coins arrondis 3"/>
          <p:cNvSpPr/>
          <p:nvPr/>
        </p:nvSpPr>
        <p:spPr>
          <a:xfrm>
            <a:off x="0" y="923330"/>
            <a:ext cx="11569054" cy="168924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lgn="r" rtl="1">
              <a:buFont typeface="Wingdings" panose="05000000000000000000" pitchFamily="2" charset="2"/>
              <a:buChar char="ü"/>
            </a:pPr>
            <a:r>
              <a:rPr lang="ar-DZ" sz="3200" dirty="0">
                <a:solidFill>
                  <a:schemeClr val="tx1"/>
                </a:solidFill>
              </a:rPr>
              <a:t>هي كل القوى المساهمة في تثبيت الشخصية او الأنظمة الاجتماعية ويفهم من ذلك أن المقاومة هي عملية او سلوك محدد لإبقاء </a:t>
            </a:r>
            <a:r>
              <a:rPr lang="ar-DZ" sz="3200" dirty="0" smtClean="0">
                <a:solidFill>
                  <a:schemeClr val="tx1"/>
                </a:solidFill>
              </a:rPr>
              <a:t>حالة </a:t>
            </a:r>
            <a:r>
              <a:rPr lang="ar-DZ" sz="3200" dirty="0">
                <a:solidFill>
                  <a:schemeClr val="tx1"/>
                </a:solidFill>
              </a:rPr>
              <a:t>التوازن الشخصي والاجتماعي للأفراد والجماعات .</a:t>
            </a:r>
          </a:p>
        </p:txBody>
      </p:sp>
      <p:sp>
        <p:nvSpPr>
          <p:cNvPr id="5" name="Rectangle à coins arrondis 4"/>
          <p:cNvSpPr/>
          <p:nvPr/>
        </p:nvSpPr>
        <p:spPr>
          <a:xfrm>
            <a:off x="0" y="2841172"/>
            <a:ext cx="11446329" cy="153080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ü"/>
            </a:pPr>
            <a:r>
              <a:rPr lang="ar-DZ" sz="3200" dirty="0">
                <a:solidFill>
                  <a:schemeClr val="tx1"/>
                </a:solidFill>
              </a:rPr>
              <a:t>ويمكن تعريف مقاومة التغيير بأنها رد فعل نفسي أو سلوكي اتجاه التهديدات المنظورة أو الفعلية للحالة الراهنة التي سبق التعود عليها .</a:t>
            </a:r>
          </a:p>
          <a:p>
            <a:pPr algn="r" rtl="1"/>
            <a:endParaRPr lang="ar-DZ" dirty="0"/>
          </a:p>
        </p:txBody>
      </p:sp>
      <p:sp>
        <p:nvSpPr>
          <p:cNvPr id="6" name="Rectangle à coins arrondis 5"/>
          <p:cNvSpPr/>
          <p:nvPr/>
        </p:nvSpPr>
        <p:spPr>
          <a:xfrm>
            <a:off x="2939143" y="4600577"/>
            <a:ext cx="8768442" cy="2100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069770" y="5039024"/>
            <a:ext cx="8637815" cy="1354217"/>
          </a:xfrm>
          <a:prstGeom prst="rect">
            <a:avLst/>
          </a:prstGeom>
        </p:spPr>
        <p:txBody>
          <a:bodyPr wrap="square">
            <a:spAutoFit/>
          </a:bodyPr>
          <a:lstStyle/>
          <a:p>
            <a:pPr algn="r" rtl="1"/>
            <a:endParaRPr lang="ar-DZ" dirty="0"/>
          </a:p>
          <a:p>
            <a:pPr marL="285750" indent="-285750" algn="r" rtl="1">
              <a:buFont typeface="Wingdings" panose="05000000000000000000" pitchFamily="2" charset="2"/>
              <a:buChar char="ü"/>
            </a:pPr>
            <a:r>
              <a:rPr lang="ar-DZ" sz="2800" dirty="0"/>
              <a:t> </a:t>
            </a:r>
            <a:r>
              <a:rPr lang="ar-DZ" sz="3200" dirty="0"/>
              <a:t>ويمكن تعريفها أيضا على انها « استجابة عاطفية وطبيعية اتجاه </a:t>
            </a:r>
            <a:r>
              <a:rPr lang="ar-DZ" sz="3200" dirty="0" err="1"/>
              <a:t>مايعتبر</a:t>
            </a:r>
            <a:r>
              <a:rPr lang="ar-DZ" sz="3200" dirty="0"/>
              <a:t> خطر حقيقي او </a:t>
            </a:r>
            <a:r>
              <a:rPr lang="ar-DZ" sz="3200" dirty="0" smtClean="0"/>
              <a:t>متوقع يهدد أسلوب </a:t>
            </a:r>
            <a:r>
              <a:rPr lang="ar-DZ" sz="3200" dirty="0"/>
              <a:t>العمل الحالي </a:t>
            </a:r>
            <a:r>
              <a:rPr lang="ar-DZ" sz="2800" dirty="0"/>
              <a:t>.</a:t>
            </a:r>
          </a:p>
        </p:txBody>
      </p:sp>
      <p:sp>
        <p:nvSpPr>
          <p:cNvPr id="8" name="Ruban vers le bas 7"/>
          <p:cNvSpPr/>
          <p:nvPr/>
        </p:nvSpPr>
        <p:spPr>
          <a:xfrm>
            <a:off x="2318657" y="48517"/>
            <a:ext cx="7462157" cy="1519025"/>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3600" dirty="0" smtClean="0">
                <a:solidFill>
                  <a:schemeClr val="tx1"/>
                </a:solidFill>
              </a:rPr>
              <a:t>أسباب مقاومة التغيير </a:t>
            </a:r>
            <a:endParaRPr lang="fr-FR" sz="3600" dirty="0">
              <a:solidFill>
                <a:schemeClr val="tx1"/>
              </a:solidFill>
            </a:endParaRPr>
          </a:p>
        </p:txBody>
      </p:sp>
      <p:graphicFrame>
        <p:nvGraphicFramePr>
          <p:cNvPr id="10" name="Diagramme 9"/>
          <p:cNvGraphicFramePr/>
          <p:nvPr>
            <p:extLst>
              <p:ext uri="{D42A27DB-BD31-4B8C-83A1-F6EECF244321}">
                <p14:modId xmlns:p14="http://schemas.microsoft.com/office/powerpoint/2010/main" xmlns="" val="471680113"/>
              </p:ext>
            </p:extLst>
          </p:nvPr>
        </p:nvGraphicFramePr>
        <p:xfrm>
          <a:off x="243759" y="376768"/>
          <a:ext cx="114638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726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5"/>
                                        </p:tgtEl>
                                      </p:cBhvr>
                                    </p:animEffect>
                                    <p:set>
                                      <p:cBhvr>
                                        <p:cTn id="37" dur="1" fill="hold">
                                          <p:stCondLst>
                                            <p:cond delay="1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xit" presetSubtype="0" fill="hold" grpId="1" nodeType="clickEffect">
                                  <p:stCondLst>
                                    <p:cond delay="0"/>
                                  </p:stCondLst>
                                  <p:childTnLst>
                                    <p:animEffect transition="out" filter="wedge">
                                      <p:cBhvr>
                                        <p:cTn id="41" dur="2000"/>
                                        <p:tgtEl>
                                          <p:spTgt spid="7"/>
                                        </p:tgtEl>
                                      </p:cBhvr>
                                    </p:animEffect>
                                    <p:set>
                                      <p:cBhvr>
                                        <p:cTn id="42" dur="1" fill="hold">
                                          <p:stCondLst>
                                            <p:cond delay="1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grpId="1" nodeType="clickEffect">
                                  <p:stCondLst>
                                    <p:cond delay="0"/>
                                  </p:stCondLst>
                                  <p:childTnLst>
                                    <p:animEffect transition="out" filter="barn(inVertical)">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animBg="1"/>
      <p:bldP spid="6" grpId="1" animBg="1"/>
      <p:bldP spid="7" grpId="0"/>
      <p:bldP spid="7" grpId="1"/>
      <p:bldP spid="8" grpId="0" animBg="1"/>
      <p:bldP spid="8" grpId="1" animBg="1"/>
      <p:bldGraphic spid="10" grpId="0">
        <p:bldAsOne/>
      </p:bldGraphic>
      <p:bldGraphic spid="10" grpId="1">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169" y="142492"/>
            <a:ext cx="9090951" cy="923330"/>
          </a:xfrm>
          <a:prstGeom prst="rect">
            <a:avLst/>
          </a:prstGeom>
          <a:noFill/>
        </p:spPr>
        <p:txBody>
          <a:bodyPr wrap="none" lIns="91440" tIns="45720" rIns="91440" bIns="45720">
            <a:spAutoFit/>
          </a:bodyPr>
          <a:lstStyle/>
          <a:p>
            <a:pPr algn="ctr"/>
            <a:r>
              <a:rPr lang="ar-DZ" sz="5400" b="1" dirty="0" smtClean="0">
                <a:ln w="22225">
                  <a:solidFill>
                    <a:schemeClr val="accent2"/>
                  </a:solidFill>
                  <a:prstDash val="solid"/>
                </a:ln>
                <a:solidFill>
                  <a:schemeClr val="accent2">
                    <a:lumMod val="40000"/>
                    <a:lumOff val="60000"/>
                  </a:schemeClr>
                </a:solidFill>
              </a:rPr>
              <a:t>العوامل الفردية المؤدية لمقاومة التغيير </a:t>
            </a:r>
            <a:endParaRPr lang="fr-FR" sz="5400" b="1" cap="none" spc="0" dirty="0">
              <a:ln w="22225">
                <a:solidFill>
                  <a:schemeClr val="accent2"/>
                </a:solidFill>
                <a:prstDash val="solid"/>
              </a:ln>
              <a:solidFill>
                <a:schemeClr val="accent2">
                  <a:lumMod val="40000"/>
                  <a:lumOff val="60000"/>
                </a:schemeClr>
              </a:solidFill>
              <a:effectLst/>
            </a:endParaRPr>
          </a:p>
        </p:txBody>
      </p:sp>
      <p:graphicFrame>
        <p:nvGraphicFramePr>
          <p:cNvPr id="3" name="Diagramme 2"/>
          <p:cNvGraphicFramePr/>
          <p:nvPr>
            <p:extLst>
              <p:ext uri="{D42A27DB-BD31-4B8C-83A1-F6EECF244321}">
                <p14:modId xmlns:p14="http://schemas.microsoft.com/office/powerpoint/2010/main" xmlns="" val="3263262164"/>
              </p:ext>
            </p:extLst>
          </p:nvPr>
        </p:nvGraphicFramePr>
        <p:xfrm>
          <a:off x="970642" y="1065822"/>
          <a:ext cx="11030857" cy="518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5611458" y="142492"/>
            <a:ext cx="5491969" cy="923330"/>
          </a:xfrm>
          <a:prstGeom prst="rect">
            <a:avLst/>
          </a:prstGeom>
          <a:noFill/>
        </p:spPr>
        <p:txBody>
          <a:bodyPr wrap="square" lIns="91440" tIns="45720" rIns="91440" bIns="45720">
            <a:spAutoFit/>
          </a:bodyPr>
          <a:lstStyle/>
          <a:p>
            <a:pPr algn="ctr"/>
            <a:r>
              <a:rPr lang="ar-DZ" sz="5400" b="1" dirty="0" smtClean="0">
                <a:ln w="9525">
                  <a:solidFill>
                    <a:schemeClr val="bg1"/>
                  </a:solidFill>
                  <a:prstDash val="solid"/>
                </a:ln>
                <a:effectLst>
                  <a:outerShdw blurRad="12700" dist="38100" dir="2700000" algn="tl" rotWithShape="0">
                    <a:schemeClr val="bg1">
                      <a:lumMod val="50000"/>
                    </a:schemeClr>
                  </a:outerShdw>
                </a:effectLst>
              </a:rPr>
              <a:t>أساليب مقاومة التغيير </a:t>
            </a:r>
            <a:endPar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à coins arrondis 4"/>
          <p:cNvSpPr/>
          <p:nvPr/>
        </p:nvSpPr>
        <p:spPr>
          <a:xfrm>
            <a:off x="130629" y="1065822"/>
            <a:ext cx="12061371" cy="579217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3600" dirty="0" smtClean="0">
                <a:solidFill>
                  <a:schemeClr val="tx1"/>
                </a:solidFill>
              </a:rPr>
              <a:t>تتوقف حدة مقاومة التغيير على درجة التأثير السلبي الذي تتركه قرارات التغيير على أوضاع العاملين الاقتصادية والنفسية والوظيفية والاجتماعية وفيما يأتي الأساليب التي تستخدمها القوى العاملة لمقاومة التغيير في المنظمات :</a:t>
            </a:r>
          </a:p>
          <a:p>
            <a:pPr marL="342900" indent="-342900" algn="r" rtl="1">
              <a:buFont typeface="+mj-lt"/>
              <a:buAutoNum type="arabicParenR"/>
            </a:pPr>
            <a:r>
              <a:rPr lang="ar-DZ" sz="3600" dirty="0" smtClean="0">
                <a:solidFill>
                  <a:schemeClr val="tx1"/>
                </a:solidFill>
              </a:rPr>
              <a:t> تقديم الاحتجاجات ضد قرارات التغيير للإدارة </a:t>
            </a:r>
          </a:p>
          <a:p>
            <a:pPr marL="342900" indent="-342900" algn="r" rtl="1">
              <a:buFont typeface="+mj-lt"/>
              <a:buAutoNum type="arabicParenR"/>
            </a:pPr>
            <a:r>
              <a:rPr lang="ar-DZ" sz="3600" dirty="0" smtClean="0">
                <a:solidFill>
                  <a:schemeClr val="tx1"/>
                </a:solidFill>
              </a:rPr>
              <a:t>تعطيل العمل </a:t>
            </a:r>
          </a:p>
          <a:p>
            <a:pPr marL="342900" indent="-342900" algn="r" rtl="1">
              <a:buFont typeface="+mj-lt"/>
              <a:buAutoNum type="arabicParenR"/>
            </a:pPr>
            <a:r>
              <a:rPr lang="ar-DZ" sz="3600" dirty="0" smtClean="0">
                <a:solidFill>
                  <a:schemeClr val="tx1"/>
                </a:solidFill>
              </a:rPr>
              <a:t>التغيب عن العمل </a:t>
            </a:r>
          </a:p>
          <a:p>
            <a:pPr marL="342900" indent="-342900" algn="r" rtl="1">
              <a:buFont typeface="+mj-lt"/>
              <a:buAutoNum type="arabicParenR"/>
            </a:pPr>
            <a:r>
              <a:rPr lang="ar-DZ" sz="3600" dirty="0" smtClean="0">
                <a:solidFill>
                  <a:schemeClr val="tx1"/>
                </a:solidFill>
              </a:rPr>
              <a:t>ترك العمل والانتقال الى منشآت أخرى </a:t>
            </a:r>
          </a:p>
          <a:p>
            <a:pPr marL="342900" indent="-342900" algn="r" rtl="1">
              <a:buFont typeface="+mj-lt"/>
              <a:buAutoNum type="arabicParenR"/>
            </a:pPr>
            <a:r>
              <a:rPr lang="ar-DZ" sz="3600" dirty="0" smtClean="0">
                <a:solidFill>
                  <a:schemeClr val="tx1"/>
                </a:solidFill>
              </a:rPr>
              <a:t>تخفيض كمية الإنتاج من خلال التباطؤ في انجاز الاعمال  </a:t>
            </a:r>
            <a:endParaRPr lang="fr-FR" sz="3600" dirty="0">
              <a:solidFill>
                <a:schemeClr val="tx1"/>
              </a:solidFill>
            </a:endParaRPr>
          </a:p>
        </p:txBody>
      </p:sp>
    </p:spTree>
    <p:extLst>
      <p:ext uri="{BB962C8B-B14F-4D97-AF65-F5344CB8AC3E}">
        <p14:creationId xmlns:p14="http://schemas.microsoft.com/office/powerpoint/2010/main" xmlns="" val="18981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3" grpId="0">
        <p:bldAsOne/>
      </p:bldGraphic>
      <p:bldGraphic spid="3" grpId="1">
        <p:bldAsOne/>
      </p:bldGraphic>
      <p:bldP spid="4" grpId="0"/>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7907" y="4762500"/>
            <a:ext cx="2969078" cy="2095500"/>
          </a:xfrm>
          <a:prstGeom prst="rect">
            <a:avLst/>
          </a:prstGeom>
        </p:spPr>
      </p:pic>
      <p:sp>
        <p:nvSpPr>
          <p:cNvPr id="4" name="Rectangle 3"/>
          <p:cNvSpPr/>
          <p:nvPr/>
        </p:nvSpPr>
        <p:spPr>
          <a:xfrm>
            <a:off x="4469230" y="207806"/>
            <a:ext cx="7596952" cy="923330"/>
          </a:xfrm>
          <a:prstGeom prst="rect">
            <a:avLst/>
          </a:prstGeom>
          <a:noFill/>
        </p:spPr>
        <p:txBody>
          <a:bodyPr wrap="none" lIns="91440" tIns="45720" rIns="91440" bIns="45720">
            <a:spAutoFit/>
          </a:bodyPr>
          <a:lstStyle/>
          <a:p>
            <a:pPr algn="ctr"/>
            <a:r>
              <a:rPr lang="ar-DZ" sz="5400" b="1" dirty="0" smtClean="0">
                <a:ln w="9525">
                  <a:solidFill>
                    <a:schemeClr val="bg1"/>
                  </a:solidFill>
                  <a:prstDash val="solid"/>
                </a:ln>
                <a:effectLst>
                  <a:outerShdw blurRad="12700" dist="38100" dir="2700000" algn="tl" rotWithShape="0">
                    <a:schemeClr val="bg1">
                      <a:lumMod val="50000"/>
                    </a:schemeClr>
                  </a:outerShdw>
                </a:effectLst>
              </a:rPr>
              <a:t>متطلبات نجاح  التغيير التنظيمي  </a:t>
            </a:r>
            <a:endPar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ZoneTexte 4"/>
          <p:cNvSpPr txBox="1"/>
          <p:nvPr/>
        </p:nvSpPr>
        <p:spPr>
          <a:xfrm>
            <a:off x="997847" y="1131136"/>
            <a:ext cx="10714856" cy="2062103"/>
          </a:xfrm>
          <a:prstGeom prst="rect">
            <a:avLst/>
          </a:prstGeom>
          <a:noFill/>
        </p:spPr>
        <p:txBody>
          <a:bodyPr wrap="none" rtlCol="0">
            <a:spAutoFit/>
          </a:bodyPr>
          <a:lstStyle/>
          <a:p>
            <a:pPr algn="r" rtl="1"/>
            <a:r>
              <a:rPr lang="ar-DZ" sz="3200" dirty="0" smtClean="0">
                <a:latin typeface="Traditional Arabic" panose="02020603050405020304" pitchFamily="18" charset="-78"/>
                <a:cs typeface="Traditional Arabic" panose="02020603050405020304" pitchFamily="18" charset="-78"/>
              </a:rPr>
              <a:t>يمكن التأكيد بعامة أن الافراد جميعهم يرفضون التغيير في بدايته ويمكن ملاحظة ذلك أيضا في النباتات </a:t>
            </a:r>
          </a:p>
          <a:p>
            <a:pPr algn="r" rtl="1"/>
            <a:r>
              <a:rPr lang="ar-DZ" sz="3200" dirty="0" smtClean="0">
                <a:latin typeface="Traditional Arabic" panose="02020603050405020304" pitchFamily="18" charset="-78"/>
                <a:cs typeface="Traditional Arabic" panose="02020603050405020304" pitchFamily="18" charset="-78"/>
              </a:rPr>
              <a:t>وفي حالة زرع أعضاء جديدة في جسم الانسان اذ يلاحظ ان النبتة عندما تقلع من مكانها وتزرع في </a:t>
            </a:r>
          </a:p>
          <a:p>
            <a:pPr algn="r" rtl="1"/>
            <a:r>
              <a:rPr lang="ar-DZ" sz="3200" dirty="0" smtClean="0">
                <a:latin typeface="Traditional Arabic" panose="02020603050405020304" pitchFamily="18" charset="-78"/>
                <a:cs typeface="Traditional Arabic" panose="02020603050405020304" pitchFamily="18" charset="-78"/>
              </a:rPr>
              <a:t>مكان آخر تذبل في بداية التغيير لأن جذورها لم تألف التربة والبيئة الجديدة في البداية وبعد ذلك يتم </a:t>
            </a:r>
          </a:p>
          <a:p>
            <a:pPr algn="r" rtl="1"/>
            <a:r>
              <a:rPr lang="ar-DZ" sz="3200" dirty="0" smtClean="0">
                <a:latin typeface="Traditional Arabic" panose="02020603050405020304" pitchFamily="18" charset="-78"/>
                <a:cs typeface="Traditional Arabic" panose="02020603050405020304" pitchFamily="18" charset="-78"/>
              </a:rPr>
              <a:t>التآلف وتستمر الحياة </a:t>
            </a:r>
            <a:endParaRPr lang="fr-FR" sz="3200" dirty="0">
              <a:latin typeface="Traditional Arabic" panose="02020603050405020304" pitchFamily="18" charset="-78"/>
              <a:cs typeface="Traditional Arabic" panose="02020603050405020304" pitchFamily="18" charset="-78"/>
            </a:endParaRPr>
          </a:p>
        </p:txBody>
      </p:sp>
      <p:graphicFrame>
        <p:nvGraphicFramePr>
          <p:cNvPr id="7" name="Diagramme 6"/>
          <p:cNvGraphicFramePr/>
          <p:nvPr>
            <p:extLst>
              <p:ext uri="{D42A27DB-BD31-4B8C-83A1-F6EECF244321}">
                <p14:modId xmlns:p14="http://schemas.microsoft.com/office/powerpoint/2010/main" xmlns="" val="1040485455"/>
              </p:ext>
            </p:extLst>
          </p:nvPr>
        </p:nvGraphicFramePr>
        <p:xfrm>
          <a:off x="1542438" y="391583"/>
          <a:ext cx="105237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044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Graphic spid="7" grpId="0">
        <p:bldAsOne/>
      </p:bldGraphic>
      <p:bldGraphic spid="7"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WordArt 26">
            <a:extLst>
              <a:ext uri="{FF2B5EF4-FFF2-40B4-BE49-F238E27FC236}">
                <a16:creationId xmlns="" xmlns:a16="http://schemas.microsoft.com/office/drawing/2014/main" id="{F4BD92DF-D2D3-40C7-A055-2ED9D7BC0D33}"/>
              </a:ext>
            </a:extLst>
          </p:cNvPr>
          <p:cNvSpPr>
            <a:spLocks noChangeArrowheads="1" noChangeShapeType="1" noTextEdit="1"/>
          </p:cNvSpPr>
          <p:nvPr/>
        </p:nvSpPr>
        <p:spPr bwMode="auto">
          <a:xfrm>
            <a:off x="10309683" y="4651610"/>
            <a:ext cx="1595239" cy="291083"/>
          </a:xfrm>
          <a:prstGeom prst="rect">
            <a:avLst/>
          </a:prstGeom>
        </p:spPr>
        <p:txBody>
          <a:bodyPr wrap="none" fromWordArt="1">
            <a:prstTxWarp prst="textPlain">
              <a:avLst>
                <a:gd name="adj" fmla="val 50000"/>
              </a:avLst>
            </a:prstTxWarp>
          </a:bodyPr>
          <a:lstStyle/>
          <a:p>
            <a:pPr algn="ctr" rtl="1"/>
            <a:r>
              <a:rPr lang="ar-DZ" sz="1400" b="1" i="1" kern="10" spc="0" dirty="0">
                <a:ln w="9525">
                  <a:noFill/>
                  <a:round/>
                  <a:headEnd/>
                  <a:tailEnd/>
                </a:ln>
                <a:solidFill>
                  <a:srgbClr val="000000"/>
                </a:solidFill>
                <a:effectLst>
                  <a:outerShdw dist="45791" dir="2021404" algn="ctr" rotWithShape="0">
                    <a:srgbClr val="B2B2B2">
                      <a:alpha val="80000"/>
                    </a:srgbClr>
                  </a:outerShdw>
                </a:effectLst>
                <a:latin typeface="Traditional Arabic"/>
                <a:cs typeface="Traditional Arabic"/>
              </a:rPr>
              <a:t>إعـداد الطــلــبة:</a:t>
            </a:r>
            <a:endParaRPr lang="fr-FR" sz="1400" b="1" i="1" kern="10" spc="0" dirty="0">
              <a:ln w="9525">
                <a:noFill/>
                <a:round/>
                <a:headEnd/>
                <a:tailEnd/>
              </a:ln>
              <a:solidFill>
                <a:srgbClr val="000000"/>
              </a:solidFill>
              <a:effectLst>
                <a:outerShdw dist="45791" dir="2021404" algn="ctr" rotWithShape="0">
                  <a:srgbClr val="B2B2B2">
                    <a:alpha val="80000"/>
                  </a:srgbClr>
                </a:outerShdw>
              </a:effectLst>
              <a:latin typeface="Traditional Arabic"/>
              <a:cs typeface="Traditional Arabic"/>
            </a:endParaRPr>
          </a:p>
        </p:txBody>
      </p:sp>
      <p:grpSp>
        <p:nvGrpSpPr>
          <p:cNvPr id="4" name="Group 2">
            <a:extLst>
              <a:ext uri="{FF2B5EF4-FFF2-40B4-BE49-F238E27FC236}">
                <a16:creationId xmlns="" xmlns:a16="http://schemas.microsoft.com/office/drawing/2014/main" id="{AC9F0C3D-B736-404C-B103-77F2FD43C27C}"/>
              </a:ext>
            </a:extLst>
          </p:cNvPr>
          <p:cNvGrpSpPr>
            <a:grpSpLocks/>
          </p:cNvGrpSpPr>
          <p:nvPr/>
        </p:nvGrpSpPr>
        <p:grpSpPr bwMode="auto">
          <a:xfrm>
            <a:off x="10084658" y="54594"/>
            <a:ext cx="864096" cy="1152128"/>
            <a:chOff x="4041" y="5842"/>
            <a:chExt cx="1056" cy="1375"/>
          </a:xfrm>
        </p:grpSpPr>
        <p:sp>
          <p:nvSpPr>
            <p:cNvPr id="5" name="Oval 3">
              <a:extLst>
                <a:ext uri="{FF2B5EF4-FFF2-40B4-BE49-F238E27FC236}">
                  <a16:creationId xmlns="" xmlns:a16="http://schemas.microsoft.com/office/drawing/2014/main" id="{97153225-31A5-4483-B580-7F3C064717DF}"/>
                </a:ext>
              </a:extLst>
            </p:cNvPr>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pPr algn="ctr"/>
              <a:endParaRPr lang="fr-FR" dirty="0"/>
            </a:p>
          </p:txBody>
        </p:sp>
        <p:pic>
          <p:nvPicPr>
            <p:cNvPr id="6" name="Picture 4" descr="SigleUNI4">
              <a:extLst>
                <a:ext uri="{FF2B5EF4-FFF2-40B4-BE49-F238E27FC236}">
                  <a16:creationId xmlns="" xmlns:a16="http://schemas.microsoft.com/office/drawing/2014/main" id="{A91A7DE8-B3D5-493C-B359-3375E1424AD8}"/>
                </a:ext>
              </a:extLst>
            </p:cNvPr>
            <p:cNvPicPr>
              <a:picLocks noChangeAspect="1" noChangeArrowheads="1"/>
            </p:cNvPicPr>
            <p:nvPr/>
          </p:nvPicPr>
          <p:blipFill>
            <a:blip r:embed="rId3" cstate="print"/>
            <a:srcRect l="2623" t="1465" r="1811"/>
            <a:stretch>
              <a:fillRect/>
            </a:stretch>
          </p:blipFill>
          <p:spPr bwMode="auto">
            <a:xfrm>
              <a:off x="4193" y="6073"/>
              <a:ext cx="742" cy="904"/>
            </a:xfrm>
            <a:prstGeom prst="rect">
              <a:avLst/>
            </a:prstGeom>
            <a:noFill/>
          </p:spPr>
        </p:pic>
        <p:sp>
          <p:nvSpPr>
            <p:cNvPr id="7" name="WordArt 5">
              <a:extLst>
                <a:ext uri="{FF2B5EF4-FFF2-40B4-BE49-F238E27FC236}">
                  <a16:creationId xmlns="" xmlns:a16="http://schemas.microsoft.com/office/drawing/2014/main" id="{E0F77808-A37B-463F-9554-0FA0F110EBB8}"/>
                </a:ext>
              </a:extLst>
            </p:cNvPr>
            <p:cNvSpPr>
              <a:spLocks noChangeArrowheads="1" noChangeShapeType="1" noTextEdit="1"/>
            </p:cNvSpPr>
            <p:nvPr/>
          </p:nvSpPr>
          <p:spPr bwMode="auto">
            <a:xfrm>
              <a:off x="4190" y="5978"/>
              <a:ext cx="733" cy="746"/>
            </a:xfrm>
            <a:prstGeom prst="rect">
              <a:avLst/>
            </a:prstGeom>
          </p:spPr>
          <p:txBody>
            <a:bodyPr wrap="none" fromWordArt="1">
              <a:prstTxWarp prst="textArchUp">
                <a:avLst>
                  <a:gd name="adj" fmla="val 10800000"/>
                </a:avLst>
              </a:prstTxWarp>
            </a:bodyPr>
            <a:lstStyle/>
            <a:p>
              <a:pPr algn="ctr" rtl="1"/>
              <a:r>
                <a:rPr lang="ar-DZ" sz="3600" kern="10" spc="0" dirty="0">
                  <a:ln w="9525">
                    <a:noFill/>
                    <a:round/>
                    <a:headEnd/>
                    <a:tailEnd/>
                  </a:ln>
                  <a:solidFill>
                    <a:srgbClr val="000080"/>
                  </a:solidFill>
                  <a:effectLst/>
                  <a:latin typeface="AF_Aseer"/>
                </a:rPr>
                <a:t>جامعــــــة محمد خيضــــــــــــر</a:t>
              </a:r>
              <a:endParaRPr lang="fr-FR" sz="3600" kern="10" spc="0" dirty="0">
                <a:ln w="9525">
                  <a:noFill/>
                  <a:round/>
                  <a:headEnd/>
                  <a:tailEnd/>
                </a:ln>
                <a:solidFill>
                  <a:srgbClr val="000080"/>
                </a:solidFill>
                <a:effectLst/>
                <a:latin typeface="AF_Aseer"/>
              </a:endParaRPr>
            </a:p>
          </p:txBody>
        </p:sp>
        <p:sp>
          <p:nvSpPr>
            <p:cNvPr id="8" name="WordArt 6">
              <a:extLst>
                <a:ext uri="{FF2B5EF4-FFF2-40B4-BE49-F238E27FC236}">
                  <a16:creationId xmlns="" xmlns:a16="http://schemas.microsoft.com/office/drawing/2014/main" id="{87DD9EBF-9C04-463A-B79D-175B05052B95}"/>
                </a:ext>
              </a:extLst>
            </p:cNvPr>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spc="0" dirty="0">
                  <a:ln w="9525">
                    <a:noFill/>
                    <a:round/>
                    <a:headEnd/>
                    <a:tailEnd/>
                  </a:ln>
                  <a:solidFill>
                    <a:srgbClr val="000080"/>
                  </a:solidFill>
                  <a:effectLst/>
                  <a:latin typeface="AF_Aseer"/>
                </a:rPr>
                <a:t>بــســكــــــــــــرة</a:t>
              </a:r>
              <a:endParaRPr lang="fr-FR" sz="3600" kern="10" spc="0" dirty="0">
                <a:ln w="9525">
                  <a:noFill/>
                  <a:round/>
                  <a:headEnd/>
                  <a:tailEnd/>
                </a:ln>
                <a:solidFill>
                  <a:srgbClr val="000080"/>
                </a:solidFill>
                <a:effectLst/>
                <a:latin typeface="AF_Aseer"/>
              </a:endParaRPr>
            </a:p>
          </p:txBody>
        </p:sp>
      </p:grpSp>
      <p:grpSp>
        <p:nvGrpSpPr>
          <p:cNvPr id="9" name="Group 2">
            <a:extLst>
              <a:ext uri="{FF2B5EF4-FFF2-40B4-BE49-F238E27FC236}">
                <a16:creationId xmlns="" xmlns:a16="http://schemas.microsoft.com/office/drawing/2014/main" id="{195BC378-2020-4C32-BCA1-778C22923724}"/>
              </a:ext>
            </a:extLst>
          </p:cNvPr>
          <p:cNvGrpSpPr>
            <a:grpSpLocks/>
          </p:cNvGrpSpPr>
          <p:nvPr/>
        </p:nvGrpSpPr>
        <p:grpSpPr bwMode="auto">
          <a:xfrm>
            <a:off x="1626937" y="217568"/>
            <a:ext cx="864096" cy="1152128"/>
            <a:chOff x="4041" y="5842"/>
            <a:chExt cx="1056" cy="1375"/>
          </a:xfrm>
        </p:grpSpPr>
        <p:sp>
          <p:nvSpPr>
            <p:cNvPr id="10" name="Oval 3">
              <a:extLst>
                <a:ext uri="{FF2B5EF4-FFF2-40B4-BE49-F238E27FC236}">
                  <a16:creationId xmlns="" xmlns:a16="http://schemas.microsoft.com/office/drawing/2014/main" id="{0F24A071-581F-4DF7-8002-7BAC62AE55C5}"/>
                </a:ext>
              </a:extLst>
            </p:cNvPr>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pPr algn="ctr"/>
              <a:endParaRPr lang="fr-FR" dirty="0"/>
            </a:p>
          </p:txBody>
        </p:sp>
        <p:pic>
          <p:nvPicPr>
            <p:cNvPr id="11" name="Picture 4" descr="SigleUNI4">
              <a:extLst>
                <a:ext uri="{FF2B5EF4-FFF2-40B4-BE49-F238E27FC236}">
                  <a16:creationId xmlns="" xmlns:a16="http://schemas.microsoft.com/office/drawing/2014/main" id="{C7690FD4-03BC-413E-8B03-1932D237767F}"/>
                </a:ext>
              </a:extLst>
            </p:cNvPr>
            <p:cNvPicPr>
              <a:picLocks noChangeAspect="1" noChangeArrowheads="1"/>
            </p:cNvPicPr>
            <p:nvPr/>
          </p:nvPicPr>
          <p:blipFill>
            <a:blip r:embed="rId3" cstate="print"/>
            <a:srcRect l="2623" t="1465" r="1811"/>
            <a:stretch>
              <a:fillRect/>
            </a:stretch>
          </p:blipFill>
          <p:spPr bwMode="auto">
            <a:xfrm>
              <a:off x="4193" y="6073"/>
              <a:ext cx="742" cy="904"/>
            </a:xfrm>
            <a:prstGeom prst="rect">
              <a:avLst/>
            </a:prstGeom>
            <a:noFill/>
          </p:spPr>
        </p:pic>
        <p:sp>
          <p:nvSpPr>
            <p:cNvPr id="12" name="WordArt 5">
              <a:extLst>
                <a:ext uri="{FF2B5EF4-FFF2-40B4-BE49-F238E27FC236}">
                  <a16:creationId xmlns="" xmlns:a16="http://schemas.microsoft.com/office/drawing/2014/main" id="{1214EEB1-5824-49EE-A3A1-DCF0465A234F}"/>
                </a:ext>
              </a:extLst>
            </p:cNvPr>
            <p:cNvSpPr>
              <a:spLocks noChangeArrowheads="1" noChangeShapeType="1" noTextEdit="1"/>
            </p:cNvSpPr>
            <p:nvPr/>
          </p:nvSpPr>
          <p:spPr bwMode="auto">
            <a:xfrm>
              <a:off x="4190" y="5978"/>
              <a:ext cx="733" cy="746"/>
            </a:xfrm>
            <a:prstGeom prst="rect">
              <a:avLst/>
            </a:prstGeom>
          </p:spPr>
          <p:txBody>
            <a:bodyPr wrap="none" fromWordArt="1">
              <a:prstTxWarp prst="textArchUp">
                <a:avLst>
                  <a:gd name="adj" fmla="val 10800000"/>
                </a:avLst>
              </a:prstTxWarp>
            </a:bodyPr>
            <a:lstStyle/>
            <a:p>
              <a:pPr algn="ctr" rtl="1"/>
              <a:r>
                <a:rPr lang="ar-DZ" sz="3600" kern="10" spc="0" dirty="0">
                  <a:ln w="9525">
                    <a:noFill/>
                    <a:round/>
                    <a:headEnd/>
                    <a:tailEnd/>
                  </a:ln>
                  <a:solidFill>
                    <a:srgbClr val="000080"/>
                  </a:solidFill>
                  <a:effectLst/>
                  <a:latin typeface="AF_Aseer"/>
                </a:rPr>
                <a:t>جامعــــــة محمد خيضــــــــــــر</a:t>
              </a:r>
              <a:endParaRPr lang="fr-FR" sz="3600" kern="10" spc="0" dirty="0">
                <a:ln w="9525">
                  <a:noFill/>
                  <a:round/>
                  <a:headEnd/>
                  <a:tailEnd/>
                </a:ln>
                <a:solidFill>
                  <a:srgbClr val="000080"/>
                </a:solidFill>
                <a:effectLst/>
                <a:latin typeface="AF_Aseer"/>
              </a:endParaRPr>
            </a:p>
          </p:txBody>
        </p:sp>
        <p:sp>
          <p:nvSpPr>
            <p:cNvPr id="13" name="WordArt 6">
              <a:extLst>
                <a:ext uri="{FF2B5EF4-FFF2-40B4-BE49-F238E27FC236}">
                  <a16:creationId xmlns="" xmlns:a16="http://schemas.microsoft.com/office/drawing/2014/main" id="{651D2A13-D10E-4745-BC4F-35A5D0196143}"/>
                </a:ext>
              </a:extLst>
            </p:cNvPr>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spc="0" dirty="0">
                  <a:ln w="9525">
                    <a:noFill/>
                    <a:round/>
                    <a:headEnd/>
                    <a:tailEnd/>
                  </a:ln>
                  <a:solidFill>
                    <a:srgbClr val="000080"/>
                  </a:solidFill>
                  <a:effectLst/>
                  <a:latin typeface="AF_Aseer"/>
                </a:rPr>
                <a:t>بــســكــــــــــــرة</a:t>
              </a:r>
              <a:endParaRPr lang="fr-FR" sz="3600" kern="10" spc="0" dirty="0">
                <a:ln w="9525">
                  <a:noFill/>
                  <a:round/>
                  <a:headEnd/>
                  <a:tailEnd/>
                </a:ln>
                <a:solidFill>
                  <a:srgbClr val="000080"/>
                </a:solidFill>
                <a:effectLst/>
                <a:latin typeface="AF_Aseer"/>
              </a:endParaRPr>
            </a:p>
          </p:txBody>
        </p:sp>
      </p:grpSp>
      <p:sp>
        <p:nvSpPr>
          <p:cNvPr id="14" name="WordArt 7">
            <a:extLst>
              <a:ext uri="{FF2B5EF4-FFF2-40B4-BE49-F238E27FC236}">
                <a16:creationId xmlns="" xmlns:a16="http://schemas.microsoft.com/office/drawing/2014/main" id="{80F67188-2DDF-4B3D-B46B-1D3E93FCCFE5}"/>
              </a:ext>
            </a:extLst>
          </p:cNvPr>
          <p:cNvSpPr>
            <a:spLocks noChangeArrowheads="1" noChangeShapeType="1" noTextEdit="1"/>
          </p:cNvSpPr>
          <p:nvPr/>
        </p:nvSpPr>
        <p:spPr bwMode="auto">
          <a:xfrm>
            <a:off x="4926202" y="1947397"/>
            <a:ext cx="2261989" cy="476374"/>
          </a:xfrm>
          <a:prstGeom prst="rect">
            <a:avLst/>
          </a:prstGeom>
        </p:spPr>
        <p:txBody>
          <a:bodyPr wrap="none" fromWordArt="1">
            <a:prstTxWarp prst="textPlain">
              <a:avLst>
                <a:gd name="adj" fmla="val 50000"/>
              </a:avLst>
            </a:prstTxWarp>
          </a:bodyPr>
          <a:lstStyle/>
          <a:p>
            <a:pPr algn="ctr" rtl="1"/>
            <a:r>
              <a:rPr lang="ar-DZ" sz="1800" b="1" i="1" kern="10" spc="0" dirty="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rPr>
              <a:t>المــــوضـــوع</a:t>
            </a:r>
            <a:endParaRPr lang="fr-FR" sz="1800" b="1" i="1" kern="10" spc="0" dirty="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endParaRPr>
          </a:p>
        </p:txBody>
      </p:sp>
      <p:graphicFrame>
        <p:nvGraphicFramePr>
          <p:cNvPr id="15" name="Tableau 19">
            <a:extLst>
              <a:ext uri="{FF2B5EF4-FFF2-40B4-BE49-F238E27FC236}">
                <a16:creationId xmlns="" xmlns:a16="http://schemas.microsoft.com/office/drawing/2014/main" id="{BCB45778-1769-470C-AAA2-5494C9EE82D1}"/>
              </a:ext>
            </a:extLst>
          </p:cNvPr>
          <p:cNvGraphicFramePr>
            <a:graphicFrameLocks noGrp="1"/>
          </p:cNvGraphicFramePr>
          <p:nvPr>
            <p:extLst>
              <p:ext uri="{D42A27DB-BD31-4B8C-83A1-F6EECF244321}">
                <p14:modId xmlns:p14="http://schemas.microsoft.com/office/powerpoint/2010/main" xmlns="" val="3004626008"/>
              </p:ext>
            </p:extLst>
          </p:nvPr>
        </p:nvGraphicFramePr>
        <p:xfrm>
          <a:off x="3243898" y="2385951"/>
          <a:ext cx="6840760" cy="1512168"/>
        </p:xfrm>
        <a:graphic>
          <a:graphicData uri="http://schemas.openxmlformats.org/drawingml/2006/table">
            <a:tbl>
              <a:tblPr rtl="1"/>
              <a:tblGrid>
                <a:gridCol w="6840760">
                  <a:extLst>
                    <a:ext uri="{9D8B030D-6E8A-4147-A177-3AD203B41FA5}">
                      <a16:colId xmlns="" xmlns:a16="http://schemas.microsoft.com/office/drawing/2014/main" val="20000"/>
                    </a:ext>
                  </a:extLst>
                </a:gridCol>
              </a:tblGrid>
              <a:tr h="1512168">
                <a:tc>
                  <a:txBody>
                    <a:bodyPr/>
                    <a:lstStyle/>
                    <a:p>
                      <a:pPr algn="ctr" rtl="1">
                        <a:spcAft>
                          <a:spcPts val="0"/>
                        </a:spcAft>
                      </a:pPr>
                      <a:r>
                        <a:rPr lang="ar-DZ" sz="4000" b="1" i="1" baseline="0" dirty="0" smtClean="0">
                          <a:latin typeface="Traditional Arabic" pitchFamily="18" charset="-78"/>
                          <a:ea typeface="Times New Roman"/>
                          <a:cs typeface="Traditional Arabic" pitchFamily="18" charset="-78"/>
                        </a:rPr>
                        <a:t>اتجاهات الافراد العاملين وعلاقتها بالتغيير التنظيمي  </a:t>
                      </a:r>
                      <a:endParaRPr lang="fr-FR" sz="4000" b="1" i="1" dirty="0">
                        <a:latin typeface="Traditional Arabic" pitchFamily="18" charset="-78"/>
                        <a:ea typeface="Times New Roman"/>
                        <a:cs typeface="Traditional Arabic" pitchFamily="18" charset="-78"/>
                      </a:endParaRPr>
                    </a:p>
                  </a:txBody>
                  <a:tcPr marL="68580" marR="68580" marT="0" marB="0" anchor="ctr">
                    <a:lnL w="114300" cap="flat" cmpd="sng" algn="ctr">
                      <a:solidFill>
                        <a:srgbClr val="000000"/>
                      </a:solidFill>
                      <a:prstDash val="solid"/>
                      <a:round/>
                      <a:headEnd type="none" w="med" len="med"/>
                      <a:tailEnd type="none" w="med" len="med"/>
                    </a:lnL>
                    <a:lnR w="114300" cap="flat" cmpd="sng" algn="ctr">
                      <a:solidFill>
                        <a:srgbClr val="000000"/>
                      </a:solidFill>
                      <a:prstDash val="solid"/>
                      <a:round/>
                      <a:headEnd type="none" w="med" len="med"/>
                      <a:tailEnd type="none" w="med" len="med"/>
                    </a:lnR>
                    <a:lnT w="114300" cap="flat" cmpd="sng" algn="ctr">
                      <a:solidFill>
                        <a:srgbClr val="000000"/>
                      </a:solidFill>
                      <a:prstDash val="solid"/>
                      <a:round/>
                      <a:headEnd type="none" w="med" len="med"/>
                      <a:tailEnd type="none" w="med" len="med"/>
                    </a:lnT>
                    <a:lnB w="1143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0"/>
                  </a:ext>
                </a:extLst>
              </a:tr>
            </a:tbl>
          </a:graphicData>
        </a:graphic>
      </p:graphicFrame>
      <p:sp>
        <p:nvSpPr>
          <p:cNvPr id="16" name="WordArt 20">
            <a:extLst>
              <a:ext uri="{FF2B5EF4-FFF2-40B4-BE49-F238E27FC236}">
                <a16:creationId xmlns="" xmlns:a16="http://schemas.microsoft.com/office/drawing/2014/main" id="{ACBA1459-5F23-4956-B8F7-8195305B3E57}"/>
              </a:ext>
            </a:extLst>
          </p:cNvPr>
          <p:cNvSpPr>
            <a:spLocks noChangeArrowheads="1" noChangeShapeType="1" noTextEdit="1"/>
          </p:cNvSpPr>
          <p:nvPr/>
        </p:nvSpPr>
        <p:spPr bwMode="auto">
          <a:xfrm>
            <a:off x="4175956" y="4183777"/>
            <a:ext cx="4653549" cy="369160"/>
          </a:xfrm>
          <a:prstGeom prst="rect">
            <a:avLst/>
          </a:prstGeom>
        </p:spPr>
        <p:txBody>
          <a:bodyPr wrap="none" fromWordArt="1">
            <a:prstTxWarp prst="textPlain">
              <a:avLst>
                <a:gd name="adj" fmla="val 50000"/>
              </a:avLst>
            </a:prstTxWarp>
          </a:bodyPr>
          <a:lstStyle/>
          <a:p>
            <a:pPr algn="ctr" rtl="1"/>
            <a:r>
              <a:rPr lang="ar-DZ" sz="1400" b="1" i="1" kern="10" spc="0" dirty="0" smtClean="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rPr>
              <a:t>المقياس: إدارة </a:t>
            </a:r>
            <a:r>
              <a:rPr lang="ar-DZ" sz="1400" b="1" i="1" kern="10" dirty="0" smtClean="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rPr>
              <a:t>التغيير </a:t>
            </a:r>
            <a:r>
              <a:rPr lang="ar-DZ" sz="1400" b="1" i="1" kern="10" spc="0" dirty="0" smtClean="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rPr>
              <a:t> </a:t>
            </a:r>
            <a:endParaRPr lang="fr-FR" sz="1400" i="1" kern="10" spc="0" dirty="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endParaRPr>
          </a:p>
        </p:txBody>
      </p:sp>
      <p:sp>
        <p:nvSpPr>
          <p:cNvPr id="17" name="Rectangle 16">
            <a:extLst>
              <a:ext uri="{FF2B5EF4-FFF2-40B4-BE49-F238E27FC236}">
                <a16:creationId xmlns="" xmlns:a16="http://schemas.microsoft.com/office/drawing/2014/main" id="{B62E064E-4111-4734-8A26-EE97E5FE5C7F}"/>
              </a:ext>
            </a:extLst>
          </p:cNvPr>
          <p:cNvSpPr/>
          <p:nvPr/>
        </p:nvSpPr>
        <p:spPr>
          <a:xfrm>
            <a:off x="9620818" y="5234488"/>
            <a:ext cx="2179637" cy="1384995"/>
          </a:xfrm>
          <a:prstGeom prst="rect">
            <a:avLst/>
          </a:prstGeom>
        </p:spPr>
        <p:txBody>
          <a:bodyPr wrap="square">
            <a:spAutoFit/>
          </a:bodyPr>
          <a:lstStyle/>
          <a:p>
            <a:pPr algn="ctr" rtl="1">
              <a:buFont typeface="Wingdings" pitchFamily="2" charset="2"/>
              <a:buChar char="ü"/>
            </a:pPr>
            <a:r>
              <a:rPr lang="ar-DZ" sz="2200" dirty="0" smtClean="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لبصير </a:t>
            </a:r>
            <a:r>
              <a:rPr lang="ar-DZ" sz="2800" b="1" dirty="0" err="1" smtClean="0">
                <a:latin typeface="Traditional Arabic" pitchFamily="18" charset="-78"/>
                <a:cs typeface="Traditional Arabic" pitchFamily="18" charset="-78"/>
              </a:rPr>
              <a:t>صبرينة</a:t>
            </a:r>
            <a:r>
              <a:rPr lang="ar-DZ" sz="2800" b="1" dirty="0" smtClean="0">
                <a:latin typeface="Traditional Arabic" pitchFamily="18" charset="-78"/>
                <a:cs typeface="Traditional Arabic" pitchFamily="18" charset="-78"/>
              </a:rPr>
              <a:t> </a:t>
            </a:r>
          </a:p>
          <a:p>
            <a:pPr algn="ctr" rtl="1">
              <a:buFont typeface="Wingdings" pitchFamily="2" charset="2"/>
              <a:buChar char="ü"/>
            </a:pPr>
            <a:r>
              <a:rPr lang="ar-DZ" sz="2800" b="1" dirty="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يعقوب هاجر </a:t>
            </a:r>
          </a:p>
          <a:p>
            <a:pPr algn="ctr" rtl="1">
              <a:buFont typeface="Wingdings" pitchFamily="2" charset="2"/>
              <a:buChar char="ü"/>
            </a:pPr>
            <a:r>
              <a:rPr lang="ar-DZ" sz="2800" b="1" dirty="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ناجي هديل</a:t>
            </a:r>
            <a:r>
              <a:rPr lang="ar-DZ" sz="2400" dirty="0" smtClean="0">
                <a:latin typeface="Traditional Arabic" pitchFamily="18" charset="-78"/>
                <a:cs typeface="Traditional Arabic" pitchFamily="18" charset="-78"/>
              </a:rPr>
              <a:t>  </a:t>
            </a:r>
            <a:endParaRPr lang="ar-DZ" sz="2400" dirty="0">
              <a:latin typeface="Traditional Arabic" pitchFamily="18" charset="-78"/>
              <a:cs typeface="Traditional Arabic" pitchFamily="18" charset="-78"/>
            </a:endParaRPr>
          </a:p>
        </p:txBody>
      </p:sp>
      <p:pic>
        <p:nvPicPr>
          <p:cNvPr id="18" name="Picture 15">
            <a:extLst>
              <a:ext uri="{FF2B5EF4-FFF2-40B4-BE49-F238E27FC236}">
                <a16:creationId xmlns="" xmlns:a16="http://schemas.microsoft.com/office/drawing/2014/main" id="{23505DF6-63F5-4236-993A-CE3C45FF37FC}"/>
              </a:ext>
            </a:extLst>
          </p:cNvPr>
          <p:cNvPicPr>
            <a:picLocks noChangeAspect="1"/>
          </p:cNvPicPr>
          <p:nvPr/>
        </p:nvPicPr>
        <p:blipFill>
          <a:blip r:embed="rId4" cstate="print"/>
          <a:stretch>
            <a:fillRect/>
          </a:stretch>
        </p:blipFill>
        <p:spPr>
          <a:xfrm>
            <a:off x="2729150" y="-91275"/>
            <a:ext cx="6190277" cy="2103302"/>
          </a:xfrm>
          <a:prstGeom prst="rect">
            <a:avLst/>
          </a:prstGeom>
        </p:spPr>
      </p:pic>
      <p:sp>
        <p:nvSpPr>
          <p:cNvPr id="19" name="WordArt 28">
            <a:extLst>
              <a:ext uri="{FF2B5EF4-FFF2-40B4-BE49-F238E27FC236}">
                <a16:creationId xmlns="" xmlns:a16="http://schemas.microsoft.com/office/drawing/2014/main" id="{27E1F3AE-7C10-480B-A38C-6D153D59A3F1}"/>
              </a:ext>
            </a:extLst>
          </p:cNvPr>
          <p:cNvSpPr>
            <a:spLocks noChangeArrowheads="1" noChangeShapeType="1" noTextEdit="1"/>
          </p:cNvSpPr>
          <p:nvPr/>
        </p:nvSpPr>
        <p:spPr bwMode="auto">
          <a:xfrm>
            <a:off x="5548154" y="6243167"/>
            <a:ext cx="2232248" cy="383299"/>
          </a:xfrm>
          <a:prstGeom prst="rect">
            <a:avLst/>
          </a:prstGeom>
        </p:spPr>
        <p:txBody>
          <a:bodyPr wrap="none" fromWordArt="1">
            <a:prstTxWarp prst="textPlain">
              <a:avLst>
                <a:gd name="adj" fmla="val 50000"/>
              </a:avLst>
            </a:prstTxWarp>
          </a:bodyPr>
          <a:lstStyle/>
          <a:p>
            <a:pPr algn="ctr" rtl="1"/>
            <a:r>
              <a:rPr lang="ar-DZ" sz="1200" i="1" kern="10" spc="0" dirty="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rPr>
              <a:t>المـــوسم الجــامعي:  </a:t>
            </a:r>
            <a:r>
              <a:rPr lang="ar-DZ" sz="1200" i="1" kern="10" spc="0" dirty="0" smtClean="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rPr>
              <a:t>2020/2019</a:t>
            </a:r>
            <a:endParaRPr lang="fr-FR" sz="1200" i="1" kern="10" spc="0" dirty="0">
              <a:ln w="9525">
                <a:noFill/>
                <a:round/>
                <a:headEnd/>
                <a:tailEnd/>
              </a:ln>
              <a:solidFill>
                <a:srgbClr val="000000"/>
              </a:solidFill>
              <a:effectLst>
                <a:outerShdw dist="45791" dir="2021404" algn="ctr" rotWithShape="0">
                  <a:srgbClr val="B2B2B2">
                    <a:alpha val="80000"/>
                  </a:srgbClr>
                </a:outerShdw>
              </a:effectLst>
              <a:latin typeface="Traditional Arabic" pitchFamily="18" charset="-78"/>
              <a:cs typeface="Traditional Arabic" pitchFamily="18" charset="-78"/>
            </a:endParaRPr>
          </a:p>
        </p:txBody>
      </p:sp>
      <p:sp>
        <p:nvSpPr>
          <p:cNvPr id="20" name="ZoneTexte 19"/>
          <p:cNvSpPr txBox="1"/>
          <p:nvPr/>
        </p:nvSpPr>
        <p:spPr>
          <a:xfrm>
            <a:off x="755576" y="4797152"/>
            <a:ext cx="1768907" cy="954107"/>
          </a:xfrm>
          <a:prstGeom prst="rect">
            <a:avLst/>
          </a:prstGeom>
          <a:noFill/>
        </p:spPr>
        <p:txBody>
          <a:bodyPr wrap="square" rtlCol="0">
            <a:spAutoFit/>
          </a:bodyPr>
          <a:lstStyle/>
          <a:p>
            <a:pPr algn="ctr" rtl="1"/>
            <a:r>
              <a:rPr lang="ar-DZ" sz="2800" b="1" i="1" dirty="0" smtClean="0">
                <a:effectLst>
                  <a:outerShdw blurRad="38100" dist="38100" dir="2700000" algn="tl">
                    <a:srgbClr val="000000">
                      <a:alpha val="43137"/>
                    </a:srgbClr>
                  </a:outerShdw>
                </a:effectLst>
                <a:latin typeface="Traditional Arabic" pitchFamily="18" charset="-78"/>
                <a:cs typeface="Traditional Arabic" pitchFamily="18" charset="-78"/>
              </a:rPr>
              <a:t>تحت </a:t>
            </a:r>
            <a:r>
              <a:rPr lang="ar-DZ" sz="2800" b="1" dirty="0" err="1" smtClean="0">
                <a:effectLst>
                  <a:outerShdw blurRad="38100" dist="38100" dir="2700000" algn="tl">
                    <a:srgbClr val="000000">
                      <a:alpha val="43137"/>
                    </a:srgbClr>
                  </a:outerShdw>
                </a:effectLst>
                <a:latin typeface="Traditional Arabic" pitchFamily="18" charset="-78"/>
                <a:cs typeface="Traditional Arabic" pitchFamily="18" charset="-78"/>
              </a:rPr>
              <a:t>إشراف</a:t>
            </a:r>
            <a:r>
              <a:rPr lang="ar-DZ" sz="2800" b="1" i="1" dirty="0" err="1" smtClean="0">
                <a:effectLst>
                  <a:outerShdw blurRad="38100" dist="38100" dir="2700000" algn="tl">
                    <a:srgbClr val="000000">
                      <a:alpha val="43137"/>
                    </a:srgbClr>
                  </a:outerShdw>
                </a:effectLst>
                <a:latin typeface="Traditional Arabic" pitchFamily="18" charset="-78"/>
                <a:cs typeface="Traditional Arabic" pitchFamily="18" charset="-78"/>
              </a:rPr>
              <a:t> </a:t>
            </a:r>
            <a:r>
              <a:rPr lang="ar-DZ" sz="2800" b="1" i="1" dirty="0" smtClean="0">
                <a:effectLst>
                  <a:outerShdw blurRad="38100" dist="38100" dir="2700000" algn="tl">
                    <a:srgbClr val="000000">
                      <a:alpha val="43137"/>
                    </a:srgbClr>
                  </a:outerShdw>
                </a:effectLst>
                <a:latin typeface="Traditional Arabic" pitchFamily="18" charset="-78"/>
                <a:cs typeface="Traditional Arabic" pitchFamily="18" charset="-78"/>
              </a:rPr>
              <a:t>:</a:t>
            </a:r>
          </a:p>
          <a:p>
            <a:pPr algn="ctr" rtl="1">
              <a:buFont typeface="Wingdings" pitchFamily="2" charset="2"/>
              <a:buChar char="v"/>
            </a:pPr>
            <a:r>
              <a:rPr lang="ar-DZ" dirty="0" smtClean="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أ .خان أحلام </a:t>
            </a:r>
          </a:p>
        </p:txBody>
      </p:sp>
    </p:spTree>
    <p:extLst>
      <p:ext uri="{BB962C8B-B14F-4D97-AF65-F5344CB8AC3E}">
        <p14:creationId xmlns:p14="http://schemas.microsoft.com/office/powerpoint/2010/main" xmlns="" val="2393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nodeType="clickEffect">
                                  <p:stCondLst>
                                    <p:cond delay="0"/>
                                  </p:stCondLst>
                                  <p:childTnLst>
                                    <p:animEffect transition="out" filter="barn(inVertical)">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6" presetClass="exit" presetSubtype="21" fill="hold" grpId="1" nodeType="withEffect">
                                  <p:stCondLst>
                                    <p:cond delay="0"/>
                                  </p:stCondLst>
                                  <p:childTnLst>
                                    <p:animEffect transition="out" filter="barn(inVertical)">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6" presetClass="exit" presetSubtype="21" fill="hold" nodeType="withEffect">
                                  <p:stCondLst>
                                    <p:cond delay="0"/>
                                  </p:stCondLst>
                                  <p:childTnLst>
                                    <p:animEffect transition="out" filter="barn(inVertical)">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6" presetClass="exit" presetSubtype="21" fill="hold" grpId="1" nodeType="withEffect">
                                  <p:stCondLst>
                                    <p:cond delay="0"/>
                                  </p:stCondLst>
                                  <p:childTnLst>
                                    <p:animEffect transition="out" filter="barn(inVertical)">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6" presetClass="exit" presetSubtype="21" fill="hold" nodeType="withEffect">
                                  <p:stCondLst>
                                    <p:cond delay="0"/>
                                  </p:stCondLst>
                                  <p:childTnLst>
                                    <p:animEffect transition="out" filter="barn(inVertical)">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par>
                                <p:cTn id="55" presetID="16" presetClass="exit" presetSubtype="21" fill="hold" grpId="1" nodeType="withEffect">
                                  <p:stCondLst>
                                    <p:cond delay="0"/>
                                  </p:stCondLst>
                                  <p:childTnLst>
                                    <p:animEffect transition="out" filter="barn(inVertical)">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6" presetClass="exit" presetSubtype="21" fill="hold" nodeType="withEffect">
                                  <p:stCondLst>
                                    <p:cond delay="0"/>
                                  </p:stCondLst>
                                  <p:childTnLst>
                                    <p:animEffect transition="out" filter="barn(inVertical)">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6" presetClass="exit" presetSubtype="21" fill="hold" grpId="1" nodeType="withEffect">
                                  <p:stCondLst>
                                    <p:cond delay="0"/>
                                  </p:stCondLst>
                                  <p:childTnLst>
                                    <p:animEffect transition="out" filter="barn(inVertical)">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6" presetClass="exit" presetSubtype="21" fill="hold" grpId="1" nodeType="withEffect">
                                  <p:stCondLst>
                                    <p:cond delay="0"/>
                                  </p:stCondLst>
                                  <p:childTnLst>
                                    <p:animEffect transition="out" filter="barn(inVertical)">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16" presetClass="exit" presetSubtype="21" fill="hold" grpId="1" nodeType="withEffect">
                                  <p:stCondLst>
                                    <p:cond delay="0"/>
                                  </p:stCondLst>
                                  <p:childTnLst>
                                    <p:animEffect transition="out" filter="barn(inVertical)">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6" grpId="0"/>
      <p:bldP spid="16" grpId="1"/>
      <p:bldP spid="17" grpId="0"/>
      <p:bldP spid="17" grpId="1"/>
      <p:bldP spid="19" grpId="0"/>
      <p:bldP spid="19" grpId="1"/>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Rectangle à coins arrondis 2"/>
          <p:cNvSpPr/>
          <p:nvPr/>
        </p:nvSpPr>
        <p:spPr>
          <a:xfrm>
            <a:off x="4620987" y="506186"/>
            <a:ext cx="7571014" cy="545374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4000" dirty="0">
                <a:solidFill>
                  <a:schemeClr val="tx2"/>
                </a:solidFill>
              </a:rPr>
              <a:t>ونختم بالقول والتأكيد على ان التغيير امر ضروري بشرط الاقتناع به والعمل على تجسيده بنية صادقة وخدمة للمصلحة العامة ،وأن الذي يرفضه سيبقى يعاني ولن </a:t>
            </a:r>
          </a:p>
          <a:p>
            <a:pPr algn="just" rtl="1"/>
            <a:r>
              <a:rPr lang="ar-DZ" sz="4000" dirty="0">
                <a:solidFill>
                  <a:schemeClr val="tx2"/>
                </a:solidFill>
              </a:rPr>
              <a:t> يكتب له التطور والنجاح مهما كانت أساليب عمله ومهما كان ذكاؤه </a:t>
            </a:r>
          </a:p>
        </p:txBody>
      </p:sp>
    </p:spTree>
    <p:extLst>
      <p:ext uri="{BB962C8B-B14F-4D97-AF65-F5344CB8AC3E}">
        <p14:creationId xmlns:p14="http://schemas.microsoft.com/office/powerpoint/2010/main" xmlns="" val="37538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44031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Rectangle 2"/>
          <p:cNvSpPr/>
          <p:nvPr/>
        </p:nvSpPr>
        <p:spPr>
          <a:xfrm>
            <a:off x="7870372" y="0"/>
            <a:ext cx="3788228"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smtClean="0">
                <a:solidFill>
                  <a:schemeClr val="tx2"/>
                </a:solidFill>
              </a:rPr>
              <a:t>خطة العمل</a:t>
            </a:r>
            <a:r>
              <a:rPr lang="ar-DZ" dirty="0" smtClean="0"/>
              <a:t> </a:t>
            </a:r>
            <a:endParaRPr lang="fr-FR" dirty="0"/>
          </a:p>
        </p:txBody>
      </p:sp>
      <p:graphicFrame>
        <p:nvGraphicFramePr>
          <p:cNvPr id="4" name="Diagramme 3"/>
          <p:cNvGraphicFramePr/>
          <p:nvPr>
            <p:extLst>
              <p:ext uri="{D42A27DB-BD31-4B8C-83A1-F6EECF244321}">
                <p14:modId xmlns:p14="http://schemas.microsoft.com/office/powerpoint/2010/main" xmlns="" val="4221246202"/>
              </p:ext>
            </p:extLst>
          </p:nvPr>
        </p:nvGraphicFramePr>
        <p:xfrm>
          <a:off x="-36288" y="849086"/>
          <a:ext cx="12086773" cy="600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0"/>
            <a:ext cx="2246434" cy="6858000"/>
          </a:xfrm>
          <a:prstGeom prst="rect">
            <a:avLst/>
          </a:prstGeom>
        </p:spPr>
      </p:pic>
    </p:spTree>
    <p:extLst>
      <p:ext uri="{BB962C8B-B14F-4D97-AF65-F5344CB8AC3E}">
        <p14:creationId xmlns:p14="http://schemas.microsoft.com/office/powerpoint/2010/main" xmlns="" val="410688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155103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4733366" cy="6858000"/>
          </a:xfrm>
          <a:prstGeom prst="rect">
            <a:avLst/>
          </a:prstGeom>
        </p:spPr>
      </p:pic>
      <p:sp>
        <p:nvSpPr>
          <p:cNvPr id="4" name="Rectangle 3"/>
          <p:cNvSpPr/>
          <p:nvPr/>
        </p:nvSpPr>
        <p:spPr>
          <a:xfrm>
            <a:off x="5118847" y="548225"/>
            <a:ext cx="6553199" cy="6186309"/>
          </a:xfrm>
          <a:prstGeom prst="rect">
            <a:avLst/>
          </a:prstGeom>
        </p:spPr>
        <p:txBody>
          <a:bodyPr wrap="square">
            <a:spAutoFit/>
          </a:bodyPr>
          <a:lstStyle/>
          <a:p>
            <a:pPr algn="just" rtl="1"/>
            <a:r>
              <a:rPr lang="ar-DZ" sz="4400" dirty="0">
                <a:latin typeface="Traditional Arabic" panose="02020603050405020304" pitchFamily="18" charset="-78"/>
                <a:cs typeface="Traditional Arabic" panose="02020603050405020304" pitchFamily="18" charset="-78"/>
              </a:rPr>
              <a:t>يعد عمل الكاتب من الضرورات لسلوكية التطورات والتقنيات الحديثة </a:t>
            </a:r>
            <a:r>
              <a:rPr lang="ar-DZ" sz="4400" dirty="0" err="1">
                <a:latin typeface="Traditional Arabic" panose="02020603050405020304" pitchFamily="18" charset="-78"/>
                <a:cs typeface="Traditional Arabic" panose="02020603050405020304" pitchFamily="18" charset="-78"/>
              </a:rPr>
              <a:t>ولانجاح</a:t>
            </a:r>
            <a:r>
              <a:rPr lang="ar-DZ" sz="4400" dirty="0">
                <a:latin typeface="Traditional Arabic" panose="02020603050405020304" pitchFamily="18" charset="-78"/>
                <a:cs typeface="Traditional Arabic" panose="02020603050405020304" pitchFamily="18" charset="-78"/>
              </a:rPr>
              <a:t> عمل ايه منظمة وتحقيق أهدافها يتطلب الاخذ بالاعتبار إمكانيات </a:t>
            </a:r>
            <a:r>
              <a:rPr lang="ar-DZ" sz="4400" dirty="0" smtClean="0">
                <a:latin typeface="Traditional Arabic" panose="02020603050405020304" pitchFamily="18" charset="-78"/>
                <a:cs typeface="Traditional Arabic" panose="02020603050405020304" pitchFamily="18" charset="-78"/>
              </a:rPr>
              <a:t>المنظمة </a:t>
            </a:r>
            <a:r>
              <a:rPr lang="ar-DZ" sz="4400" dirty="0">
                <a:latin typeface="Traditional Arabic" panose="02020603050405020304" pitchFamily="18" charset="-78"/>
                <a:cs typeface="Traditional Arabic" panose="02020603050405020304" pitchFamily="18" charset="-78"/>
              </a:rPr>
              <a:t>المادية والبشرية لنجاح ذلك التغيير ومراعاة طموحات الافراد العاملين سواء من الخريجين الجدد او المعينين حديثا </a:t>
            </a:r>
          </a:p>
          <a:p>
            <a:pPr algn="just" rtl="1"/>
            <a:r>
              <a:rPr lang="ar-DZ" sz="4400" dirty="0">
                <a:latin typeface="Traditional Arabic" panose="02020603050405020304" pitchFamily="18" charset="-78"/>
                <a:cs typeface="Traditional Arabic" panose="02020603050405020304" pitchFamily="18" charset="-78"/>
              </a:rPr>
              <a:t>ماهي الاتجاهات واهميتها ؟ </a:t>
            </a:r>
          </a:p>
          <a:p>
            <a:pPr algn="just" rtl="1"/>
            <a:r>
              <a:rPr lang="ar-DZ" sz="4400" dirty="0" err="1">
                <a:latin typeface="Traditional Arabic" panose="02020603050405020304" pitchFamily="18" charset="-78"/>
                <a:cs typeface="Traditional Arabic" panose="02020603050405020304" pitchFamily="18" charset="-78"/>
              </a:rPr>
              <a:t>ماهو</a:t>
            </a:r>
            <a:r>
              <a:rPr lang="ar-DZ" sz="4400" dirty="0">
                <a:latin typeface="Traditional Arabic" panose="02020603050405020304" pitchFamily="18" charset="-78"/>
                <a:cs typeface="Traditional Arabic" panose="02020603050405020304" pitchFamily="18" charset="-78"/>
              </a:rPr>
              <a:t> التغيير </a:t>
            </a:r>
            <a:r>
              <a:rPr lang="ar-DZ" sz="4400" dirty="0" err="1">
                <a:latin typeface="Traditional Arabic" panose="02020603050405020304" pitchFamily="18" charset="-78"/>
                <a:cs typeface="Traditional Arabic" panose="02020603050405020304" pitchFamily="18" charset="-78"/>
              </a:rPr>
              <a:t>ومقاومةالتغيير</a:t>
            </a:r>
            <a:r>
              <a:rPr lang="ar-DZ" sz="4400" dirty="0">
                <a:latin typeface="Traditional Arabic" panose="02020603050405020304" pitchFamily="18" charset="-78"/>
                <a:cs typeface="Traditional Arabic" panose="02020603050405020304" pitchFamily="18" charset="-78"/>
              </a:rPr>
              <a:t> ؟   </a:t>
            </a:r>
            <a:endParaRPr lang="fr-FR" sz="44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xmlns="" val="288521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Rectangle à coins arrondis 2"/>
          <p:cNvSpPr/>
          <p:nvPr/>
        </p:nvSpPr>
        <p:spPr>
          <a:xfrm>
            <a:off x="161365" y="3240740"/>
            <a:ext cx="4639235" cy="1680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Rectangle 3"/>
          <p:cNvSpPr/>
          <p:nvPr/>
        </p:nvSpPr>
        <p:spPr>
          <a:xfrm>
            <a:off x="647788" y="3357906"/>
            <a:ext cx="3666388" cy="1446550"/>
          </a:xfrm>
          <a:prstGeom prst="rect">
            <a:avLst/>
          </a:prstGeom>
          <a:noFill/>
        </p:spPr>
        <p:txBody>
          <a:bodyPr wrap="none" lIns="91440" tIns="45720" rIns="91440" bIns="45720">
            <a:spAutoFit/>
          </a:bodyPr>
          <a:lstStyle/>
          <a:p>
            <a:pPr algn="ctr"/>
            <a:r>
              <a:rPr lang="ar-DZ" sz="8800" b="1" dirty="0" smtClean="0">
                <a:ln w="9525">
                  <a:solidFill>
                    <a:schemeClr val="bg1"/>
                  </a:solidFill>
                  <a:prstDash val="solid"/>
                </a:ln>
                <a:effectLst>
                  <a:outerShdw blurRad="12700" dist="38100" dir="2700000" algn="tl" rotWithShape="0">
                    <a:schemeClr val="bg1">
                      <a:lumMod val="50000"/>
                    </a:schemeClr>
                  </a:outerShdw>
                </a:effectLst>
              </a:rPr>
              <a:t>الاتجاهات</a:t>
            </a:r>
            <a:endParaRPr lang="fr-FR"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1470625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52182" y="981635"/>
            <a:ext cx="11288806" cy="1425386"/>
          </a:xfrm>
          <a:prstGeom prst="roundRect">
            <a:avLst/>
          </a:prstGeom>
          <a:solidFill>
            <a:schemeClr val="accent3">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r" rtl="1"/>
            <a:r>
              <a:rPr lang="ar-DZ" sz="5400" dirty="0">
                <a:solidFill>
                  <a:schemeClr val="tx1"/>
                </a:solidFill>
                <a:latin typeface="Traditional Arabic" panose="02020603050405020304" pitchFamily="18" charset="-78"/>
                <a:cs typeface="Traditional Arabic" panose="02020603050405020304" pitchFamily="18" charset="-78"/>
              </a:rPr>
              <a:t>يعود اصل كلمة الاتجاه الى الكلمة اللاتينية </a:t>
            </a:r>
            <a:r>
              <a:rPr lang="fr-FR" sz="5400" dirty="0">
                <a:solidFill>
                  <a:schemeClr val="tx1"/>
                </a:solidFill>
                <a:latin typeface="Traditional Arabic" panose="02020603050405020304" pitchFamily="18" charset="-78"/>
                <a:cs typeface="Traditional Arabic" panose="02020603050405020304" pitchFamily="18" charset="-78"/>
              </a:rPr>
              <a:t>(</a:t>
            </a:r>
            <a:r>
              <a:rPr lang="fr-FR" sz="5400" dirty="0" err="1">
                <a:solidFill>
                  <a:schemeClr val="tx1"/>
                </a:solidFill>
                <a:latin typeface="Traditional Arabic" panose="02020603050405020304" pitchFamily="18" charset="-78"/>
                <a:cs typeface="Traditional Arabic" panose="02020603050405020304" pitchFamily="18" charset="-78"/>
              </a:rPr>
              <a:t>aptus</a:t>
            </a:r>
            <a:r>
              <a:rPr lang="fr-FR" sz="5400" dirty="0">
                <a:solidFill>
                  <a:schemeClr val="tx1"/>
                </a:solidFill>
                <a:latin typeface="Traditional Arabic" panose="02020603050405020304" pitchFamily="18" charset="-78"/>
                <a:cs typeface="Traditional Arabic" panose="02020603050405020304" pitchFamily="18" charset="-78"/>
              </a:rPr>
              <a:t>)</a:t>
            </a:r>
            <a:r>
              <a:rPr lang="ar-DZ" sz="5400" dirty="0">
                <a:solidFill>
                  <a:schemeClr val="tx1"/>
                </a:solidFill>
                <a:latin typeface="Traditional Arabic" panose="02020603050405020304" pitchFamily="18" charset="-78"/>
                <a:cs typeface="Traditional Arabic" panose="02020603050405020304" pitchFamily="18" charset="-78"/>
              </a:rPr>
              <a:t> وتعني الاستعداد وتفيد ضمنا بالتصرف</a:t>
            </a:r>
            <a:endParaRPr lang="fr-FR" sz="5400" dirty="0">
              <a:solidFill>
                <a:schemeClr val="tx1"/>
              </a:solidFill>
            </a:endParaRPr>
          </a:p>
        </p:txBody>
      </p:sp>
      <p:sp>
        <p:nvSpPr>
          <p:cNvPr id="3" name="Rectangle à coins arrondis 2"/>
          <p:cNvSpPr/>
          <p:nvPr/>
        </p:nvSpPr>
        <p:spPr>
          <a:xfrm>
            <a:off x="652181" y="2561660"/>
            <a:ext cx="11288807" cy="24070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r" rtl="1"/>
            <a:r>
              <a:rPr lang="ar-DZ" sz="3600" dirty="0">
                <a:solidFill>
                  <a:schemeClr val="tx1"/>
                </a:solidFill>
                <a:latin typeface="Traditional Arabic" panose="02020603050405020304" pitchFamily="18" charset="-78"/>
                <a:cs typeface="Traditional Arabic" panose="02020603050405020304" pitchFamily="18" charset="-78"/>
              </a:rPr>
              <a:t>عرف ( سليمان : بدون تاريخ : 15) الاتجاهات بأنها استجابة ضمنية متوقعة ومؤدية الى نماذج سلوكية علنية ويمكن تحريكها بالعديد من المثيرات </a:t>
            </a:r>
            <a:r>
              <a:rPr lang="ar-DZ" sz="3600" dirty="0" smtClean="0">
                <a:solidFill>
                  <a:schemeClr val="tx1"/>
                </a:solidFill>
                <a:latin typeface="Traditional Arabic" panose="02020603050405020304" pitchFamily="18" charset="-78"/>
                <a:cs typeface="Traditional Arabic" panose="02020603050405020304" pitchFamily="18" charset="-78"/>
              </a:rPr>
              <a:t>الناتجة عن </a:t>
            </a:r>
            <a:r>
              <a:rPr lang="ar-DZ" sz="3600" dirty="0">
                <a:solidFill>
                  <a:schemeClr val="tx1"/>
                </a:solidFill>
                <a:latin typeface="Traditional Arabic" panose="02020603050405020304" pitchFamily="18" charset="-78"/>
                <a:cs typeface="Traditional Arabic" panose="02020603050405020304" pitchFamily="18" charset="-78"/>
              </a:rPr>
              <a:t>التعلم المسبق او عن القدرة على التجميع والتمييز والتي تعتبر مثيرا لاتجاهات أخرى ومحركا للسلوك في نفس الوقت وصمامه في المجتمع الذي </a:t>
            </a:r>
            <a:r>
              <a:rPr lang="ar-DZ" sz="3600" dirty="0" smtClean="0">
                <a:solidFill>
                  <a:schemeClr val="tx1"/>
                </a:solidFill>
                <a:latin typeface="Traditional Arabic" panose="02020603050405020304" pitchFamily="18" charset="-78"/>
                <a:cs typeface="Traditional Arabic" panose="02020603050405020304" pitchFamily="18" charset="-78"/>
              </a:rPr>
              <a:t>يعيشه </a:t>
            </a:r>
            <a:r>
              <a:rPr lang="ar-DZ" sz="3600" dirty="0">
                <a:solidFill>
                  <a:schemeClr val="tx1"/>
                </a:solidFill>
                <a:latin typeface="Traditional Arabic" panose="02020603050405020304" pitchFamily="18" charset="-78"/>
                <a:cs typeface="Traditional Arabic" panose="02020603050405020304" pitchFamily="18" charset="-78"/>
              </a:rPr>
              <a:t>الفرد . </a:t>
            </a:r>
          </a:p>
        </p:txBody>
      </p:sp>
      <p:sp>
        <p:nvSpPr>
          <p:cNvPr id="4" name="Rectangle à coins arrondis 3"/>
          <p:cNvSpPr/>
          <p:nvPr/>
        </p:nvSpPr>
        <p:spPr>
          <a:xfrm>
            <a:off x="652182" y="5096433"/>
            <a:ext cx="11288806" cy="13984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r" rtl="1"/>
            <a:r>
              <a:rPr lang="ar-DZ" sz="4000" dirty="0">
                <a:solidFill>
                  <a:schemeClr val="tx1"/>
                </a:solidFill>
                <a:latin typeface="Traditional Arabic" panose="02020603050405020304" pitchFamily="18" charset="-78"/>
                <a:cs typeface="Traditional Arabic" panose="02020603050405020304" pitchFamily="18" charset="-78"/>
              </a:rPr>
              <a:t>وأكد (السلمي ، 1975: 215) بأنها تنظيم متناسق من المفاهيم والمعتقدات والعادات والدوافع بالنسبة لشيء محدد .</a:t>
            </a:r>
            <a:endParaRPr lang="fr-FR" sz="4000" dirty="0">
              <a:solidFill>
                <a:schemeClr val="tx1"/>
              </a:solidFill>
            </a:endParaRPr>
          </a:p>
        </p:txBody>
      </p:sp>
      <p:sp>
        <p:nvSpPr>
          <p:cNvPr id="5" name="Rectangle 4"/>
          <p:cNvSpPr/>
          <p:nvPr/>
        </p:nvSpPr>
        <p:spPr>
          <a:xfrm>
            <a:off x="7910963" y="-180384"/>
            <a:ext cx="3900428" cy="923330"/>
          </a:xfrm>
          <a:prstGeom prst="rect">
            <a:avLst/>
          </a:prstGeom>
          <a:noFill/>
        </p:spPr>
        <p:txBody>
          <a:bodyPr wrap="none" lIns="91440" tIns="45720" rIns="91440" bIns="45720">
            <a:spAutoFit/>
          </a:bodyPr>
          <a:lstStyle/>
          <a:p>
            <a:pPr algn="ctr"/>
            <a:r>
              <a:rPr lang="ar-DZ" sz="5400" dirty="0" smtClean="0">
                <a:ln w="0"/>
                <a:effectLst>
                  <a:reflection blurRad="6350" stA="53000" endA="300" endPos="35500" dir="5400000" sy="-90000" algn="bl" rotWithShape="0"/>
                </a:effectLst>
              </a:rPr>
              <a:t>مفهوم الاتجاهات</a:t>
            </a:r>
            <a:endParaRPr lang="fr-FR" sz="5400"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xmlns="" val="284253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à un seul coin 1"/>
          <p:cNvSpPr/>
          <p:nvPr/>
        </p:nvSpPr>
        <p:spPr>
          <a:xfrm>
            <a:off x="0" y="0"/>
            <a:ext cx="12191999" cy="4327071"/>
          </a:xfrm>
          <a:prstGeom prst="round1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dirty="0" smtClean="0">
                <a:solidFill>
                  <a:schemeClr val="tx1">
                    <a:lumMod val="65000"/>
                    <a:lumOff val="35000"/>
                  </a:schemeClr>
                </a:solidFill>
              </a:rPr>
              <a:t>وهناك تعريف آخر يرى ان الاتجاهات تعبر عن « مواقف فعلية أو جسدية إزاء ظاهرة معينة ، حيث تعطي الاتجاهات معلومات عن حالة الغضب أو الاكتئاب او الخوف او أي سلوك قد يسلكه الفرد نحو </a:t>
            </a:r>
            <a:r>
              <a:rPr lang="ar-DZ" sz="4400" dirty="0" err="1" smtClean="0">
                <a:solidFill>
                  <a:schemeClr val="tx1">
                    <a:lumMod val="65000"/>
                    <a:lumOff val="35000"/>
                  </a:schemeClr>
                </a:solidFill>
              </a:rPr>
              <a:t>شيئ</a:t>
            </a:r>
            <a:r>
              <a:rPr lang="ar-DZ" sz="4400" dirty="0" smtClean="0">
                <a:solidFill>
                  <a:schemeClr val="tx1">
                    <a:lumMod val="65000"/>
                    <a:lumOff val="35000"/>
                  </a:schemeClr>
                </a:solidFill>
              </a:rPr>
              <a:t> معين ....الخ  أي ان الاتجاهات تبين كيفية تعامل الموظف مع الظاهرة التي تصادفه </a:t>
            </a:r>
            <a:endParaRPr lang="fr-FR" sz="4400" dirty="0">
              <a:solidFill>
                <a:schemeClr val="tx1">
                  <a:lumMod val="65000"/>
                  <a:lumOff val="35000"/>
                </a:schemeClr>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327072"/>
            <a:ext cx="3657601" cy="2530928"/>
          </a:xfrm>
          <a:prstGeom prst="rect">
            <a:avLst/>
          </a:prstGeom>
        </p:spPr>
      </p:pic>
    </p:spTree>
    <p:extLst>
      <p:ext uri="{BB962C8B-B14F-4D97-AF65-F5344CB8AC3E}">
        <p14:creationId xmlns:p14="http://schemas.microsoft.com/office/powerpoint/2010/main" xmlns="" val="428937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91998" cy="6857999"/>
          </a:xfrm>
          <a:prstGeom prst="rect">
            <a:avLst/>
          </a:prstGeom>
        </p:spPr>
      </p:pic>
      <p:sp>
        <p:nvSpPr>
          <p:cNvPr id="3" name="Ruban vers le bas 2"/>
          <p:cNvSpPr/>
          <p:nvPr/>
        </p:nvSpPr>
        <p:spPr>
          <a:xfrm>
            <a:off x="1624852" y="-1"/>
            <a:ext cx="8538883" cy="1842248"/>
          </a:xfrm>
          <a:prstGeom prst="ribb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عناصر</a:t>
            </a:r>
            <a:r>
              <a:rPr lang="ar-DZ" sz="4400" b="1" dirty="0" smtClean="0">
                <a:ln w="22225">
                  <a:solidFill>
                    <a:schemeClr val="accent2"/>
                  </a:solidFill>
                  <a:prstDash val="solid"/>
                </a:ln>
                <a:solidFill>
                  <a:schemeClr val="accent2">
                    <a:lumMod val="40000"/>
                    <a:lumOff val="60000"/>
                  </a:schemeClr>
                </a:solidFill>
              </a:rPr>
              <a:t> </a:t>
            </a:r>
            <a:r>
              <a:rPr lang="ar-DZ"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الاتجاه</a:t>
            </a:r>
            <a:r>
              <a:rPr lang="ar-DZ" sz="4400" b="1" dirty="0" smtClean="0">
                <a:ln w="22225">
                  <a:solidFill>
                    <a:schemeClr val="accent2"/>
                  </a:solidFill>
                  <a:prstDash val="solid"/>
                </a:ln>
                <a:solidFill>
                  <a:schemeClr val="accent2">
                    <a:lumMod val="40000"/>
                    <a:lumOff val="60000"/>
                  </a:schemeClr>
                </a:solidFill>
              </a:rPr>
              <a:t> </a:t>
            </a:r>
            <a:endParaRPr lang="fr-FR" sz="4400" dirty="0"/>
          </a:p>
        </p:txBody>
      </p:sp>
      <p:graphicFrame>
        <p:nvGraphicFramePr>
          <p:cNvPr id="4" name="Diagramme 3"/>
          <p:cNvGraphicFramePr/>
          <p:nvPr>
            <p:extLst>
              <p:ext uri="{D42A27DB-BD31-4B8C-83A1-F6EECF244321}">
                <p14:modId xmlns:p14="http://schemas.microsoft.com/office/powerpoint/2010/main" xmlns="" val="2957059063"/>
              </p:ext>
            </p:extLst>
          </p:nvPr>
        </p:nvGraphicFramePr>
        <p:xfrm>
          <a:off x="280894" y="154640"/>
          <a:ext cx="11630212" cy="6548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232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bg/>
                                          </p:spTgt>
                                        </p:tgtEl>
                                      </p:cBhvr>
                                    </p:animEffect>
                                    <p:set>
                                      <p:cBhvr>
                                        <p:cTn id="12" dur="1" fill="hold">
                                          <p:stCondLst>
                                            <p:cond delay="499"/>
                                          </p:stCondLst>
                                        </p:cTn>
                                        <p:tgtEl>
                                          <p:spTgt spid="3">
                                            <p:bg/>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4" grpId="0">
        <p:bldAsOne/>
      </p:bldGraphic>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1698</TotalTime>
  <Words>1374</Words>
  <Application>Microsoft Office PowerPoint</Application>
  <PresentationFormat>Personnalisé</PresentationFormat>
  <Paragraphs>134</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Badge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dmtinfo</dc:creator>
  <cp:lastModifiedBy>dell</cp:lastModifiedBy>
  <cp:revision>44</cp:revision>
  <dcterms:created xsi:type="dcterms:W3CDTF">2020-02-27T18:53:35Z</dcterms:created>
  <dcterms:modified xsi:type="dcterms:W3CDTF">2020-03-13T23:54:05Z</dcterms:modified>
</cp:coreProperties>
</file>