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diagrams/layout7.xml" ContentType="application/vnd.openxmlformats-officedocument.drawingml.diagram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5.xml" ContentType="application/vnd.openxmlformats-officedocument.drawingml.diagramLayout+xml"/>
  <Override PartName="/ppt/diagrams/data6.xml" ContentType="application/vnd.openxmlformats-officedocument.drawingml.diagramData+xml"/>
  <Override PartName="/ppt/diagrams/layout3.xml" ContentType="application/vnd.openxmlformats-officedocument.drawingml.diagramLayout+xml"/>
  <Override PartName="/ppt/diagrams/data4.xml" ContentType="application/vnd.openxmlformats-officedocument.drawingml.diagramData+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diagrams/colors5.xml" ContentType="application/vnd.openxmlformats-officedocument.drawingml.diagramColors+xml"/>
  <Override PartName="/ppt/diagrams/colors6.xml" ContentType="application/vnd.openxmlformats-officedocument.drawingml.diagramColors+xml"/>
  <Override PartName="/ppt/diagrams/drawing6.xml" ContentType="application/vnd.ms-office.drawingml.diagramDrawing+xml"/>
  <Override PartName="/ppt/diagrams/drawing7.xml" ContentType="application/vnd.ms-office.drawingml.diagramDrawing+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ppt/diagrams/colors4.xml" ContentType="application/vnd.openxmlformats-officedocument.drawingml.diagramColors+xml"/>
  <Override PartName="/ppt/diagrams/quickStyle6.xml" ContentType="application/vnd.openxmlformats-officedocument.drawingml.diagramStyle+xml"/>
  <Override PartName="/ppt/diagrams/quickStyle7.xml" ContentType="application/vnd.openxmlformats-officedocument.drawingml.diagramStyle+xml"/>
  <Override PartName="/docProps/core.xml" ContentType="application/vnd.openxmlformats-package.core-properties+xml"/>
  <Override PartName="/ppt/diagrams/drawing5.xml" ContentType="application/vnd.ms-office.drawingml.diagramDrawing+xml"/>
  <Override PartName="/ppt/diagrams/drawing4.xml" ContentType="application/vnd.ms-office.drawingml.diagramDrawing+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diagrams/colors2.xml" ContentType="application/vnd.openxmlformats-officedocument.drawingml.diagramColors+xml"/>
  <Override PartName="/ppt/diagrams/quickStyle5.xml" ContentType="application/vnd.openxmlformats-officedocument.drawingml.diagramStyle+xml"/>
  <Override PartName="/ppt/notesSlides/notesSlide1.xml" ContentType="application/vnd.openxmlformats-officedocument.presentationml.notesSlide+xml"/>
  <Override PartName="/ppt/diagrams/drawing3.xml" ContentType="application/vnd.ms-office.drawingml.diagramDrawing+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quickStyle3.xml" ContentType="application/vnd.openxmlformats-officedocument.drawingml.diagramStyl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diagrams/layout6.xml" ContentType="application/vnd.openxmlformats-officedocument.drawingml.diagram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diagrams/layout4.xml" ContentType="application/vnd.openxmlformats-officedocument.drawingml.diagramLayout+xml"/>
  <Override PartName="/ppt/diagrams/data7.xml" ContentType="application/vnd.openxmlformats-officedocument.drawingml.diagramData+xml"/>
  <Override PartName="/ppt/slideLayouts/slideLayout10.xml" ContentType="application/vnd.openxmlformats-officedocument.presentationml.slideLayout+xml"/>
  <Default Extension="gif" ContentType="image/gif"/>
  <Override PartName="/ppt/diagrams/layout2.xml" ContentType="application/vnd.openxmlformats-officedocument.drawingml.diagramLayout+xml"/>
  <Override PartName="/ppt/diagrams/data5.xml" ContentType="application/vnd.openxmlformats-officedocument.drawingml.diagramData+xml"/>
  <Override PartName="/ppt/diagrams/colors7.xml" ContentType="application/vnd.openxmlformats-officedocument.drawingml.diagramColor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906" r:id="rId1"/>
  </p:sldMasterIdLst>
  <p:notesMasterIdLst>
    <p:notesMasterId r:id="rId23"/>
  </p:notesMasterIdLst>
  <p:sldIdLst>
    <p:sldId id="289" r:id="rId2"/>
    <p:sldId id="257" r:id="rId3"/>
    <p:sldId id="290" r:id="rId4"/>
    <p:sldId id="258" r:id="rId5"/>
    <p:sldId id="266" r:id="rId6"/>
    <p:sldId id="267" r:id="rId7"/>
    <p:sldId id="269" r:id="rId8"/>
    <p:sldId id="284" r:id="rId9"/>
    <p:sldId id="272" r:id="rId10"/>
    <p:sldId id="285" r:id="rId11"/>
    <p:sldId id="273" r:id="rId12"/>
    <p:sldId id="275" r:id="rId13"/>
    <p:sldId id="277" r:id="rId14"/>
    <p:sldId id="278" r:id="rId15"/>
    <p:sldId id="279" r:id="rId16"/>
    <p:sldId id="280" r:id="rId17"/>
    <p:sldId id="281" r:id="rId18"/>
    <p:sldId id="282" r:id="rId19"/>
    <p:sldId id="283" r:id="rId20"/>
    <p:sldId id="286" r:id="rId21"/>
    <p:sldId id="287"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EC0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7353" autoAdjust="0"/>
    <p:restoredTop sz="94162" autoAdjust="0"/>
  </p:normalViewPr>
  <p:slideViewPr>
    <p:cSldViewPr snapToGrid="0">
      <p:cViewPr varScale="1">
        <p:scale>
          <a:sx n="73" d="100"/>
          <a:sy n="73" d="100"/>
        </p:scale>
        <p:origin x="-528" y="-102"/>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diagrams/_rels/data7.xml.rels><?xml version="1.0" encoding="UTF-8" standalone="yes"?>
<Relationships xmlns="http://schemas.openxmlformats.org/package/2006/relationships"><Relationship Id="rId3" Type="http://schemas.openxmlformats.org/officeDocument/2006/relationships/image" Target="../media/image18.gif"/><Relationship Id="rId2" Type="http://schemas.openxmlformats.org/officeDocument/2006/relationships/image" Target="../media/image24.jpeg"/><Relationship Id="rId1" Type="http://schemas.openxmlformats.org/officeDocument/2006/relationships/image" Target="../media/image23.jpeg"/><Relationship Id="rId4" Type="http://schemas.openxmlformats.org/officeDocument/2006/relationships/image" Target="../media/image25.jpeg"/></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4DE023B-6C6C-4F08-8D45-9FAB5A6B7B6F}" type="doc">
      <dgm:prSet loTypeId="urn:microsoft.com/office/officeart/2008/layout/VerticalAccentList" loCatId="list" qsTypeId="urn:microsoft.com/office/officeart/2005/8/quickstyle/simple1" qsCatId="simple" csTypeId="urn:microsoft.com/office/officeart/2005/8/colors/colorful1#1" csCatId="colorful" phldr="1"/>
      <dgm:spPr/>
      <dgm:t>
        <a:bodyPr/>
        <a:lstStyle/>
        <a:p>
          <a:endParaRPr lang="fr-FR"/>
        </a:p>
      </dgm:t>
    </dgm:pt>
    <dgm:pt modelId="{34A49DBA-C066-446F-9602-4B527F13961D}">
      <dgm:prSet phldrT="[Texte]" custT="1"/>
      <dgm:spPr/>
      <dgm:t>
        <a:bodyPr/>
        <a:lstStyle/>
        <a:p>
          <a:r>
            <a:rPr lang="ar-DZ" sz="2700" dirty="0" smtClean="0"/>
            <a:t>ا</a:t>
          </a:r>
          <a:r>
            <a:rPr lang="ar-DZ" sz="4800" b="1" dirty="0" smtClean="0">
              <a:solidFill>
                <a:schemeClr val="bg1"/>
              </a:solidFill>
            </a:rPr>
            <a:t>لاتجاهات</a:t>
          </a:r>
          <a:r>
            <a:rPr lang="ar-DZ" sz="2700" dirty="0" smtClean="0"/>
            <a:t> </a:t>
          </a:r>
          <a:endParaRPr lang="fr-FR" sz="2700" dirty="0"/>
        </a:p>
      </dgm:t>
    </dgm:pt>
    <dgm:pt modelId="{AD75DE02-B796-4766-BCA4-C83103E3932B}" type="parTrans" cxnId="{32D45B6C-7C0A-485C-8342-26FF99E7B596}">
      <dgm:prSet/>
      <dgm:spPr/>
      <dgm:t>
        <a:bodyPr/>
        <a:lstStyle/>
        <a:p>
          <a:endParaRPr lang="fr-FR"/>
        </a:p>
      </dgm:t>
    </dgm:pt>
    <dgm:pt modelId="{693BE366-2FC9-4736-B0D4-2F6D0CB18BF8}" type="sibTrans" cxnId="{32D45B6C-7C0A-485C-8342-26FF99E7B596}">
      <dgm:prSet/>
      <dgm:spPr/>
      <dgm:t>
        <a:bodyPr/>
        <a:lstStyle/>
        <a:p>
          <a:endParaRPr lang="fr-FR"/>
        </a:p>
      </dgm:t>
    </dgm:pt>
    <dgm:pt modelId="{477A9A50-20CC-464B-A5D9-2ABA685345E1}">
      <dgm:prSet phldrT="[Texte]" custT="1"/>
      <dgm:spPr/>
      <dgm:t>
        <a:bodyPr/>
        <a:lstStyle/>
        <a:p>
          <a:r>
            <a:rPr lang="ar-DZ" sz="2000" b="1" dirty="0" smtClean="0"/>
            <a:t>مفهوم الاتجاهات</a:t>
          </a:r>
        </a:p>
        <a:p>
          <a:r>
            <a:rPr lang="ar-DZ" sz="2000" b="1" dirty="0" err="1" smtClean="0"/>
            <a:t>عناصروانواع</a:t>
          </a:r>
          <a:r>
            <a:rPr lang="ar-DZ" sz="2000" b="1" dirty="0" smtClean="0"/>
            <a:t>  الاتجاهات </a:t>
          </a:r>
        </a:p>
        <a:p>
          <a:r>
            <a:rPr lang="ar-DZ" sz="2000" b="1" dirty="0" smtClean="0"/>
            <a:t>خصائص ووظائف الاتجاهات </a:t>
          </a:r>
        </a:p>
      </dgm:t>
    </dgm:pt>
    <dgm:pt modelId="{920DFF0B-5424-4C23-ACDA-B4321255C1A5}" type="parTrans" cxnId="{71688ADC-D269-4DA9-B4D0-495E119514F1}">
      <dgm:prSet/>
      <dgm:spPr/>
      <dgm:t>
        <a:bodyPr/>
        <a:lstStyle/>
        <a:p>
          <a:endParaRPr lang="fr-FR"/>
        </a:p>
      </dgm:t>
    </dgm:pt>
    <dgm:pt modelId="{43888CAD-D890-41B3-911B-2DDF1BB73A40}" type="sibTrans" cxnId="{71688ADC-D269-4DA9-B4D0-495E119514F1}">
      <dgm:prSet/>
      <dgm:spPr/>
      <dgm:t>
        <a:bodyPr/>
        <a:lstStyle/>
        <a:p>
          <a:endParaRPr lang="fr-FR"/>
        </a:p>
      </dgm:t>
    </dgm:pt>
    <dgm:pt modelId="{51A0E1FF-DC0F-4F02-93B8-F055838D0AB4}">
      <dgm:prSet phldrT="[Texte]" custT="1"/>
      <dgm:spPr/>
      <dgm:t>
        <a:bodyPr/>
        <a:lstStyle/>
        <a:p>
          <a:r>
            <a:rPr lang="ar-DZ" sz="4000" dirty="0" smtClean="0">
              <a:solidFill>
                <a:schemeClr val="bg1"/>
              </a:solidFill>
            </a:rPr>
            <a:t>التغيير التنظيمي </a:t>
          </a:r>
          <a:endParaRPr lang="fr-FR" sz="4000" dirty="0">
            <a:solidFill>
              <a:schemeClr val="bg1"/>
            </a:solidFill>
          </a:endParaRPr>
        </a:p>
      </dgm:t>
    </dgm:pt>
    <dgm:pt modelId="{6B79A83D-F38E-402F-86C5-5DFCD2D234E4}" type="parTrans" cxnId="{052BC6CE-7114-46DC-AB6E-125874220BF4}">
      <dgm:prSet/>
      <dgm:spPr/>
      <dgm:t>
        <a:bodyPr/>
        <a:lstStyle/>
        <a:p>
          <a:endParaRPr lang="fr-FR"/>
        </a:p>
      </dgm:t>
    </dgm:pt>
    <dgm:pt modelId="{324007ED-7764-4E0B-BF04-9063E2D6D02C}" type="sibTrans" cxnId="{052BC6CE-7114-46DC-AB6E-125874220BF4}">
      <dgm:prSet/>
      <dgm:spPr/>
      <dgm:t>
        <a:bodyPr/>
        <a:lstStyle/>
        <a:p>
          <a:endParaRPr lang="fr-FR"/>
        </a:p>
      </dgm:t>
    </dgm:pt>
    <dgm:pt modelId="{BCD01551-4FE3-4767-9514-6F5153B649C5}">
      <dgm:prSet phldrT="[Texte]"/>
      <dgm:spPr/>
      <dgm:t>
        <a:bodyPr/>
        <a:lstStyle/>
        <a:p>
          <a:r>
            <a:rPr lang="ar-DZ" dirty="0" smtClean="0"/>
            <a:t>مفهوم التغيير التنظيمي والمسوغات الخارجية </a:t>
          </a:r>
        </a:p>
        <a:p>
          <a:r>
            <a:rPr lang="ar-DZ" dirty="0" smtClean="0"/>
            <a:t>طرق ومراحل عملية التغيير </a:t>
          </a:r>
          <a:endParaRPr lang="fr-FR" dirty="0"/>
        </a:p>
      </dgm:t>
    </dgm:pt>
    <dgm:pt modelId="{0F10210A-8FD4-477A-8C04-255647C9071E}" type="parTrans" cxnId="{FEC3FABA-F349-41A3-9CA0-C265F7FDF722}">
      <dgm:prSet/>
      <dgm:spPr/>
      <dgm:t>
        <a:bodyPr/>
        <a:lstStyle/>
        <a:p>
          <a:endParaRPr lang="fr-FR"/>
        </a:p>
      </dgm:t>
    </dgm:pt>
    <dgm:pt modelId="{54DB97E5-839B-48F8-934D-BD7A5EC57743}" type="sibTrans" cxnId="{FEC3FABA-F349-41A3-9CA0-C265F7FDF722}">
      <dgm:prSet/>
      <dgm:spPr/>
      <dgm:t>
        <a:bodyPr/>
        <a:lstStyle/>
        <a:p>
          <a:endParaRPr lang="fr-FR"/>
        </a:p>
      </dgm:t>
    </dgm:pt>
    <dgm:pt modelId="{A374427D-1F60-4B2E-A1DA-90AE70E865D4}">
      <dgm:prSet phldrT="[Texte]" custT="1"/>
      <dgm:spPr/>
      <dgm:t>
        <a:bodyPr/>
        <a:lstStyle/>
        <a:p>
          <a:r>
            <a:rPr lang="ar-DZ" sz="4000" b="1" dirty="0" smtClean="0">
              <a:solidFill>
                <a:schemeClr val="bg1"/>
              </a:solidFill>
            </a:rPr>
            <a:t>مقاومة التغيير </a:t>
          </a:r>
          <a:endParaRPr lang="fr-FR" sz="4000" b="1" dirty="0">
            <a:solidFill>
              <a:schemeClr val="bg1"/>
            </a:solidFill>
          </a:endParaRPr>
        </a:p>
      </dgm:t>
    </dgm:pt>
    <dgm:pt modelId="{3D31E044-7DB5-44C0-83D2-AF8BCD9C522E}" type="parTrans" cxnId="{9B6E2542-74ED-4302-8138-248AAC45D31B}">
      <dgm:prSet/>
      <dgm:spPr/>
      <dgm:t>
        <a:bodyPr/>
        <a:lstStyle/>
        <a:p>
          <a:endParaRPr lang="fr-FR"/>
        </a:p>
      </dgm:t>
    </dgm:pt>
    <dgm:pt modelId="{7A958439-6D37-4E9F-A8EB-3E95D6DF86B1}" type="sibTrans" cxnId="{9B6E2542-74ED-4302-8138-248AAC45D31B}">
      <dgm:prSet/>
      <dgm:spPr/>
      <dgm:t>
        <a:bodyPr/>
        <a:lstStyle/>
        <a:p>
          <a:endParaRPr lang="fr-FR"/>
        </a:p>
      </dgm:t>
    </dgm:pt>
    <dgm:pt modelId="{9D3AB4AE-8D27-4565-84D8-1FDD15B10229}">
      <dgm:prSet phldrT="[Texte]"/>
      <dgm:spPr/>
      <dgm:t>
        <a:bodyPr/>
        <a:lstStyle/>
        <a:p>
          <a:r>
            <a:rPr lang="ar-DZ" dirty="0" smtClean="0"/>
            <a:t>مفهوم وأسباب مقاومة التغيير </a:t>
          </a:r>
        </a:p>
        <a:p>
          <a:r>
            <a:rPr lang="ar-DZ" dirty="0" smtClean="0"/>
            <a:t>أساليب مقاومة التغيير ومتطلبات نجاح عملية التغيير </a:t>
          </a:r>
          <a:endParaRPr lang="fr-FR" dirty="0"/>
        </a:p>
      </dgm:t>
    </dgm:pt>
    <dgm:pt modelId="{4806E947-8E60-49B1-AC25-B6433748E668}" type="parTrans" cxnId="{8A184AD1-CE23-489C-A8E6-D85CA08C3E86}">
      <dgm:prSet/>
      <dgm:spPr/>
      <dgm:t>
        <a:bodyPr/>
        <a:lstStyle/>
        <a:p>
          <a:endParaRPr lang="fr-FR"/>
        </a:p>
      </dgm:t>
    </dgm:pt>
    <dgm:pt modelId="{C83CC2EB-32EF-4786-B8FF-4CC43DDE5093}" type="sibTrans" cxnId="{8A184AD1-CE23-489C-A8E6-D85CA08C3E86}">
      <dgm:prSet/>
      <dgm:spPr/>
      <dgm:t>
        <a:bodyPr/>
        <a:lstStyle/>
        <a:p>
          <a:endParaRPr lang="fr-FR"/>
        </a:p>
      </dgm:t>
    </dgm:pt>
    <dgm:pt modelId="{7F87B6B3-36FC-457B-AB7E-E5ACD8EC32C6}" type="pres">
      <dgm:prSet presAssocID="{D4DE023B-6C6C-4F08-8D45-9FAB5A6B7B6F}" presName="Name0" presStyleCnt="0">
        <dgm:presLayoutVars>
          <dgm:chMax/>
          <dgm:chPref/>
          <dgm:dir val="rev"/>
        </dgm:presLayoutVars>
      </dgm:prSet>
      <dgm:spPr/>
      <dgm:t>
        <a:bodyPr/>
        <a:lstStyle/>
        <a:p>
          <a:endParaRPr lang="fr-FR"/>
        </a:p>
      </dgm:t>
    </dgm:pt>
    <dgm:pt modelId="{E94AC2D0-2F92-4B78-AED4-0F7A75C13D16}" type="pres">
      <dgm:prSet presAssocID="{34A49DBA-C066-446F-9602-4B527F13961D}" presName="parenttextcomposite" presStyleCnt="0"/>
      <dgm:spPr/>
    </dgm:pt>
    <dgm:pt modelId="{B1908CF5-39C9-4E2A-8006-2DE6B595F9A1}" type="pres">
      <dgm:prSet presAssocID="{34A49DBA-C066-446F-9602-4B527F13961D}" presName="parenttext" presStyleLbl="revTx" presStyleIdx="0" presStyleCnt="3">
        <dgm:presLayoutVars>
          <dgm:chMax/>
          <dgm:chPref val="2"/>
          <dgm:bulletEnabled val="1"/>
        </dgm:presLayoutVars>
      </dgm:prSet>
      <dgm:spPr/>
      <dgm:t>
        <a:bodyPr/>
        <a:lstStyle/>
        <a:p>
          <a:endParaRPr lang="fr-FR"/>
        </a:p>
      </dgm:t>
    </dgm:pt>
    <dgm:pt modelId="{91AEA575-31EC-4BC6-857B-98C0476CF831}" type="pres">
      <dgm:prSet presAssocID="{34A49DBA-C066-446F-9602-4B527F13961D}" presName="composite" presStyleCnt="0"/>
      <dgm:spPr/>
    </dgm:pt>
    <dgm:pt modelId="{B674FA33-9D2C-4746-9AB3-0CBC20C1F97A}" type="pres">
      <dgm:prSet presAssocID="{34A49DBA-C066-446F-9602-4B527F13961D}" presName="chevron1" presStyleLbl="alignNode1" presStyleIdx="0" presStyleCnt="21"/>
      <dgm:spPr/>
    </dgm:pt>
    <dgm:pt modelId="{70571772-0726-41B3-950F-5826FE92444C}" type="pres">
      <dgm:prSet presAssocID="{34A49DBA-C066-446F-9602-4B527F13961D}" presName="chevron2" presStyleLbl="alignNode1" presStyleIdx="1" presStyleCnt="21"/>
      <dgm:spPr/>
    </dgm:pt>
    <dgm:pt modelId="{A56E7BEB-5D3B-48E4-9F84-E929F6DFF92F}" type="pres">
      <dgm:prSet presAssocID="{34A49DBA-C066-446F-9602-4B527F13961D}" presName="chevron3" presStyleLbl="alignNode1" presStyleIdx="2" presStyleCnt="21"/>
      <dgm:spPr/>
    </dgm:pt>
    <dgm:pt modelId="{1F6200CC-120B-46F2-9CB3-C56A5832A27F}" type="pres">
      <dgm:prSet presAssocID="{34A49DBA-C066-446F-9602-4B527F13961D}" presName="chevron4" presStyleLbl="alignNode1" presStyleIdx="3" presStyleCnt="21"/>
      <dgm:spPr/>
    </dgm:pt>
    <dgm:pt modelId="{E25D99EB-71E1-4D63-B4F6-2D6BD1645DF3}" type="pres">
      <dgm:prSet presAssocID="{34A49DBA-C066-446F-9602-4B527F13961D}" presName="chevron5" presStyleLbl="alignNode1" presStyleIdx="4" presStyleCnt="21"/>
      <dgm:spPr/>
    </dgm:pt>
    <dgm:pt modelId="{2FAB57DD-1872-4D4C-AAAA-3FE1EE34E97C}" type="pres">
      <dgm:prSet presAssocID="{34A49DBA-C066-446F-9602-4B527F13961D}" presName="chevron6" presStyleLbl="alignNode1" presStyleIdx="5" presStyleCnt="21"/>
      <dgm:spPr/>
    </dgm:pt>
    <dgm:pt modelId="{47470494-E123-4AC8-9934-46B3C7025054}" type="pres">
      <dgm:prSet presAssocID="{34A49DBA-C066-446F-9602-4B527F13961D}" presName="chevron7" presStyleLbl="alignNode1" presStyleIdx="6" presStyleCnt="21"/>
      <dgm:spPr/>
    </dgm:pt>
    <dgm:pt modelId="{68D392CE-CE1C-4316-9608-1ACFAB0BB7ED}" type="pres">
      <dgm:prSet presAssocID="{34A49DBA-C066-446F-9602-4B527F13961D}" presName="childtext" presStyleLbl="solidFgAcc1" presStyleIdx="0" presStyleCnt="3" custLinFactNeighborX="-511" custLinFactNeighborY="-17453">
        <dgm:presLayoutVars>
          <dgm:chMax/>
          <dgm:chPref val="0"/>
          <dgm:bulletEnabled val="1"/>
        </dgm:presLayoutVars>
      </dgm:prSet>
      <dgm:spPr/>
      <dgm:t>
        <a:bodyPr/>
        <a:lstStyle/>
        <a:p>
          <a:endParaRPr lang="fr-FR"/>
        </a:p>
      </dgm:t>
    </dgm:pt>
    <dgm:pt modelId="{8FF12530-DC84-4F25-A75B-E750B69439CC}" type="pres">
      <dgm:prSet presAssocID="{693BE366-2FC9-4736-B0D4-2F6D0CB18BF8}" presName="sibTrans" presStyleCnt="0"/>
      <dgm:spPr/>
    </dgm:pt>
    <dgm:pt modelId="{841758FC-56E7-4FB7-BD1F-B5A99A633DFB}" type="pres">
      <dgm:prSet presAssocID="{51A0E1FF-DC0F-4F02-93B8-F055838D0AB4}" presName="parenttextcomposite" presStyleCnt="0"/>
      <dgm:spPr/>
    </dgm:pt>
    <dgm:pt modelId="{8D888B03-B311-44BB-AE79-BB88A7E66B62}" type="pres">
      <dgm:prSet presAssocID="{51A0E1FF-DC0F-4F02-93B8-F055838D0AB4}" presName="parenttext" presStyleLbl="revTx" presStyleIdx="1" presStyleCnt="3">
        <dgm:presLayoutVars>
          <dgm:chMax/>
          <dgm:chPref val="2"/>
          <dgm:bulletEnabled val="1"/>
        </dgm:presLayoutVars>
      </dgm:prSet>
      <dgm:spPr/>
      <dgm:t>
        <a:bodyPr/>
        <a:lstStyle/>
        <a:p>
          <a:endParaRPr lang="fr-FR"/>
        </a:p>
      </dgm:t>
    </dgm:pt>
    <dgm:pt modelId="{476AB181-8521-4F96-9A9A-C0ED49E391A7}" type="pres">
      <dgm:prSet presAssocID="{51A0E1FF-DC0F-4F02-93B8-F055838D0AB4}" presName="composite" presStyleCnt="0"/>
      <dgm:spPr/>
    </dgm:pt>
    <dgm:pt modelId="{2C176296-51E2-46C2-A37C-9CB507B32550}" type="pres">
      <dgm:prSet presAssocID="{51A0E1FF-DC0F-4F02-93B8-F055838D0AB4}" presName="chevron1" presStyleLbl="alignNode1" presStyleIdx="7" presStyleCnt="21"/>
      <dgm:spPr/>
    </dgm:pt>
    <dgm:pt modelId="{9E7E9031-4ECA-4F8A-9C06-5FAC91BDA6EC}" type="pres">
      <dgm:prSet presAssocID="{51A0E1FF-DC0F-4F02-93B8-F055838D0AB4}" presName="chevron2" presStyleLbl="alignNode1" presStyleIdx="8" presStyleCnt="21"/>
      <dgm:spPr/>
    </dgm:pt>
    <dgm:pt modelId="{155E065D-D7BF-4807-8E01-E4AD4D646109}" type="pres">
      <dgm:prSet presAssocID="{51A0E1FF-DC0F-4F02-93B8-F055838D0AB4}" presName="chevron3" presStyleLbl="alignNode1" presStyleIdx="9" presStyleCnt="21"/>
      <dgm:spPr/>
    </dgm:pt>
    <dgm:pt modelId="{95D99F42-6AC0-42A8-9139-C4652E472102}" type="pres">
      <dgm:prSet presAssocID="{51A0E1FF-DC0F-4F02-93B8-F055838D0AB4}" presName="chevron4" presStyleLbl="alignNode1" presStyleIdx="10" presStyleCnt="21"/>
      <dgm:spPr/>
    </dgm:pt>
    <dgm:pt modelId="{708C9E4A-8639-4B33-9010-20BBFF77EA0A}" type="pres">
      <dgm:prSet presAssocID="{51A0E1FF-DC0F-4F02-93B8-F055838D0AB4}" presName="chevron5" presStyleLbl="alignNode1" presStyleIdx="11" presStyleCnt="21"/>
      <dgm:spPr/>
    </dgm:pt>
    <dgm:pt modelId="{88A6A6D8-3CA8-4BEA-B089-3EDF0125E54F}" type="pres">
      <dgm:prSet presAssocID="{51A0E1FF-DC0F-4F02-93B8-F055838D0AB4}" presName="chevron6" presStyleLbl="alignNode1" presStyleIdx="12" presStyleCnt="21"/>
      <dgm:spPr/>
    </dgm:pt>
    <dgm:pt modelId="{0FBED0FA-642F-437B-AF6F-127C14A74375}" type="pres">
      <dgm:prSet presAssocID="{51A0E1FF-DC0F-4F02-93B8-F055838D0AB4}" presName="chevron7" presStyleLbl="alignNode1" presStyleIdx="13" presStyleCnt="21"/>
      <dgm:spPr/>
    </dgm:pt>
    <dgm:pt modelId="{E99E9D46-A49E-44DC-80C4-E2E94A683A7B}" type="pres">
      <dgm:prSet presAssocID="{51A0E1FF-DC0F-4F02-93B8-F055838D0AB4}" presName="childtext" presStyleLbl="solidFgAcc1" presStyleIdx="1" presStyleCnt="3">
        <dgm:presLayoutVars>
          <dgm:chMax/>
          <dgm:chPref val="0"/>
          <dgm:bulletEnabled val="1"/>
        </dgm:presLayoutVars>
      </dgm:prSet>
      <dgm:spPr/>
      <dgm:t>
        <a:bodyPr/>
        <a:lstStyle/>
        <a:p>
          <a:endParaRPr lang="fr-FR"/>
        </a:p>
      </dgm:t>
    </dgm:pt>
    <dgm:pt modelId="{58643F79-C134-4C94-BBEB-531C10BEE641}" type="pres">
      <dgm:prSet presAssocID="{324007ED-7764-4E0B-BF04-9063E2D6D02C}" presName="sibTrans" presStyleCnt="0"/>
      <dgm:spPr/>
    </dgm:pt>
    <dgm:pt modelId="{15D6DC66-D222-4CF0-A899-2C962511F33C}" type="pres">
      <dgm:prSet presAssocID="{A374427D-1F60-4B2E-A1DA-90AE70E865D4}" presName="parenttextcomposite" presStyleCnt="0"/>
      <dgm:spPr/>
    </dgm:pt>
    <dgm:pt modelId="{E414C4F9-CE0B-4107-81FC-445EB524AFB3}" type="pres">
      <dgm:prSet presAssocID="{A374427D-1F60-4B2E-A1DA-90AE70E865D4}" presName="parenttext" presStyleLbl="revTx" presStyleIdx="2" presStyleCnt="3">
        <dgm:presLayoutVars>
          <dgm:chMax/>
          <dgm:chPref val="2"/>
          <dgm:bulletEnabled val="1"/>
        </dgm:presLayoutVars>
      </dgm:prSet>
      <dgm:spPr/>
      <dgm:t>
        <a:bodyPr/>
        <a:lstStyle/>
        <a:p>
          <a:endParaRPr lang="fr-FR"/>
        </a:p>
      </dgm:t>
    </dgm:pt>
    <dgm:pt modelId="{0A339788-7F4E-4BA6-9B23-20F328DB63F6}" type="pres">
      <dgm:prSet presAssocID="{A374427D-1F60-4B2E-A1DA-90AE70E865D4}" presName="composite" presStyleCnt="0"/>
      <dgm:spPr/>
    </dgm:pt>
    <dgm:pt modelId="{FA4A8858-E433-4945-B4D6-8FA8501E6DC0}" type="pres">
      <dgm:prSet presAssocID="{A374427D-1F60-4B2E-A1DA-90AE70E865D4}" presName="chevron1" presStyleLbl="alignNode1" presStyleIdx="14" presStyleCnt="21"/>
      <dgm:spPr/>
    </dgm:pt>
    <dgm:pt modelId="{17481C0B-EE7E-4863-B256-BC43072AAAED}" type="pres">
      <dgm:prSet presAssocID="{A374427D-1F60-4B2E-A1DA-90AE70E865D4}" presName="chevron2" presStyleLbl="alignNode1" presStyleIdx="15" presStyleCnt="21"/>
      <dgm:spPr/>
    </dgm:pt>
    <dgm:pt modelId="{3524E047-F498-431A-A901-51B2EF53FA27}" type="pres">
      <dgm:prSet presAssocID="{A374427D-1F60-4B2E-A1DA-90AE70E865D4}" presName="chevron3" presStyleLbl="alignNode1" presStyleIdx="16" presStyleCnt="21"/>
      <dgm:spPr/>
    </dgm:pt>
    <dgm:pt modelId="{0141AD05-C169-4619-B564-2B5AC741F0C3}" type="pres">
      <dgm:prSet presAssocID="{A374427D-1F60-4B2E-A1DA-90AE70E865D4}" presName="chevron4" presStyleLbl="alignNode1" presStyleIdx="17" presStyleCnt="21"/>
      <dgm:spPr/>
    </dgm:pt>
    <dgm:pt modelId="{E1520C49-D171-4DE9-A8CE-82D95626E307}" type="pres">
      <dgm:prSet presAssocID="{A374427D-1F60-4B2E-A1DA-90AE70E865D4}" presName="chevron5" presStyleLbl="alignNode1" presStyleIdx="18" presStyleCnt="21"/>
      <dgm:spPr/>
    </dgm:pt>
    <dgm:pt modelId="{708AB688-E001-4F05-B447-6194878769AD}" type="pres">
      <dgm:prSet presAssocID="{A374427D-1F60-4B2E-A1DA-90AE70E865D4}" presName="chevron6" presStyleLbl="alignNode1" presStyleIdx="19" presStyleCnt="21"/>
      <dgm:spPr/>
    </dgm:pt>
    <dgm:pt modelId="{79D7E4E0-819B-4BF4-8DE6-87C5175008C1}" type="pres">
      <dgm:prSet presAssocID="{A374427D-1F60-4B2E-A1DA-90AE70E865D4}" presName="chevron7" presStyleLbl="alignNode1" presStyleIdx="20" presStyleCnt="21"/>
      <dgm:spPr/>
    </dgm:pt>
    <dgm:pt modelId="{DD0B4079-0CA2-4237-A4BB-8C9A02AD7A95}" type="pres">
      <dgm:prSet presAssocID="{A374427D-1F60-4B2E-A1DA-90AE70E865D4}" presName="childtext" presStyleLbl="solidFgAcc1" presStyleIdx="2" presStyleCnt="3">
        <dgm:presLayoutVars>
          <dgm:chMax/>
          <dgm:chPref val="0"/>
          <dgm:bulletEnabled val="1"/>
        </dgm:presLayoutVars>
      </dgm:prSet>
      <dgm:spPr/>
      <dgm:t>
        <a:bodyPr/>
        <a:lstStyle/>
        <a:p>
          <a:endParaRPr lang="fr-FR"/>
        </a:p>
      </dgm:t>
    </dgm:pt>
  </dgm:ptLst>
  <dgm:cxnLst>
    <dgm:cxn modelId="{052BC6CE-7114-46DC-AB6E-125874220BF4}" srcId="{D4DE023B-6C6C-4F08-8D45-9FAB5A6B7B6F}" destId="{51A0E1FF-DC0F-4F02-93B8-F055838D0AB4}" srcOrd="1" destOrd="0" parTransId="{6B79A83D-F38E-402F-86C5-5DFCD2D234E4}" sibTransId="{324007ED-7764-4E0B-BF04-9063E2D6D02C}"/>
    <dgm:cxn modelId="{8A184AD1-CE23-489C-A8E6-D85CA08C3E86}" srcId="{A374427D-1F60-4B2E-A1DA-90AE70E865D4}" destId="{9D3AB4AE-8D27-4565-84D8-1FDD15B10229}" srcOrd="0" destOrd="0" parTransId="{4806E947-8E60-49B1-AC25-B6433748E668}" sibTransId="{C83CC2EB-32EF-4786-B8FF-4CC43DDE5093}"/>
    <dgm:cxn modelId="{9B6E2542-74ED-4302-8138-248AAC45D31B}" srcId="{D4DE023B-6C6C-4F08-8D45-9FAB5A6B7B6F}" destId="{A374427D-1F60-4B2E-A1DA-90AE70E865D4}" srcOrd="2" destOrd="0" parTransId="{3D31E044-7DB5-44C0-83D2-AF8BCD9C522E}" sibTransId="{7A958439-6D37-4E9F-A8EB-3E95D6DF86B1}"/>
    <dgm:cxn modelId="{2811F88C-173D-4649-AADC-EF63FE72A1A6}" type="presOf" srcId="{477A9A50-20CC-464B-A5D9-2ABA685345E1}" destId="{68D392CE-CE1C-4316-9608-1ACFAB0BB7ED}" srcOrd="0" destOrd="0" presId="urn:microsoft.com/office/officeart/2008/layout/VerticalAccentList"/>
    <dgm:cxn modelId="{6EDAE7AF-5151-4C18-B5E6-4C102619F03D}" type="presOf" srcId="{D4DE023B-6C6C-4F08-8D45-9FAB5A6B7B6F}" destId="{7F87B6B3-36FC-457B-AB7E-E5ACD8EC32C6}" srcOrd="0" destOrd="0" presId="urn:microsoft.com/office/officeart/2008/layout/VerticalAccentList"/>
    <dgm:cxn modelId="{FEC3FABA-F349-41A3-9CA0-C265F7FDF722}" srcId="{51A0E1FF-DC0F-4F02-93B8-F055838D0AB4}" destId="{BCD01551-4FE3-4767-9514-6F5153B649C5}" srcOrd="0" destOrd="0" parTransId="{0F10210A-8FD4-477A-8C04-255647C9071E}" sibTransId="{54DB97E5-839B-48F8-934D-BD7A5EC57743}"/>
    <dgm:cxn modelId="{9D27FDC3-C947-40EF-A541-0ED3ACC2667F}" type="presOf" srcId="{A374427D-1F60-4B2E-A1DA-90AE70E865D4}" destId="{E414C4F9-CE0B-4107-81FC-445EB524AFB3}" srcOrd="0" destOrd="0" presId="urn:microsoft.com/office/officeart/2008/layout/VerticalAccentList"/>
    <dgm:cxn modelId="{32D45B6C-7C0A-485C-8342-26FF99E7B596}" srcId="{D4DE023B-6C6C-4F08-8D45-9FAB5A6B7B6F}" destId="{34A49DBA-C066-446F-9602-4B527F13961D}" srcOrd="0" destOrd="0" parTransId="{AD75DE02-B796-4766-BCA4-C83103E3932B}" sibTransId="{693BE366-2FC9-4736-B0D4-2F6D0CB18BF8}"/>
    <dgm:cxn modelId="{71688ADC-D269-4DA9-B4D0-495E119514F1}" srcId="{34A49DBA-C066-446F-9602-4B527F13961D}" destId="{477A9A50-20CC-464B-A5D9-2ABA685345E1}" srcOrd="0" destOrd="0" parTransId="{920DFF0B-5424-4C23-ACDA-B4321255C1A5}" sibTransId="{43888CAD-D890-41B3-911B-2DDF1BB73A40}"/>
    <dgm:cxn modelId="{D10A771E-BBE6-470E-B2A0-0CC576C33C90}" type="presOf" srcId="{51A0E1FF-DC0F-4F02-93B8-F055838D0AB4}" destId="{8D888B03-B311-44BB-AE79-BB88A7E66B62}" srcOrd="0" destOrd="0" presId="urn:microsoft.com/office/officeart/2008/layout/VerticalAccentList"/>
    <dgm:cxn modelId="{6C48FAA1-E266-49A8-B1BD-4A4AC36A0560}" type="presOf" srcId="{BCD01551-4FE3-4767-9514-6F5153B649C5}" destId="{E99E9D46-A49E-44DC-80C4-E2E94A683A7B}" srcOrd="0" destOrd="0" presId="urn:microsoft.com/office/officeart/2008/layout/VerticalAccentList"/>
    <dgm:cxn modelId="{11B38493-2DDD-4E51-8BC3-AB52E9E95E2B}" type="presOf" srcId="{34A49DBA-C066-446F-9602-4B527F13961D}" destId="{B1908CF5-39C9-4E2A-8006-2DE6B595F9A1}" srcOrd="0" destOrd="0" presId="urn:microsoft.com/office/officeart/2008/layout/VerticalAccentList"/>
    <dgm:cxn modelId="{B0805EE3-2E70-483B-B7C0-1BE80D81F7DF}" type="presOf" srcId="{9D3AB4AE-8D27-4565-84D8-1FDD15B10229}" destId="{DD0B4079-0CA2-4237-A4BB-8C9A02AD7A95}" srcOrd="0" destOrd="0" presId="urn:microsoft.com/office/officeart/2008/layout/VerticalAccentList"/>
    <dgm:cxn modelId="{3F96C30A-1823-4DF9-AD5D-ED5637D2BE77}" type="presParOf" srcId="{7F87B6B3-36FC-457B-AB7E-E5ACD8EC32C6}" destId="{E94AC2D0-2F92-4B78-AED4-0F7A75C13D16}" srcOrd="0" destOrd="0" presId="urn:microsoft.com/office/officeart/2008/layout/VerticalAccentList"/>
    <dgm:cxn modelId="{BABAA3DF-6EAB-43A3-9840-9EF83EF9FFD5}" type="presParOf" srcId="{E94AC2D0-2F92-4B78-AED4-0F7A75C13D16}" destId="{B1908CF5-39C9-4E2A-8006-2DE6B595F9A1}" srcOrd="0" destOrd="0" presId="urn:microsoft.com/office/officeart/2008/layout/VerticalAccentList"/>
    <dgm:cxn modelId="{5527A1B9-D8C2-4C76-896E-7DC25896E2A1}" type="presParOf" srcId="{7F87B6B3-36FC-457B-AB7E-E5ACD8EC32C6}" destId="{91AEA575-31EC-4BC6-857B-98C0476CF831}" srcOrd="1" destOrd="0" presId="urn:microsoft.com/office/officeart/2008/layout/VerticalAccentList"/>
    <dgm:cxn modelId="{6C57A7FB-6FE4-4597-A0FE-18330253590E}" type="presParOf" srcId="{91AEA575-31EC-4BC6-857B-98C0476CF831}" destId="{B674FA33-9D2C-4746-9AB3-0CBC20C1F97A}" srcOrd="0" destOrd="0" presId="urn:microsoft.com/office/officeart/2008/layout/VerticalAccentList"/>
    <dgm:cxn modelId="{7255D8A2-6F8A-4671-9152-5A0CA5122DB6}" type="presParOf" srcId="{91AEA575-31EC-4BC6-857B-98C0476CF831}" destId="{70571772-0726-41B3-950F-5826FE92444C}" srcOrd="1" destOrd="0" presId="urn:microsoft.com/office/officeart/2008/layout/VerticalAccentList"/>
    <dgm:cxn modelId="{BDC3A907-E5EC-4D66-9FD7-C1800F75768B}" type="presParOf" srcId="{91AEA575-31EC-4BC6-857B-98C0476CF831}" destId="{A56E7BEB-5D3B-48E4-9F84-E929F6DFF92F}" srcOrd="2" destOrd="0" presId="urn:microsoft.com/office/officeart/2008/layout/VerticalAccentList"/>
    <dgm:cxn modelId="{1CD7A0C2-5635-49ED-B21B-B935B74157E7}" type="presParOf" srcId="{91AEA575-31EC-4BC6-857B-98C0476CF831}" destId="{1F6200CC-120B-46F2-9CB3-C56A5832A27F}" srcOrd="3" destOrd="0" presId="urn:microsoft.com/office/officeart/2008/layout/VerticalAccentList"/>
    <dgm:cxn modelId="{001B5FBB-4FA5-4D1E-8F7B-D84EACE195E3}" type="presParOf" srcId="{91AEA575-31EC-4BC6-857B-98C0476CF831}" destId="{E25D99EB-71E1-4D63-B4F6-2D6BD1645DF3}" srcOrd="4" destOrd="0" presId="urn:microsoft.com/office/officeart/2008/layout/VerticalAccentList"/>
    <dgm:cxn modelId="{22EAE272-EFE6-45D4-B93B-9144847A5DA1}" type="presParOf" srcId="{91AEA575-31EC-4BC6-857B-98C0476CF831}" destId="{2FAB57DD-1872-4D4C-AAAA-3FE1EE34E97C}" srcOrd="5" destOrd="0" presId="urn:microsoft.com/office/officeart/2008/layout/VerticalAccentList"/>
    <dgm:cxn modelId="{4B5B880A-378F-4052-A6C2-2288E7375F10}" type="presParOf" srcId="{91AEA575-31EC-4BC6-857B-98C0476CF831}" destId="{47470494-E123-4AC8-9934-46B3C7025054}" srcOrd="6" destOrd="0" presId="urn:microsoft.com/office/officeart/2008/layout/VerticalAccentList"/>
    <dgm:cxn modelId="{04093718-9105-4613-8E24-E324E4F228BD}" type="presParOf" srcId="{91AEA575-31EC-4BC6-857B-98C0476CF831}" destId="{68D392CE-CE1C-4316-9608-1ACFAB0BB7ED}" srcOrd="7" destOrd="0" presId="urn:microsoft.com/office/officeart/2008/layout/VerticalAccentList"/>
    <dgm:cxn modelId="{3C28CF2E-673D-412D-AF79-155BAB5A7115}" type="presParOf" srcId="{7F87B6B3-36FC-457B-AB7E-E5ACD8EC32C6}" destId="{8FF12530-DC84-4F25-A75B-E750B69439CC}" srcOrd="2" destOrd="0" presId="urn:microsoft.com/office/officeart/2008/layout/VerticalAccentList"/>
    <dgm:cxn modelId="{23A5F9A1-5592-42CF-B945-BE777E1BC2D8}" type="presParOf" srcId="{7F87B6B3-36FC-457B-AB7E-E5ACD8EC32C6}" destId="{841758FC-56E7-4FB7-BD1F-B5A99A633DFB}" srcOrd="3" destOrd="0" presId="urn:microsoft.com/office/officeart/2008/layout/VerticalAccentList"/>
    <dgm:cxn modelId="{86FD9565-A54A-4E15-8E97-48629E6C5C37}" type="presParOf" srcId="{841758FC-56E7-4FB7-BD1F-B5A99A633DFB}" destId="{8D888B03-B311-44BB-AE79-BB88A7E66B62}" srcOrd="0" destOrd="0" presId="urn:microsoft.com/office/officeart/2008/layout/VerticalAccentList"/>
    <dgm:cxn modelId="{9B9AECEA-1A4E-440E-95AE-E3D3B7A9292A}" type="presParOf" srcId="{7F87B6B3-36FC-457B-AB7E-E5ACD8EC32C6}" destId="{476AB181-8521-4F96-9A9A-C0ED49E391A7}" srcOrd="4" destOrd="0" presId="urn:microsoft.com/office/officeart/2008/layout/VerticalAccentList"/>
    <dgm:cxn modelId="{F24FF06A-0B08-47DA-AECC-8B00021DFB2E}" type="presParOf" srcId="{476AB181-8521-4F96-9A9A-C0ED49E391A7}" destId="{2C176296-51E2-46C2-A37C-9CB507B32550}" srcOrd="0" destOrd="0" presId="urn:microsoft.com/office/officeart/2008/layout/VerticalAccentList"/>
    <dgm:cxn modelId="{89003522-23A3-40D7-8ED9-BBEF8CC13082}" type="presParOf" srcId="{476AB181-8521-4F96-9A9A-C0ED49E391A7}" destId="{9E7E9031-4ECA-4F8A-9C06-5FAC91BDA6EC}" srcOrd="1" destOrd="0" presId="urn:microsoft.com/office/officeart/2008/layout/VerticalAccentList"/>
    <dgm:cxn modelId="{7494A91C-CAB7-4E16-B0AC-9C19E78EC03F}" type="presParOf" srcId="{476AB181-8521-4F96-9A9A-C0ED49E391A7}" destId="{155E065D-D7BF-4807-8E01-E4AD4D646109}" srcOrd="2" destOrd="0" presId="urn:microsoft.com/office/officeart/2008/layout/VerticalAccentList"/>
    <dgm:cxn modelId="{7FB4690D-FA0E-4915-85D9-EDF8B33993E6}" type="presParOf" srcId="{476AB181-8521-4F96-9A9A-C0ED49E391A7}" destId="{95D99F42-6AC0-42A8-9139-C4652E472102}" srcOrd="3" destOrd="0" presId="urn:microsoft.com/office/officeart/2008/layout/VerticalAccentList"/>
    <dgm:cxn modelId="{96652533-4D79-4E64-95DF-C633EF5C47A4}" type="presParOf" srcId="{476AB181-8521-4F96-9A9A-C0ED49E391A7}" destId="{708C9E4A-8639-4B33-9010-20BBFF77EA0A}" srcOrd="4" destOrd="0" presId="urn:microsoft.com/office/officeart/2008/layout/VerticalAccentList"/>
    <dgm:cxn modelId="{3C960781-8C01-4887-BE18-B868BC54AE2E}" type="presParOf" srcId="{476AB181-8521-4F96-9A9A-C0ED49E391A7}" destId="{88A6A6D8-3CA8-4BEA-B089-3EDF0125E54F}" srcOrd="5" destOrd="0" presId="urn:microsoft.com/office/officeart/2008/layout/VerticalAccentList"/>
    <dgm:cxn modelId="{B3C39DA1-4331-4941-8C7C-2C76997BA735}" type="presParOf" srcId="{476AB181-8521-4F96-9A9A-C0ED49E391A7}" destId="{0FBED0FA-642F-437B-AF6F-127C14A74375}" srcOrd="6" destOrd="0" presId="urn:microsoft.com/office/officeart/2008/layout/VerticalAccentList"/>
    <dgm:cxn modelId="{7E1E9839-D4D3-47FB-BBA8-A47F56541658}" type="presParOf" srcId="{476AB181-8521-4F96-9A9A-C0ED49E391A7}" destId="{E99E9D46-A49E-44DC-80C4-E2E94A683A7B}" srcOrd="7" destOrd="0" presId="urn:microsoft.com/office/officeart/2008/layout/VerticalAccentList"/>
    <dgm:cxn modelId="{29F88560-B9AB-49BB-84AA-D829A06A3AEF}" type="presParOf" srcId="{7F87B6B3-36FC-457B-AB7E-E5ACD8EC32C6}" destId="{58643F79-C134-4C94-BBEB-531C10BEE641}" srcOrd="5" destOrd="0" presId="urn:microsoft.com/office/officeart/2008/layout/VerticalAccentList"/>
    <dgm:cxn modelId="{2D0FA502-EEE5-4B27-8662-8692A29150D2}" type="presParOf" srcId="{7F87B6B3-36FC-457B-AB7E-E5ACD8EC32C6}" destId="{15D6DC66-D222-4CF0-A899-2C962511F33C}" srcOrd="6" destOrd="0" presId="urn:microsoft.com/office/officeart/2008/layout/VerticalAccentList"/>
    <dgm:cxn modelId="{5F8C92A8-141D-43B1-A3D2-88F09C2B1B7C}" type="presParOf" srcId="{15D6DC66-D222-4CF0-A899-2C962511F33C}" destId="{E414C4F9-CE0B-4107-81FC-445EB524AFB3}" srcOrd="0" destOrd="0" presId="urn:microsoft.com/office/officeart/2008/layout/VerticalAccentList"/>
    <dgm:cxn modelId="{C5F76EFB-11F1-4C1C-AE99-AF266339D655}" type="presParOf" srcId="{7F87B6B3-36FC-457B-AB7E-E5ACD8EC32C6}" destId="{0A339788-7F4E-4BA6-9B23-20F328DB63F6}" srcOrd="7" destOrd="0" presId="urn:microsoft.com/office/officeart/2008/layout/VerticalAccentList"/>
    <dgm:cxn modelId="{27479269-EECB-4687-B9D8-4AACED14D3A2}" type="presParOf" srcId="{0A339788-7F4E-4BA6-9B23-20F328DB63F6}" destId="{FA4A8858-E433-4945-B4D6-8FA8501E6DC0}" srcOrd="0" destOrd="0" presId="urn:microsoft.com/office/officeart/2008/layout/VerticalAccentList"/>
    <dgm:cxn modelId="{B1B16AA7-95B7-41DD-99AF-842C2B5E887D}" type="presParOf" srcId="{0A339788-7F4E-4BA6-9B23-20F328DB63F6}" destId="{17481C0B-EE7E-4863-B256-BC43072AAAED}" srcOrd="1" destOrd="0" presId="urn:microsoft.com/office/officeart/2008/layout/VerticalAccentList"/>
    <dgm:cxn modelId="{0330AD0C-91B8-4B55-80A8-C9C361A137C3}" type="presParOf" srcId="{0A339788-7F4E-4BA6-9B23-20F328DB63F6}" destId="{3524E047-F498-431A-A901-51B2EF53FA27}" srcOrd="2" destOrd="0" presId="urn:microsoft.com/office/officeart/2008/layout/VerticalAccentList"/>
    <dgm:cxn modelId="{C9DF03D4-EC78-4A6F-8935-06EC4C29BF40}" type="presParOf" srcId="{0A339788-7F4E-4BA6-9B23-20F328DB63F6}" destId="{0141AD05-C169-4619-B564-2B5AC741F0C3}" srcOrd="3" destOrd="0" presId="urn:microsoft.com/office/officeart/2008/layout/VerticalAccentList"/>
    <dgm:cxn modelId="{8A8C64CF-C650-4B79-A34C-970B35F96EBE}" type="presParOf" srcId="{0A339788-7F4E-4BA6-9B23-20F328DB63F6}" destId="{E1520C49-D171-4DE9-A8CE-82D95626E307}" srcOrd="4" destOrd="0" presId="urn:microsoft.com/office/officeart/2008/layout/VerticalAccentList"/>
    <dgm:cxn modelId="{49773837-B52A-4A4D-A9A7-E4C51274F7B8}" type="presParOf" srcId="{0A339788-7F4E-4BA6-9B23-20F328DB63F6}" destId="{708AB688-E001-4F05-B447-6194878769AD}" srcOrd="5" destOrd="0" presId="urn:microsoft.com/office/officeart/2008/layout/VerticalAccentList"/>
    <dgm:cxn modelId="{E713FA7D-F4E0-47B5-8F18-C656D1E0E3CF}" type="presParOf" srcId="{0A339788-7F4E-4BA6-9B23-20F328DB63F6}" destId="{79D7E4E0-819B-4BF4-8DE6-87C5175008C1}" srcOrd="6" destOrd="0" presId="urn:microsoft.com/office/officeart/2008/layout/VerticalAccentList"/>
    <dgm:cxn modelId="{892244A9-2530-4AFF-882A-58998CD89A8F}" type="presParOf" srcId="{0A339788-7F4E-4BA6-9B23-20F328DB63F6}" destId="{DD0B4079-0CA2-4237-A4BB-8C9A02AD7A95}" srcOrd="7" destOrd="0" presId="urn:microsoft.com/office/officeart/2008/layout/VerticalAccentList"/>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419B49C-BE62-412C-A6AF-BE8582609B33}" type="doc">
      <dgm:prSet loTypeId="urn:microsoft.com/office/officeart/2005/8/layout/vList5" loCatId="list" qsTypeId="urn:microsoft.com/office/officeart/2005/8/quickstyle/simple1" qsCatId="simple" csTypeId="urn:microsoft.com/office/officeart/2005/8/colors/colorful2" csCatId="colorful" phldr="1"/>
      <dgm:spPr/>
      <dgm:t>
        <a:bodyPr/>
        <a:lstStyle/>
        <a:p>
          <a:endParaRPr lang="fr-FR"/>
        </a:p>
      </dgm:t>
    </dgm:pt>
    <dgm:pt modelId="{71D82FFD-5096-4DDC-A77B-8C15426FFCC6}">
      <dgm:prSet phldrT="[Texte]"/>
      <dgm:spPr/>
      <dgm:t>
        <a:bodyPr/>
        <a:lstStyle/>
        <a:p>
          <a:r>
            <a:rPr lang="ar-DZ" dirty="0" smtClean="0"/>
            <a:t>العنصر الفكري </a:t>
          </a:r>
          <a:endParaRPr lang="fr-FR" dirty="0"/>
        </a:p>
      </dgm:t>
    </dgm:pt>
    <dgm:pt modelId="{EE0AC137-E122-441C-A5F9-3025C29C34A3}" type="parTrans" cxnId="{B805AF41-F070-4C60-B5E0-0AC89C8CBC6E}">
      <dgm:prSet/>
      <dgm:spPr/>
      <dgm:t>
        <a:bodyPr/>
        <a:lstStyle/>
        <a:p>
          <a:endParaRPr lang="fr-FR"/>
        </a:p>
      </dgm:t>
    </dgm:pt>
    <dgm:pt modelId="{6E545FCB-3473-4847-A4D2-DD7CF1FD93DD}" type="sibTrans" cxnId="{B805AF41-F070-4C60-B5E0-0AC89C8CBC6E}">
      <dgm:prSet/>
      <dgm:spPr/>
      <dgm:t>
        <a:bodyPr/>
        <a:lstStyle/>
        <a:p>
          <a:endParaRPr lang="fr-FR"/>
        </a:p>
      </dgm:t>
    </dgm:pt>
    <dgm:pt modelId="{6631E117-43A0-41A6-820C-568B37E17F1C}">
      <dgm:prSet phldrT="[Texte]" custT="1"/>
      <dgm:spPr/>
      <dgm:t>
        <a:bodyPr/>
        <a:lstStyle/>
        <a:p>
          <a:pPr algn="r" rtl="1"/>
          <a:r>
            <a:rPr lang="ar-DZ" sz="3200" dirty="0" smtClean="0">
              <a:latin typeface="Traditional Arabic" panose="02020603050405020304" pitchFamily="18" charset="-78"/>
              <a:cs typeface="Traditional Arabic" panose="02020603050405020304" pitchFamily="18" charset="-78"/>
            </a:rPr>
            <a:t>اول هذه العناصر هو العنصر الفكري او العقيدة مثال ذلك أن اتجاهات الفرد العامل اتجاه منظمته تتكون من فهمه لأهداف هذه المنظمة .</a:t>
          </a:r>
          <a:endParaRPr lang="fr-FR" sz="1600" dirty="0"/>
        </a:p>
      </dgm:t>
    </dgm:pt>
    <dgm:pt modelId="{22D7AE4A-FB93-4D3E-8655-8F25F5E5EC76}" type="parTrans" cxnId="{49B1EC78-2B20-43BA-986C-57797F921569}">
      <dgm:prSet/>
      <dgm:spPr/>
      <dgm:t>
        <a:bodyPr/>
        <a:lstStyle/>
        <a:p>
          <a:endParaRPr lang="fr-FR"/>
        </a:p>
      </dgm:t>
    </dgm:pt>
    <dgm:pt modelId="{8653DB43-7287-4ADC-AA8C-60C1F543530A}" type="sibTrans" cxnId="{49B1EC78-2B20-43BA-986C-57797F921569}">
      <dgm:prSet/>
      <dgm:spPr/>
      <dgm:t>
        <a:bodyPr/>
        <a:lstStyle/>
        <a:p>
          <a:endParaRPr lang="fr-FR"/>
        </a:p>
      </dgm:t>
    </dgm:pt>
    <dgm:pt modelId="{ABDF2937-3D54-4AA2-BCD9-AF2519C05ED6}">
      <dgm:prSet phldrT="[Texte]"/>
      <dgm:spPr/>
      <dgm:t>
        <a:bodyPr/>
        <a:lstStyle/>
        <a:p>
          <a:r>
            <a:rPr lang="ar-DZ" dirty="0" smtClean="0"/>
            <a:t>المشاعر </a:t>
          </a:r>
          <a:endParaRPr lang="fr-FR" dirty="0"/>
        </a:p>
      </dgm:t>
    </dgm:pt>
    <dgm:pt modelId="{D39F8734-02FC-455C-A3EA-7EE856B08CF4}" type="parTrans" cxnId="{588FD20B-C885-4994-B402-9A37428BA82F}">
      <dgm:prSet/>
      <dgm:spPr/>
      <dgm:t>
        <a:bodyPr/>
        <a:lstStyle/>
        <a:p>
          <a:endParaRPr lang="fr-FR"/>
        </a:p>
      </dgm:t>
    </dgm:pt>
    <dgm:pt modelId="{2F8493B2-28BD-44E3-A5C7-32CDE4636501}" type="sibTrans" cxnId="{588FD20B-C885-4994-B402-9A37428BA82F}">
      <dgm:prSet/>
      <dgm:spPr/>
      <dgm:t>
        <a:bodyPr/>
        <a:lstStyle/>
        <a:p>
          <a:endParaRPr lang="fr-FR"/>
        </a:p>
      </dgm:t>
    </dgm:pt>
    <dgm:pt modelId="{14D1761B-8510-493C-AC84-EB08F3D21508}">
      <dgm:prSet phldrT="[Texte]" custT="1"/>
      <dgm:spPr/>
      <dgm:t>
        <a:bodyPr/>
        <a:lstStyle/>
        <a:p>
          <a:pPr algn="r" rtl="1"/>
          <a:r>
            <a:rPr lang="ar-DZ" sz="3200" dirty="0" smtClean="0"/>
            <a:t>فهي تعبر عن الجانب العاطفي فالاتجاه وعلى هذا الأساس فان الفرد العامل اتجاه يحتوي بجانب العنصر الفكري القائم على المعرفة والعقيدة على جانب عاطفي أساسه الفرد العامل لتحقيق اهداف منظمته </a:t>
          </a:r>
          <a:endParaRPr lang="fr-FR" sz="2000" dirty="0"/>
        </a:p>
      </dgm:t>
    </dgm:pt>
    <dgm:pt modelId="{9BC08B31-F511-4E1C-9FD3-5D83CB90946E}" type="parTrans" cxnId="{231ABC05-F2FF-45B6-ABD5-F18F4FF8B297}">
      <dgm:prSet/>
      <dgm:spPr/>
      <dgm:t>
        <a:bodyPr/>
        <a:lstStyle/>
        <a:p>
          <a:endParaRPr lang="fr-FR"/>
        </a:p>
      </dgm:t>
    </dgm:pt>
    <dgm:pt modelId="{3B3D6C6C-D5E2-46E3-8135-B98E90AD9AF0}" type="sibTrans" cxnId="{231ABC05-F2FF-45B6-ABD5-F18F4FF8B297}">
      <dgm:prSet/>
      <dgm:spPr/>
      <dgm:t>
        <a:bodyPr/>
        <a:lstStyle/>
        <a:p>
          <a:endParaRPr lang="fr-FR"/>
        </a:p>
      </dgm:t>
    </dgm:pt>
    <dgm:pt modelId="{3E8E84D3-8F60-4A27-8DBB-79BF85DF7360}">
      <dgm:prSet phldrT="[Texte]"/>
      <dgm:spPr/>
      <dgm:t>
        <a:bodyPr/>
        <a:lstStyle/>
        <a:p>
          <a:r>
            <a:rPr lang="ar-DZ" dirty="0" smtClean="0"/>
            <a:t>الميل المسلوك </a:t>
          </a:r>
          <a:endParaRPr lang="fr-FR" dirty="0"/>
        </a:p>
      </dgm:t>
    </dgm:pt>
    <dgm:pt modelId="{0B8B3115-7B3F-44F7-B768-5C4E3FAE5890}" type="parTrans" cxnId="{746C2687-FC89-4BB5-B48A-ACB45F0E063E}">
      <dgm:prSet/>
      <dgm:spPr/>
      <dgm:t>
        <a:bodyPr/>
        <a:lstStyle/>
        <a:p>
          <a:endParaRPr lang="fr-FR"/>
        </a:p>
      </dgm:t>
    </dgm:pt>
    <dgm:pt modelId="{D6EAE768-59E7-4E99-8E04-A99D4DA58A00}" type="sibTrans" cxnId="{746C2687-FC89-4BB5-B48A-ACB45F0E063E}">
      <dgm:prSet/>
      <dgm:spPr/>
      <dgm:t>
        <a:bodyPr/>
        <a:lstStyle/>
        <a:p>
          <a:endParaRPr lang="fr-FR"/>
        </a:p>
      </dgm:t>
    </dgm:pt>
    <dgm:pt modelId="{AD9EBD00-0356-4E34-994D-14265F6B0A64}">
      <dgm:prSet phldrT="[Texte]" custT="1"/>
      <dgm:spPr/>
      <dgm:t>
        <a:bodyPr/>
        <a:lstStyle/>
        <a:p>
          <a:pPr algn="r" rtl="1"/>
          <a:r>
            <a:rPr lang="ar-DZ" sz="2800" dirty="0" smtClean="0">
              <a:latin typeface="Traditional Arabic" panose="02020603050405020304" pitchFamily="18" charset="-78"/>
              <a:cs typeface="Traditional Arabic" panose="02020603050405020304" pitchFamily="18" charset="-78"/>
            </a:rPr>
            <a:t>إن تأثير </a:t>
          </a:r>
          <a:r>
            <a:rPr lang="ar-DZ" sz="2800" dirty="0" err="1" smtClean="0">
              <a:latin typeface="Traditional Arabic" panose="02020603050405020304" pitchFamily="18" charset="-78"/>
              <a:cs typeface="Traditional Arabic" panose="02020603050405020304" pitchFamily="18" charset="-78"/>
            </a:rPr>
            <a:t>الاتججاهات</a:t>
          </a:r>
          <a:r>
            <a:rPr lang="ar-DZ" sz="2800" dirty="0" smtClean="0">
              <a:latin typeface="Traditional Arabic" panose="02020603050405020304" pitchFamily="18" charset="-78"/>
              <a:cs typeface="Traditional Arabic" panose="02020603050405020304" pitchFamily="18" charset="-78"/>
            </a:rPr>
            <a:t> على السلوك يتوقف على عاملين أساسيين  :</a:t>
          </a:r>
          <a:endParaRPr lang="fr-FR" sz="1100" dirty="0"/>
        </a:p>
      </dgm:t>
    </dgm:pt>
    <dgm:pt modelId="{88C8E061-9FF9-47B3-B2E8-EAFB00090D96}" type="parTrans" cxnId="{AB4B4E41-FBD0-46F2-847E-47D412EFCDA1}">
      <dgm:prSet/>
      <dgm:spPr/>
      <dgm:t>
        <a:bodyPr/>
        <a:lstStyle/>
        <a:p>
          <a:endParaRPr lang="fr-FR"/>
        </a:p>
      </dgm:t>
    </dgm:pt>
    <dgm:pt modelId="{9D59B332-C52D-4AD7-AA46-A6D0A36C7570}" type="sibTrans" cxnId="{AB4B4E41-FBD0-46F2-847E-47D412EFCDA1}">
      <dgm:prSet/>
      <dgm:spPr/>
      <dgm:t>
        <a:bodyPr/>
        <a:lstStyle/>
        <a:p>
          <a:endParaRPr lang="fr-FR"/>
        </a:p>
      </dgm:t>
    </dgm:pt>
    <dgm:pt modelId="{C0D18D8C-20CD-4FCD-9B2A-40B1A2C9E189}">
      <dgm:prSet custT="1"/>
      <dgm:spPr/>
      <dgm:t>
        <a:bodyPr/>
        <a:lstStyle/>
        <a:p>
          <a:pPr algn="r" rtl="1"/>
          <a:r>
            <a:rPr lang="ar-DZ" sz="2800" dirty="0" smtClean="0">
              <a:latin typeface="Traditional Arabic" panose="02020603050405020304" pitchFamily="18" charset="-78"/>
              <a:cs typeface="Traditional Arabic" panose="02020603050405020304" pitchFamily="18" charset="-78"/>
            </a:rPr>
            <a:t>1) نوع الاتجاه حيال الموضوع ( اتجاه موجب او سالب ) وشدته .</a:t>
          </a:r>
        </a:p>
      </dgm:t>
    </dgm:pt>
    <dgm:pt modelId="{B1CC0DDF-56C0-406F-9DFF-206EADFB3608}" type="parTrans" cxnId="{1FD343D3-4A56-4B3C-B724-9288B2406E43}">
      <dgm:prSet/>
      <dgm:spPr/>
      <dgm:t>
        <a:bodyPr/>
        <a:lstStyle/>
        <a:p>
          <a:endParaRPr lang="fr-FR"/>
        </a:p>
      </dgm:t>
    </dgm:pt>
    <dgm:pt modelId="{7043967F-438C-4055-A951-A56511543080}" type="sibTrans" cxnId="{1FD343D3-4A56-4B3C-B724-9288B2406E43}">
      <dgm:prSet/>
      <dgm:spPr/>
      <dgm:t>
        <a:bodyPr/>
        <a:lstStyle/>
        <a:p>
          <a:endParaRPr lang="fr-FR"/>
        </a:p>
      </dgm:t>
    </dgm:pt>
    <dgm:pt modelId="{2324FFD4-825B-491A-8110-D9B7C0E84145}">
      <dgm:prSet custT="1"/>
      <dgm:spPr/>
      <dgm:t>
        <a:bodyPr/>
        <a:lstStyle/>
        <a:p>
          <a:pPr algn="r" rtl="1"/>
          <a:r>
            <a:rPr lang="ar-DZ" sz="2800" dirty="0" smtClean="0">
              <a:latin typeface="Traditional Arabic" panose="02020603050405020304" pitchFamily="18" charset="-78"/>
              <a:cs typeface="Traditional Arabic" panose="02020603050405020304" pitchFamily="18" charset="-78"/>
            </a:rPr>
            <a:t>2)  بساطة او تعقيد عناصر الاتجاه الثلاثة </a:t>
          </a:r>
          <a:r>
            <a:rPr lang="ar-DZ" dirty="0" smtClean="0">
              <a:latin typeface="Traditional Arabic" panose="02020603050405020304" pitchFamily="18" charset="-78"/>
              <a:cs typeface="Traditional Arabic" panose="02020603050405020304" pitchFamily="18" charset="-78"/>
            </a:rPr>
            <a:t>.</a:t>
          </a:r>
        </a:p>
      </dgm:t>
    </dgm:pt>
    <dgm:pt modelId="{6245A8E5-5BA3-4AE8-949F-F3A91850D230}" type="parTrans" cxnId="{0D0596B3-CACF-4EA4-BED6-1DE690AD1C94}">
      <dgm:prSet/>
      <dgm:spPr/>
      <dgm:t>
        <a:bodyPr/>
        <a:lstStyle/>
        <a:p>
          <a:endParaRPr lang="fr-FR"/>
        </a:p>
      </dgm:t>
    </dgm:pt>
    <dgm:pt modelId="{126E88CF-6855-41D7-848B-F60E8E695D7A}" type="sibTrans" cxnId="{0D0596B3-CACF-4EA4-BED6-1DE690AD1C94}">
      <dgm:prSet/>
      <dgm:spPr/>
      <dgm:t>
        <a:bodyPr/>
        <a:lstStyle/>
        <a:p>
          <a:endParaRPr lang="fr-FR"/>
        </a:p>
      </dgm:t>
    </dgm:pt>
    <dgm:pt modelId="{D9D80044-2E26-48FF-916C-B6E9AE922B61}" type="pres">
      <dgm:prSet presAssocID="{1419B49C-BE62-412C-A6AF-BE8582609B33}" presName="Name0" presStyleCnt="0">
        <dgm:presLayoutVars>
          <dgm:dir val="rev"/>
          <dgm:animLvl val="lvl"/>
          <dgm:resizeHandles val="exact"/>
        </dgm:presLayoutVars>
      </dgm:prSet>
      <dgm:spPr/>
      <dgm:t>
        <a:bodyPr/>
        <a:lstStyle/>
        <a:p>
          <a:endParaRPr lang="fr-FR"/>
        </a:p>
      </dgm:t>
    </dgm:pt>
    <dgm:pt modelId="{571A0952-F6DE-45FD-ADDB-8962E3D332C1}" type="pres">
      <dgm:prSet presAssocID="{71D82FFD-5096-4DDC-A77B-8C15426FFCC6}" presName="linNode" presStyleCnt="0"/>
      <dgm:spPr/>
    </dgm:pt>
    <dgm:pt modelId="{4BB0A6C2-E755-44CC-BBF2-FCDCC4335526}" type="pres">
      <dgm:prSet presAssocID="{71D82FFD-5096-4DDC-A77B-8C15426FFCC6}" presName="parentText" presStyleLbl="node1" presStyleIdx="0" presStyleCnt="3">
        <dgm:presLayoutVars>
          <dgm:chMax val="1"/>
          <dgm:bulletEnabled val="1"/>
        </dgm:presLayoutVars>
      </dgm:prSet>
      <dgm:spPr/>
      <dgm:t>
        <a:bodyPr/>
        <a:lstStyle/>
        <a:p>
          <a:endParaRPr lang="fr-FR"/>
        </a:p>
      </dgm:t>
    </dgm:pt>
    <dgm:pt modelId="{BEE6BA89-A119-4454-9C0C-ADA1ED270E43}" type="pres">
      <dgm:prSet presAssocID="{71D82FFD-5096-4DDC-A77B-8C15426FFCC6}" presName="descendantText" presStyleLbl="alignAccFollowNode1" presStyleIdx="0" presStyleCnt="3">
        <dgm:presLayoutVars>
          <dgm:bulletEnabled val="1"/>
        </dgm:presLayoutVars>
      </dgm:prSet>
      <dgm:spPr/>
      <dgm:t>
        <a:bodyPr/>
        <a:lstStyle/>
        <a:p>
          <a:endParaRPr lang="fr-FR"/>
        </a:p>
      </dgm:t>
    </dgm:pt>
    <dgm:pt modelId="{C2C86C67-4F02-4461-9387-31F10DF46277}" type="pres">
      <dgm:prSet presAssocID="{6E545FCB-3473-4847-A4D2-DD7CF1FD93DD}" presName="sp" presStyleCnt="0"/>
      <dgm:spPr/>
    </dgm:pt>
    <dgm:pt modelId="{0FBB1BC8-0C45-4923-A033-F405768A350A}" type="pres">
      <dgm:prSet presAssocID="{ABDF2937-3D54-4AA2-BCD9-AF2519C05ED6}" presName="linNode" presStyleCnt="0"/>
      <dgm:spPr/>
    </dgm:pt>
    <dgm:pt modelId="{14624C30-CECA-45AF-BEE1-AC56F3469BE8}" type="pres">
      <dgm:prSet presAssocID="{ABDF2937-3D54-4AA2-BCD9-AF2519C05ED6}" presName="parentText" presStyleLbl="node1" presStyleIdx="1" presStyleCnt="3">
        <dgm:presLayoutVars>
          <dgm:chMax val="1"/>
          <dgm:bulletEnabled val="1"/>
        </dgm:presLayoutVars>
      </dgm:prSet>
      <dgm:spPr/>
      <dgm:t>
        <a:bodyPr/>
        <a:lstStyle/>
        <a:p>
          <a:endParaRPr lang="fr-FR"/>
        </a:p>
      </dgm:t>
    </dgm:pt>
    <dgm:pt modelId="{B1FCB2C3-8546-4DC8-AA4A-35DD83FDD82C}" type="pres">
      <dgm:prSet presAssocID="{ABDF2937-3D54-4AA2-BCD9-AF2519C05ED6}" presName="descendantText" presStyleLbl="alignAccFollowNode1" presStyleIdx="1" presStyleCnt="3" custScaleY="123791">
        <dgm:presLayoutVars>
          <dgm:bulletEnabled val="1"/>
        </dgm:presLayoutVars>
      </dgm:prSet>
      <dgm:spPr/>
      <dgm:t>
        <a:bodyPr/>
        <a:lstStyle/>
        <a:p>
          <a:endParaRPr lang="fr-FR"/>
        </a:p>
      </dgm:t>
    </dgm:pt>
    <dgm:pt modelId="{FFE24912-E8B9-42CB-91E1-DA1F39B9449C}" type="pres">
      <dgm:prSet presAssocID="{2F8493B2-28BD-44E3-A5C7-32CDE4636501}" presName="sp" presStyleCnt="0"/>
      <dgm:spPr/>
    </dgm:pt>
    <dgm:pt modelId="{5C134185-CC83-4E62-BF40-5E9EBE51DA7E}" type="pres">
      <dgm:prSet presAssocID="{3E8E84D3-8F60-4A27-8DBB-79BF85DF7360}" presName="linNode" presStyleCnt="0"/>
      <dgm:spPr/>
    </dgm:pt>
    <dgm:pt modelId="{93CAACCD-2962-412C-87CD-4BCEFB709CC7}" type="pres">
      <dgm:prSet presAssocID="{3E8E84D3-8F60-4A27-8DBB-79BF85DF7360}" presName="parentText" presStyleLbl="node1" presStyleIdx="2" presStyleCnt="3">
        <dgm:presLayoutVars>
          <dgm:chMax val="1"/>
          <dgm:bulletEnabled val="1"/>
        </dgm:presLayoutVars>
      </dgm:prSet>
      <dgm:spPr/>
      <dgm:t>
        <a:bodyPr/>
        <a:lstStyle/>
        <a:p>
          <a:endParaRPr lang="fr-FR"/>
        </a:p>
      </dgm:t>
    </dgm:pt>
    <dgm:pt modelId="{A9050EE5-DC3E-4636-B432-DCC389E413D5}" type="pres">
      <dgm:prSet presAssocID="{3E8E84D3-8F60-4A27-8DBB-79BF85DF7360}" presName="descendantText" presStyleLbl="alignAccFollowNode1" presStyleIdx="2" presStyleCnt="3" custScaleY="115863">
        <dgm:presLayoutVars>
          <dgm:bulletEnabled val="1"/>
        </dgm:presLayoutVars>
      </dgm:prSet>
      <dgm:spPr/>
      <dgm:t>
        <a:bodyPr/>
        <a:lstStyle/>
        <a:p>
          <a:endParaRPr lang="fr-FR"/>
        </a:p>
      </dgm:t>
    </dgm:pt>
  </dgm:ptLst>
  <dgm:cxnLst>
    <dgm:cxn modelId="{231ABC05-F2FF-45B6-ABD5-F18F4FF8B297}" srcId="{ABDF2937-3D54-4AA2-BCD9-AF2519C05ED6}" destId="{14D1761B-8510-493C-AC84-EB08F3D21508}" srcOrd="0" destOrd="0" parTransId="{9BC08B31-F511-4E1C-9FD3-5D83CB90946E}" sibTransId="{3B3D6C6C-D5E2-46E3-8135-B98E90AD9AF0}"/>
    <dgm:cxn modelId="{1618C5A0-5888-459B-9A96-AAE7A344EBC5}" type="presOf" srcId="{1419B49C-BE62-412C-A6AF-BE8582609B33}" destId="{D9D80044-2E26-48FF-916C-B6E9AE922B61}" srcOrd="0" destOrd="0" presId="urn:microsoft.com/office/officeart/2005/8/layout/vList5"/>
    <dgm:cxn modelId="{07CAA6AE-A5A8-45C3-A010-F91BBF1487A5}" type="presOf" srcId="{3E8E84D3-8F60-4A27-8DBB-79BF85DF7360}" destId="{93CAACCD-2962-412C-87CD-4BCEFB709CC7}" srcOrd="0" destOrd="0" presId="urn:microsoft.com/office/officeart/2005/8/layout/vList5"/>
    <dgm:cxn modelId="{0D0596B3-CACF-4EA4-BED6-1DE690AD1C94}" srcId="{3E8E84D3-8F60-4A27-8DBB-79BF85DF7360}" destId="{2324FFD4-825B-491A-8110-D9B7C0E84145}" srcOrd="2" destOrd="0" parTransId="{6245A8E5-5BA3-4AE8-949F-F3A91850D230}" sibTransId="{126E88CF-6855-41D7-848B-F60E8E695D7A}"/>
    <dgm:cxn modelId="{1FD343D3-4A56-4B3C-B724-9288B2406E43}" srcId="{3E8E84D3-8F60-4A27-8DBB-79BF85DF7360}" destId="{C0D18D8C-20CD-4FCD-9B2A-40B1A2C9E189}" srcOrd="1" destOrd="0" parTransId="{B1CC0DDF-56C0-406F-9DFF-206EADFB3608}" sibTransId="{7043967F-438C-4055-A951-A56511543080}"/>
    <dgm:cxn modelId="{746C2687-FC89-4BB5-B48A-ACB45F0E063E}" srcId="{1419B49C-BE62-412C-A6AF-BE8582609B33}" destId="{3E8E84D3-8F60-4A27-8DBB-79BF85DF7360}" srcOrd="2" destOrd="0" parTransId="{0B8B3115-7B3F-44F7-B768-5C4E3FAE5890}" sibTransId="{D6EAE768-59E7-4E99-8E04-A99D4DA58A00}"/>
    <dgm:cxn modelId="{AB4B4E41-FBD0-46F2-847E-47D412EFCDA1}" srcId="{3E8E84D3-8F60-4A27-8DBB-79BF85DF7360}" destId="{AD9EBD00-0356-4E34-994D-14265F6B0A64}" srcOrd="0" destOrd="0" parTransId="{88C8E061-9FF9-47B3-B2E8-EAFB00090D96}" sibTransId="{9D59B332-C52D-4AD7-AA46-A6D0A36C7570}"/>
    <dgm:cxn modelId="{B805AF41-F070-4C60-B5E0-0AC89C8CBC6E}" srcId="{1419B49C-BE62-412C-A6AF-BE8582609B33}" destId="{71D82FFD-5096-4DDC-A77B-8C15426FFCC6}" srcOrd="0" destOrd="0" parTransId="{EE0AC137-E122-441C-A5F9-3025C29C34A3}" sibTransId="{6E545FCB-3473-4847-A4D2-DD7CF1FD93DD}"/>
    <dgm:cxn modelId="{9E0880CA-0A63-437E-9625-8B397A30A140}" type="presOf" srcId="{C0D18D8C-20CD-4FCD-9B2A-40B1A2C9E189}" destId="{A9050EE5-DC3E-4636-B432-DCC389E413D5}" srcOrd="0" destOrd="1" presId="urn:microsoft.com/office/officeart/2005/8/layout/vList5"/>
    <dgm:cxn modelId="{E525E52B-0B13-4CD3-A9E5-D00CD16CD70B}" type="presOf" srcId="{14D1761B-8510-493C-AC84-EB08F3D21508}" destId="{B1FCB2C3-8546-4DC8-AA4A-35DD83FDD82C}" srcOrd="0" destOrd="0" presId="urn:microsoft.com/office/officeart/2005/8/layout/vList5"/>
    <dgm:cxn modelId="{588FD20B-C885-4994-B402-9A37428BA82F}" srcId="{1419B49C-BE62-412C-A6AF-BE8582609B33}" destId="{ABDF2937-3D54-4AA2-BCD9-AF2519C05ED6}" srcOrd="1" destOrd="0" parTransId="{D39F8734-02FC-455C-A3EA-7EE856B08CF4}" sibTransId="{2F8493B2-28BD-44E3-A5C7-32CDE4636501}"/>
    <dgm:cxn modelId="{63AD70EC-FE6D-414C-A91E-ECF9A3E3414E}" type="presOf" srcId="{ABDF2937-3D54-4AA2-BCD9-AF2519C05ED6}" destId="{14624C30-CECA-45AF-BEE1-AC56F3469BE8}" srcOrd="0" destOrd="0" presId="urn:microsoft.com/office/officeart/2005/8/layout/vList5"/>
    <dgm:cxn modelId="{1B3433C8-7858-4F78-A1A9-ED53B8FC3C42}" type="presOf" srcId="{AD9EBD00-0356-4E34-994D-14265F6B0A64}" destId="{A9050EE5-DC3E-4636-B432-DCC389E413D5}" srcOrd="0" destOrd="0" presId="urn:microsoft.com/office/officeart/2005/8/layout/vList5"/>
    <dgm:cxn modelId="{49B1EC78-2B20-43BA-986C-57797F921569}" srcId="{71D82FFD-5096-4DDC-A77B-8C15426FFCC6}" destId="{6631E117-43A0-41A6-820C-568B37E17F1C}" srcOrd="0" destOrd="0" parTransId="{22D7AE4A-FB93-4D3E-8655-8F25F5E5EC76}" sibTransId="{8653DB43-7287-4ADC-AA8C-60C1F543530A}"/>
    <dgm:cxn modelId="{269AB959-74D5-432B-B3D8-9211163314FB}" type="presOf" srcId="{6631E117-43A0-41A6-820C-568B37E17F1C}" destId="{BEE6BA89-A119-4454-9C0C-ADA1ED270E43}" srcOrd="0" destOrd="0" presId="urn:microsoft.com/office/officeart/2005/8/layout/vList5"/>
    <dgm:cxn modelId="{504AFED5-921D-4A0E-94A7-2CD59D8C0344}" type="presOf" srcId="{71D82FFD-5096-4DDC-A77B-8C15426FFCC6}" destId="{4BB0A6C2-E755-44CC-BBF2-FCDCC4335526}" srcOrd="0" destOrd="0" presId="urn:microsoft.com/office/officeart/2005/8/layout/vList5"/>
    <dgm:cxn modelId="{94609AB7-AFA8-4284-91AB-8B9D7B6D1148}" type="presOf" srcId="{2324FFD4-825B-491A-8110-D9B7C0E84145}" destId="{A9050EE5-DC3E-4636-B432-DCC389E413D5}" srcOrd="0" destOrd="2" presId="urn:microsoft.com/office/officeart/2005/8/layout/vList5"/>
    <dgm:cxn modelId="{4C2307FA-7776-4935-855E-ADF4B644C35E}" type="presParOf" srcId="{D9D80044-2E26-48FF-916C-B6E9AE922B61}" destId="{571A0952-F6DE-45FD-ADDB-8962E3D332C1}" srcOrd="0" destOrd="0" presId="urn:microsoft.com/office/officeart/2005/8/layout/vList5"/>
    <dgm:cxn modelId="{C79DF116-6200-474E-9431-D551F1DAB458}" type="presParOf" srcId="{571A0952-F6DE-45FD-ADDB-8962E3D332C1}" destId="{4BB0A6C2-E755-44CC-BBF2-FCDCC4335526}" srcOrd="0" destOrd="0" presId="urn:microsoft.com/office/officeart/2005/8/layout/vList5"/>
    <dgm:cxn modelId="{9FB2B60C-CE6B-44BC-B2D5-7796DF468E99}" type="presParOf" srcId="{571A0952-F6DE-45FD-ADDB-8962E3D332C1}" destId="{BEE6BA89-A119-4454-9C0C-ADA1ED270E43}" srcOrd="1" destOrd="0" presId="urn:microsoft.com/office/officeart/2005/8/layout/vList5"/>
    <dgm:cxn modelId="{4F66ECAE-D8F2-402D-9E0F-E8003E46C77A}" type="presParOf" srcId="{D9D80044-2E26-48FF-916C-B6E9AE922B61}" destId="{C2C86C67-4F02-4461-9387-31F10DF46277}" srcOrd="1" destOrd="0" presId="urn:microsoft.com/office/officeart/2005/8/layout/vList5"/>
    <dgm:cxn modelId="{CC3701B0-C6DF-4ECF-B9A2-5DC7E011A020}" type="presParOf" srcId="{D9D80044-2E26-48FF-916C-B6E9AE922B61}" destId="{0FBB1BC8-0C45-4923-A033-F405768A350A}" srcOrd="2" destOrd="0" presId="urn:microsoft.com/office/officeart/2005/8/layout/vList5"/>
    <dgm:cxn modelId="{796D8449-B288-4C05-8C8A-94DAD7895DEC}" type="presParOf" srcId="{0FBB1BC8-0C45-4923-A033-F405768A350A}" destId="{14624C30-CECA-45AF-BEE1-AC56F3469BE8}" srcOrd="0" destOrd="0" presId="urn:microsoft.com/office/officeart/2005/8/layout/vList5"/>
    <dgm:cxn modelId="{11810529-C82E-43C1-B07F-CE8D96E22054}" type="presParOf" srcId="{0FBB1BC8-0C45-4923-A033-F405768A350A}" destId="{B1FCB2C3-8546-4DC8-AA4A-35DD83FDD82C}" srcOrd="1" destOrd="0" presId="urn:microsoft.com/office/officeart/2005/8/layout/vList5"/>
    <dgm:cxn modelId="{A20B44AA-5193-4E26-944D-C1292926C396}" type="presParOf" srcId="{D9D80044-2E26-48FF-916C-B6E9AE922B61}" destId="{FFE24912-E8B9-42CB-91E1-DA1F39B9449C}" srcOrd="3" destOrd="0" presId="urn:microsoft.com/office/officeart/2005/8/layout/vList5"/>
    <dgm:cxn modelId="{34A8682C-AE8E-48DB-A803-B27B0FF0619D}" type="presParOf" srcId="{D9D80044-2E26-48FF-916C-B6E9AE922B61}" destId="{5C134185-CC83-4E62-BF40-5E9EBE51DA7E}" srcOrd="4" destOrd="0" presId="urn:microsoft.com/office/officeart/2005/8/layout/vList5"/>
    <dgm:cxn modelId="{04776C3B-9796-46D7-968A-24F2FF534F84}" type="presParOf" srcId="{5C134185-CC83-4E62-BF40-5E9EBE51DA7E}" destId="{93CAACCD-2962-412C-87CD-4BCEFB709CC7}" srcOrd="0" destOrd="0" presId="urn:microsoft.com/office/officeart/2005/8/layout/vList5"/>
    <dgm:cxn modelId="{28781D97-D650-45A3-97A7-162C9C914ABF}" type="presParOf" srcId="{5C134185-CC83-4E62-BF40-5E9EBE51DA7E}" destId="{A9050EE5-DC3E-4636-B432-DCC389E413D5}" srcOrd="1" destOrd="0" presId="urn:microsoft.com/office/officeart/2005/8/layout/vList5"/>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D7782AD-45B9-45EB-A11A-0BFBB7634371}" type="doc">
      <dgm:prSet loTypeId="urn:microsoft.com/office/officeart/2005/8/layout/radial5" loCatId="cycle" qsTypeId="urn:microsoft.com/office/officeart/2005/8/quickstyle/simple1" qsCatId="simple" csTypeId="urn:microsoft.com/office/officeart/2005/8/colors/colorful3" csCatId="colorful" phldr="1"/>
      <dgm:spPr/>
      <dgm:t>
        <a:bodyPr/>
        <a:lstStyle/>
        <a:p>
          <a:endParaRPr lang="fr-FR"/>
        </a:p>
      </dgm:t>
    </dgm:pt>
    <dgm:pt modelId="{650C36DF-AD90-4815-9077-DE0A780BAC4F}">
      <dgm:prSet phldrT="[Texte]"/>
      <dgm:spPr/>
      <dgm:t>
        <a:bodyPr/>
        <a:lstStyle/>
        <a:p>
          <a:r>
            <a:rPr lang="ar-DZ" dirty="0" smtClean="0"/>
            <a:t>أنواع الاتجاهات </a:t>
          </a:r>
          <a:endParaRPr lang="fr-FR" dirty="0"/>
        </a:p>
      </dgm:t>
    </dgm:pt>
    <dgm:pt modelId="{2119AA29-19D8-42B8-959C-6EF61F9D7624}" type="parTrans" cxnId="{06055BC9-BC69-4535-8643-3B113387011E}">
      <dgm:prSet/>
      <dgm:spPr/>
      <dgm:t>
        <a:bodyPr/>
        <a:lstStyle/>
        <a:p>
          <a:endParaRPr lang="fr-FR"/>
        </a:p>
      </dgm:t>
    </dgm:pt>
    <dgm:pt modelId="{1EFF13E6-6475-4B41-8963-08B23F7E99C1}" type="sibTrans" cxnId="{06055BC9-BC69-4535-8643-3B113387011E}">
      <dgm:prSet/>
      <dgm:spPr/>
      <dgm:t>
        <a:bodyPr/>
        <a:lstStyle/>
        <a:p>
          <a:endParaRPr lang="fr-FR"/>
        </a:p>
      </dgm:t>
    </dgm:pt>
    <dgm:pt modelId="{1C528823-89F1-4C8E-94D3-3E59F618E36A}">
      <dgm:prSet phldrT="[Texte]"/>
      <dgm:spPr/>
      <dgm:t>
        <a:bodyPr/>
        <a:lstStyle/>
        <a:p>
          <a:r>
            <a:rPr lang="ar-DZ" dirty="0" smtClean="0">
              <a:solidFill>
                <a:schemeClr val="tx1">
                  <a:lumMod val="65000"/>
                  <a:lumOff val="35000"/>
                </a:schemeClr>
              </a:solidFill>
            </a:rPr>
            <a:t>اتجاهات عامة وخاصة </a:t>
          </a:r>
          <a:endParaRPr lang="fr-FR" dirty="0">
            <a:solidFill>
              <a:schemeClr val="tx1">
                <a:lumMod val="65000"/>
                <a:lumOff val="35000"/>
              </a:schemeClr>
            </a:solidFill>
          </a:endParaRPr>
        </a:p>
      </dgm:t>
    </dgm:pt>
    <dgm:pt modelId="{689C2E9F-CFBC-4B9C-9EAA-E332512C6986}" type="parTrans" cxnId="{8A9107E0-3974-4080-AC43-EE0B03431571}">
      <dgm:prSet/>
      <dgm:spPr/>
      <dgm:t>
        <a:bodyPr/>
        <a:lstStyle/>
        <a:p>
          <a:endParaRPr lang="fr-FR"/>
        </a:p>
      </dgm:t>
    </dgm:pt>
    <dgm:pt modelId="{A62F29C3-D800-438F-9744-406A3C0B555E}" type="sibTrans" cxnId="{8A9107E0-3974-4080-AC43-EE0B03431571}">
      <dgm:prSet/>
      <dgm:spPr/>
      <dgm:t>
        <a:bodyPr/>
        <a:lstStyle/>
        <a:p>
          <a:endParaRPr lang="fr-FR"/>
        </a:p>
      </dgm:t>
    </dgm:pt>
    <dgm:pt modelId="{8B451204-9F3B-4D01-B859-43BC5994CE93}">
      <dgm:prSet phldrT="[Texte]"/>
      <dgm:spPr/>
      <dgm:t>
        <a:bodyPr/>
        <a:lstStyle/>
        <a:p>
          <a:r>
            <a:rPr lang="ar-DZ" dirty="0" smtClean="0">
              <a:solidFill>
                <a:schemeClr val="tx1">
                  <a:lumMod val="65000"/>
                  <a:lumOff val="35000"/>
                </a:schemeClr>
              </a:solidFill>
            </a:rPr>
            <a:t>اتجاهات سرية واتجاهات علنية </a:t>
          </a:r>
          <a:endParaRPr lang="fr-FR" dirty="0">
            <a:solidFill>
              <a:schemeClr val="tx1">
                <a:lumMod val="65000"/>
                <a:lumOff val="35000"/>
              </a:schemeClr>
            </a:solidFill>
          </a:endParaRPr>
        </a:p>
      </dgm:t>
    </dgm:pt>
    <dgm:pt modelId="{7334509E-B793-4619-9433-01556F030CB9}" type="parTrans" cxnId="{5A97A12A-C91C-42D8-ACBD-2F0361C03762}">
      <dgm:prSet/>
      <dgm:spPr/>
      <dgm:t>
        <a:bodyPr/>
        <a:lstStyle/>
        <a:p>
          <a:endParaRPr lang="fr-FR"/>
        </a:p>
      </dgm:t>
    </dgm:pt>
    <dgm:pt modelId="{70A74239-BCBA-48B7-ABD6-EA9E75984F17}" type="sibTrans" cxnId="{5A97A12A-C91C-42D8-ACBD-2F0361C03762}">
      <dgm:prSet/>
      <dgm:spPr/>
      <dgm:t>
        <a:bodyPr/>
        <a:lstStyle/>
        <a:p>
          <a:endParaRPr lang="fr-FR"/>
        </a:p>
      </dgm:t>
    </dgm:pt>
    <dgm:pt modelId="{5985310A-47FF-4575-88FD-E5DA8BE0C4C7}">
      <dgm:prSet phldrT="[Texte]"/>
      <dgm:spPr/>
      <dgm:t>
        <a:bodyPr/>
        <a:lstStyle/>
        <a:p>
          <a:r>
            <a:rPr lang="ar-DZ" dirty="0" smtClean="0">
              <a:solidFill>
                <a:schemeClr val="tx1">
                  <a:lumMod val="65000"/>
                  <a:lumOff val="35000"/>
                </a:schemeClr>
              </a:solidFill>
            </a:rPr>
            <a:t>اتجاهات إيجابية واتجاهات سلبية </a:t>
          </a:r>
          <a:endParaRPr lang="fr-FR" dirty="0">
            <a:solidFill>
              <a:schemeClr val="tx1">
                <a:lumMod val="65000"/>
                <a:lumOff val="35000"/>
              </a:schemeClr>
            </a:solidFill>
          </a:endParaRPr>
        </a:p>
      </dgm:t>
    </dgm:pt>
    <dgm:pt modelId="{521BE0D3-FC29-4B75-94EE-CF81E8E11D74}" type="parTrans" cxnId="{AABCF368-BB42-4E3F-8A6C-8F73E45E8D4D}">
      <dgm:prSet/>
      <dgm:spPr/>
      <dgm:t>
        <a:bodyPr/>
        <a:lstStyle/>
        <a:p>
          <a:endParaRPr lang="fr-FR"/>
        </a:p>
      </dgm:t>
    </dgm:pt>
    <dgm:pt modelId="{8A4F8157-0F4A-48A3-81FA-54AC79AA1D88}" type="sibTrans" cxnId="{AABCF368-BB42-4E3F-8A6C-8F73E45E8D4D}">
      <dgm:prSet/>
      <dgm:spPr/>
      <dgm:t>
        <a:bodyPr/>
        <a:lstStyle/>
        <a:p>
          <a:endParaRPr lang="fr-FR"/>
        </a:p>
      </dgm:t>
    </dgm:pt>
    <dgm:pt modelId="{6F81E235-017C-4ACB-A0E6-ED9632B2D6DE}">
      <dgm:prSet phldrT="[Texte]"/>
      <dgm:spPr/>
      <dgm:t>
        <a:bodyPr/>
        <a:lstStyle/>
        <a:p>
          <a:r>
            <a:rPr lang="ar-DZ" dirty="0" smtClean="0">
              <a:solidFill>
                <a:schemeClr val="tx1">
                  <a:lumMod val="65000"/>
                  <a:lumOff val="35000"/>
                </a:schemeClr>
              </a:solidFill>
            </a:rPr>
            <a:t>اتجاهات جماعية واتجاهات فردية </a:t>
          </a:r>
          <a:endParaRPr lang="fr-FR" dirty="0">
            <a:solidFill>
              <a:schemeClr val="tx1">
                <a:lumMod val="65000"/>
                <a:lumOff val="35000"/>
              </a:schemeClr>
            </a:solidFill>
          </a:endParaRPr>
        </a:p>
      </dgm:t>
    </dgm:pt>
    <dgm:pt modelId="{F4E97227-0F79-47D1-ABFA-A1AAFFBFBC59}" type="parTrans" cxnId="{F21FA2E9-0FFE-4715-A2A9-D9582E9EA0AE}">
      <dgm:prSet/>
      <dgm:spPr/>
      <dgm:t>
        <a:bodyPr/>
        <a:lstStyle/>
        <a:p>
          <a:endParaRPr lang="fr-FR"/>
        </a:p>
      </dgm:t>
    </dgm:pt>
    <dgm:pt modelId="{1FD24EC7-BA9E-4224-9044-67CE988BE708}" type="sibTrans" cxnId="{F21FA2E9-0FFE-4715-A2A9-D9582E9EA0AE}">
      <dgm:prSet/>
      <dgm:spPr/>
      <dgm:t>
        <a:bodyPr/>
        <a:lstStyle/>
        <a:p>
          <a:endParaRPr lang="fr-FR"/>
        </a:p>
      </dgm:t>
    </dgm:pt>
    <dgm:pt modelId="{46A4246A-5133-4B36-975F-49264511703B}" type="pres">
      <dgm:prSet presAssocID="{8D7782AD-45B9-45EB-A11A-0BFBB7634371}" presName="Name0" presStyleCnt="0">
        <dgm:presLayoutVars>
          <dgm:chMax val="1"/>
          <dgm:dir/>
          <dgm:animLvl val="ctr"/>
          <dgm:resizeHandles val="exact"/>
        </dgm:presLayoutVars>
      </dgm:prSet>
      <dgm:spPr/>
      <dgm:t>
        <a:bodyPr/>
        <a:lstStyle/>
        <a:p>
          <a:endParaRPr lang="fr-FR"/>
        </a:p>
      </dgm:t>
    </dgm:pt>
    <dgm:pt modelId="{5229FF16-8639-480C-9BBD-A37269D7116B}" type="pres">
      <dgm:prSet presAssocID="{650C36DF-AD90-4815-9077-DE0A780BAC4F}" presName="centerShape" presStyleLbl="node0" presStyleIdx="0" presStyleCnt="1"/>
      <dgm:spPr/>
      <dgm:t>
        <a:bodyPr/>
        <a:lstStyle/>
        <a:p>
          <a:endParaRPr lang="fr-FR"/>
        </a:p>
      </dgm:t>
    </dgm:pt>
    <dgm:pt modelId="{A4E7A549-28CE-4A2E-B485-C25DF5C3FBD0}" type="pres">
      <dgm:prSet presAssocID="{689C2E9F-CFBC-4B9C-9EAA-E332512C6986}" presName="parTrans" presStyleLbl="sibTrans2D1" presStyleIdx="0" presStyleCnt="4"/>
      <dgm:spPr/>
      <dgm:t>
        <a:bodyPr/>
        <a:lstStyle/>
        <a:p>
          <a:endParaRPr lang="fr-FR"/>
        </a:p>
      </dgm:t>
    </dgm:pt>
    <dgm:pt modelId="{EFF5BBA4-91CF-466C-8F7F-9D8FE5069B90}" type="pres">
      <dgm:prSet presAssocID="{689C2E9F-CFBC-4B9C-9EAA-E332512C6986}" presName="connectorText" presStyleLbl="sibTrans2D1" presStyleIdx="0" presStyleCnt="4"/>
      <dgm:spPr/>
      <dgm:t>
        <a:bodyPr/>
        <a:lstStyle/>
        <a:p>
          <a:endParaRPr lang="fr-FR"/>
        </a:p>
      </dgm:t>
    </dgm:pt>
    <dgm:pt modelId="{F6794C5C-3ED1-4BFF-B160-F10D0739E5A4}" type="pres">
      <dgm:prSet presAssocID="{1C528823-89F1-4C8E-94D3-3E59F618E36A}" presName="node" presStyleLbl="node1" presStyleIdx="0" presStyleCnt="4">
        <dgm:presLayoutVars>
          <dgm:bulletEnabled val="1"/>
        </dgm:presLayoutVars>
      </dgm:prSet>
      <dgm:spPr/>
      <dgm:t>
        <a:bodyPr/>
        <a:lstStyle/>
        <a:p>
          <a:endParaRPr lang="fr-FR"/>
        </a:p>
      </dgm:t>
    </dgm:pt>
    <dgm:pt modelId="{15AC7927-4823-4369-835C-52C132EE0FF2}" type="pres">
      <dgm:prSet presAssocID="{7334509E-B793-4619-9433-01556F030CB9}" presName="parTrans" presStyleLbl="sibTrans2D1" presStyleIdx="1" presStyleCnt="4"/>
      <dgm:spPr/>
      <dgm:t>
        <a:bodyPr/>
        <a:lstStyle/>
        <a:p>
          <a:endParaRPr lang="fr-FR"/>
        </a:p>
      </dgm:t>
    </dgm:pt>
    <dgm:pt modelId="{E607013B-87A3-49E7-85FB-D415DF328E80}" type="pres">
      <dgm:prSet presAssocID="{7334509E-B793-4619-9433-01556F030CB9}" presName="connectorText" presStyleLbl="sibTrans2D1" presStyleIdx="1" presStyleCnt="4"/>
      <dgm:spPr/>
      <dgm:t>
        <a:bodyPr/>
        <a:lstStyle/>
        <a:p>
          <a:endParaRPr lang="fr-FR"/>
        </a:p>
      </dgm:t>
    </dgm:pt>
    <dgm:pt modelId="{B9D85CBD-BEB6-42EA-BD2F-09E57ABE7C60}" type="pres">
      <dgm:prSet presAssocID="{8B451204-9F3B-4D01-B859-43BC5994CE93}" presName="node" presStyleLbl="node1" presStyleIdx="1" presStyleCnt="4">
        <dgm:presLayoutVars>
          <dgm:bulletEnabled val="1"/>
        </dgm:presLayoutVars>
      </dgm:prSet>
      <dgm:spPr/>
      <dgm:t>
        <a:bodyPr/>
        <a:lstStyle/>
        <a:p>
          <a:endParaRPr lang="fr-FR"/>
        </a:p>
      </dgm:t>
    </dgm:pt>
    <dgm:pt modelId="{62A9A82B-9035-49EB-9BEB-803468DDFC15}" type="pres">
      <dgm:prSet presAssocID="{521BE0D3-FC29-4B75-94EE-CF81E8E11D74}" presName="parTrans" presStyleLbl="sibTrans2D1" presStyleIdx="2" presStyleCnt="4"/>
      <dgm:spPr/>
      <dgm:t>
        <a:bodyPr/>
        <a:lstStyle/>
        <a:p>
          <a:endParaRPr lang="fr-FR"/>
        </a:p>
      </dgm:t>
    </dgm:pt>
    <dgm:pt modelId="{2C9C5A67-5371-4BD7-ABAE-BD00AFB931A3}" type="pres">
      <dgm:prSet presAssocID="{521BE0D3-FC29-4B75-94EE-CF81E8E11D74}" presName="connectorText" presStyleLbl="sibTrans2D1" presStyleIdx="2" presStyleCnt="4"/>
      <dgm:spPr/>
      <dgm:t>
        <a:bodyPr/>
        <a:lstStyle/>
        <a:p>
          <a:endParaRPr lang="fr-FR"/>
        </a:p>
      </dgm:t>
    </dgm:pt>
    <dgm:pt modelId="{94F61315-6BE5-4310-9647-2318564D1B84}" type="pres">
      <dgm:prSet presAssocID="{5985310A-47FF-4575-88FD-E5DA8BE0C4C7}" presName="node" presStyleLbl="node1" presStyleIdx="2" presStyleCnt="4">
        <dgm:presLayoutVars>
          <dgm:bulletEnabled val="1"/>
        </dgm:presLayoutVars>
      </dgm:prSet>
      <dgm:spPr/>
      <dgm:t>
        <a:bodyPr/>
        <a:lstStyle/>
        <a:p>
          <a:endParaRPr lang="fr-FR"/>
        </a:p>
      </dgm:t>
    </dgm:pt>
    <dgm:pt modelId="{B3F392C9-EB08-4D78-AB0B-F32566C06BCE}" type="pres">
      <dgm:prSet presAssocID="{F4E97227-0F79-47D1-ABFA-A1AAFFBFBC59}" presName="parTrans" presStyleLbl="sibTrans2D1" presStyleIdx="3" presStyleCnt="4"/>
      <dgm:spPr/>
      <dgm:t>
        <a:bodyPr/>
        <a:lstStyle/>
        <a:p>
          <a:endParaRPr lang="fr-FR"/>
        </a:p>
      </dgm:t>
    </dgm:pt>
    <dgm:pt modelId="{F32F41A9-0410-4CE4-904D-FD4E98859D42}" type="pres">
      <dgm:prSet presAssocID="{F4E97227-0F79-47D1-ABFA-A1AAFFBFBC59}" presName="connectorText" presStyleLbl="sibTrans2D1" presStyleIdx="3" presStyleCnt="4"/>
      <dgm:spPr/>
      <dgm:t>
        <a:bodyPr/>
        <a:lstStyle/>
        <a:p>
          <a:endParaRPr lang="fr-FR"/>
        </a:p>
      </dgm:t>
    </dgm:pt>
    <dgm:pt modelId="{42F6D968-E5F3-49AA-9221-A467C721963B}" type="pres">
      <dgm:prSet presAssocID="{6F81E235-017C-4ACB-A0E6-ED9632B2D6DE}" presName="node" presStyleLbl="node1" presStyleIdx="3" presStyleCnt="4">
        <dgm:presLayoutVars>
          <dgm:bulletEnabled val="1"/>
        </dgm:presLayoutVars>
      </dgm:prSet>
      <dgm:spPr/>
      <dgm:t>
        <a:bodyPr/>
        <a:lstStyle/>
        <a:p>
          <a:endParaRPr lang="fr-FR"/>
        </a:p>
      </dgm:t>
    </dgm:pt>
  </dgm:ptLst>
  <dgm:cxnLst>
    <dgm:cxn modelId="{8876D36D-5BF6-45F1-9491-1D22CC2F3AF1}" type="presOf" srcId="{1C528823-89F1-4C8E-94D3-3E59F618E36A}" destId="{F6794C5C-3ED1-4BFF-B160-F10D0739E5A4}" srcOrd="0" destOrd="0" presId="urn:microsoft.com/office/officeart/2005/8/layout/radial5"/>
    <dgm:cxn modelId="{092E0676-5360-4F02-B8A1-C8C44243C261}" type="presOf" srcId="{7334509E-B793-4619-9433-01556F030CB9}" destId="{E607013B-87A3-49E7-85FB-D415DF328E80}" srcOrd="1" destOrd="0" presId="urn:microsoft.com/office/officeart/2005/8/layout/radial5"/>
    <dgm:cxn modelId="{055764BF-2570-489F-8B3E-B14A222045BB}" type="presOf" srcId="{689C2E9F-CFBC-4B9C-9EAA-E332512C6986}" destId="{EFF5BBA4-91CF-466C-8F7F-9D8FE5069B90}" srcOrd="1" destOrd="0" presId="urn:microsoft.com/office/officeart/2005/8/layout/radial5"/>
    <dgm:cxn modelId="{08C94D04-B1CD-4125-8A91-F6C3B1A979B5}" type="presOf" srcId="{F4E97227-0F79-47D1-ABFA-A1AAFFBFBC59}" destId="{F32F41A9-0410-4CE4-904D-FD4E98859D42}" srcOrd="1" destOrd="0" presId="urn:microsoft.com/office/officeart/2005/8/layout/radial5"/>
    <dgm:cxn modelId="{F21FA2E9-0FFE-4715-A2A9-D9582E9EA0AE}" srcId="{650C36DF-AD90-4815-9077-DE0A780BAC4F}" destId="{6F81E235-017C-4ACB-A0E6-ED9632B2D6DE}" srcOrd="3" destOrd="0" parTransId="{F4E97227-0F79-47D1-ABFA-A1AAFFBFBC59}" sibTransId="{1FD24EC7-BA9E-4224-9044-67CE988BE708}"/>
    <dgm:cxn modelId="{52E1D169-411D-4197-BC66-F87713F29CCA}" type="presOf" srcId="{521BE0D3-FC29-4B75-94EE-CF81E8E11D74}" destId="{2C9C5A67-5371-4BD7-ABAE-BD00AFB931A3}" srcOrd="1" destOrd="0" presId="urn:microsoft.com/office/officeart/2005/8/layout/radial5"/>
    <dgm:cxn modelId="{824F4D5B-115D-4DD1-8742-828EFED894C1}" type="presOf" srcId="{5985310A-47FF-4575-88FD-E5DA8BE0C4C7}" destId="{94F61315-6BE5-4310-9647-2318564D1B84}" srcOrd="0" destOrd="0" presId="urn:microsoft.com/office/officeart/2005/8/layout/radial5"/>
    <dgm:cxn modelId="{D8E497FF-2EA6-4CE1-A63C-7F29A73CB82D}" type="presOf" srcId="{650C36DF-AD90-4815-9077-DE0A780BAC4F}" destId="{5229FF16-8639-480C-9BBD-A37269D7116B}" srcOrd="0" destOrd="0" presId="urn:microsoft.com/office/officeart/2005/8/layout/radial5"/>
    <dgm:cxn modelId="{EB484F23-3832-4C98-8B43-4FE8A61592EF}" type="presOf" srcId="{8D7782AD-45B9-45EB-A11A-0BFBB7634371}" destId="{46A4246A-5133-4B36-975F-49264511703B}" srcOrd="0" destOrd="0" presId="urn:microsoft.com/office/officeart/2005/8/layout/radial5"/>
    <dgm:cxn modelId="{EAC95721-7974-4CEF-92BC-89C414F93B55}" type="presOf" srcId="{6F81E235-017C-4ACB-A0E6-ED9632B2D6DE}" destId="{42F6D968-E5F3-49AA-9221-A467C721963B}" srcOrd="0" destOrd="0" presId="urn:microsoft.com/office/officeart/2005/8/layout/radial5"/>
    <dgm:cxn modelId="{A0815B89-DDEB-469D-8B59-1C3176F71149}" type="presOf" srcId="{689C2E9F-CFBC-4B9C-9EAA-E332512C6986}" destId="{A4E7A549-28CE-4A2E-B485-C25DF5C3FBD0}" srcOrd="0" destOrd="0" presId="urn:microsoft.com/office/officeart/2005/8/layout/radial5"/>
    <dgm:cxn modelId="{06055BC9-BC69-4535-8643-3B113387011E}" srcId="{8D7782AD-45B9-45EB-A11A-0BFBB7634371}" destId="{650C36DF-AD90-4815-9077-DE0A780BAC4F}" srcOrd="0" destOrd="0" parTransId="{2119AA29-19D8-42B8-959C-6EF61F9D7624}" sibTransId="{1EFF13E6-6475-4B41-8963-08B23F7E99C1}"/>
    <dgm:cxn modelId="{AABCF368-BB42-4E3F-8A6C-8F73E45E8D4D}" srcId="{650C36DF-AD90-4815-9077-DE0A780BAC4F}" destId="{5985310A-47FF-4575-88FD-E5DA8BE0C4C7}" srcOrd="2" destOrd="0" parTransId="{521BE0D3-FC29-4B75-94EE-CF81E8E11D74}" sibTransId="{8A4F8157-0F4A-48A3-81FA-54AC79AA1D88}"/>
    <dgm:cxn modelId="{8C323AA2-32BF-4231-93FB-E09B39ABAC79}" type="presOf" srcId="{521BE0D3-FC29-4B75-94EE-CF81E8E11D74}" destId="{62A9A82B-9035-49EB-9BEB-803468DDFC15}" srcOrd="0" destOrd="0" presId="urn:microsoft.com/office/officeart/2005/8/layout/radial5"/>
    <dgm:cxn modelId="{8A9107E0-3974-4080-AC43-EE0B03431571}" srcId="{650C36DF-AD90-4815-9077-DE0A780BAC4F}" destId="{1C528823-89F1-4C8E-94D3-3E59F618E36A}" srcOrd="0" destOrd="0" parTransId="{689C2E9F-CFBC-4B9C-9EAA-E332512C6986}" sibTransId="{A62F29C3-D800-438F-9744-406A3C0B555E}"/>
    <dgm:cxn modelId="{5A97A12A-C91C-42D8-ACBD-2F0361C03762}" srcId="{650C36DF-AD90-4815-9077-DE0A780BAC4F}" destId="{8B451204-9F3B-4D01-B859-43BC5994CE93}" srcOrd="1" destOrd="0" parTransId="{7334509E-B793-4619-9433-01556F030CB9}" sibTransId="{70A74239-BCBA-48B7-ABD6-EA9E75984F17}"/>
    <dgm:cxn modelId="{8D4120B2-8364-4592-8DF0-CA8FE8225F0E}" type="presOf" srcId="{7334509E-B793-4619-9433-01556F030CB9}" destId="{15AC7927-4823-4369-835C-52C132EE0FF2}" srcOrd="0" destOrd="0" presId="urn:microsoft.com/office/officeart/2005/8/layout/radial5"/>
    <dgm:cxn modelId="{6A8138AB-B519-412D-A8C3-61984BC20E32}" type="presOf" srcId="{8B451204-9F3B-4D01-B859-43BC5994CE93}" destId="{B9D85CBD-BEB6-42EA-BD2F-09E57ABE7C60}" srcOrd="0" destOrd="0" presId="urn:microsoft.com/office/officeart/2005/8/layout/radial5"/>
    <dgm:cxn modelId="{842AC9C8-4D94-495C-946F-98E1433D96D5}" type="presOf" srcId="{F4E97227-0F79-47D1-ABFA-A1AAFFBFBC59}" destId="{B3F392C9-EB08-4D78-AB0B-F32566C06BCE}" srcOrd="0" destOrd="0" presId="urn:microsoft.com/office/officeart/2005/8/layout/radial5"/>
    <dgm:cxn modelId="{62AACFE3-C600-4D09-9F99-DE298D5C42F6}" type="presParOf" srcId="{46A4246A-5133-4B36-975F-49264511703B}" destId="{5229FF16-8639-480C-9BBD-A37269D7116B}" srcOrd="0" destOrd="0" presId="urn:microsoft.com/office/officeart/2005/8/layout/radial5"/>
    <dgm:cxn modelId="{591D1192-F6D4-4305-A653-1EBBA8E4A450}" type="presParOf" srcId="{46A4246A-5133-4B36-975F-49264511703B}" destId="{A4E7A549-28CE-4A2E-B485-C25DF5C3FBD0}" srcOrd="1" destOrd="0" presId="urn:microsoft.com/office/officeart/2005/8/layout/radial5"/>
    <dgm:cxn modelId="{20233696-2AF0-4371-8C5E-446CA35956B0}" type="presParOf" srcId="{A4E7A549-28CE-4A2E-B485-C25DF5C3FBD0}" destId="{EFF5BBA4-91CF-466C-8F7F-9D8FE5069B90}" srcOrd="0" destOrd="0" presId="urn:microsoft.com/office/officeart/2005/8/layout/radial5"/>
    <dgm:cxn modelId="{DCE87B43-FD7D-4B9C-BBC4-0D26148769E9}" type="presParOf" srcId="{46A4246A-5133-4B36-975F-49264511703B}" destId="{F6794C5C-3ED1-4BFF-B160-F10D0739E5A4}" srcOrd="2" destOrd="0" presId="urn:microsoft.com/office/officeart/2005/8/layout/radial5"/>
    <dgm:cxn modelId="{3B02347A-F246-4729-8070-B9F9BF7E26D9}" type="presParOf" srcId="{46A4246A-5133-4B36-975F-49264511703B}" destId="{15AC7927-4823-4369-835C-52C132EE0FF2}" srcOrd="3" destOrd="0" presId="urn:microsoft.com/office/officeart/2005/8/layout/radial5"/>
    <dgm:cxn modelId="{A1BEE17D-D856-4C27-98EB-35097241BA70}" type="presParOf" srcId="{15AC7927-4823-4369-835C-52C132EE0FF2}" destId="{E607013B-87A3-49E7-85FB-D415DF328E80}" srcOrd="0" destOrd="0" presId="urn:microsoft.com/office/officeart/2005/8/layout/radial5"/>
    <dgm:cxn modelId="{64F90D48-96F1-463D-B85F-9357245D4E5A}" type="presParOf" srcId="{46A4246A-5133-4B36-975F-49264511703B}" destId="{B9D85CBD-BEB6-42EA-BD2F-09E57ABE7C60}" srcOrd="4" destOrd="0" presId="urn:microsoft.com/office/officeart/2005/8/layout/radial5"/>
    <dgm:cxn modelId="{DDF5DB6B-45CC-4AD4-9653-DD5B1AFE1FCA}" type="presParOf" srcId="{46A4246A-5133-4B36-975F-49264511703B}" destId="{62A9A82B-9035-49EB-9BEB-803468DDFC15}" srcOrd="5" destOrd="0" presId="urn:microsoft.com/office/officeart/2005/8/layout/radial5"/>
    <dgm:cxn modelId="{C16EE77F-54E8-40DE-85B1-9E4EE8788683}" type="presParOf" srcId="{62A9A82B-9035-49EB-9BEB-803468DDFC15}" destId="{2C9C5A67-5371-4BD7-ABAE-BD00AFB931A3}" srcOrd="0" destOrd="0" presId="urn:microsoft.com/office/officeart/2005/8/layout/radial5"/>
    <dgm:cxn modelId="{7DAA017B-A6DD-4891-A265-F4C24457B988}" type="presParOf" srcId="{46A4246A-5133-4B36-975F-49264511703B}" destId="{94F61315-6BE5-4310-9647-2318564D1B84}" srcOrd="6" destOrd="0" presId="urn:microsoft.com/office/officeart/2005/8/layout/radial5"/>
    <dgm:cxn modelId="{138B0724-8852-44E7-B2E9-D597B05054E3}" type="presParOf" srcId="{46A4246A-5133-4B36-975F-49264511703B}" destId="{B3F392C9-EB08-4D78-AB0B-F32566C06BCE}" srcOrd="7" destOrd="0" presId="urn:microsoft.com/office/officeart/2005/8/layout/radial5"/>
    <dgm:cxn modelId="{A6DED311-B7A8-45C0-8F71-B1E1EA661738}" type="presParOf" srcId="{B3F392C9-EB08-4D78-AB0B-F32566C06BCE}" destId="{F32F41A9-0410-4CE4-904D-FD4E98859D42}" srcOrd="0" destOrd="0" presId="urn:microsoft.com/office/officeart/2005/8/layout/radial5"/>
    <dgm:cxn modelId="{800D349C-6A3E-42AA-AC2A-79331A8D43A5}" type="presParOf" srcId="{46A4246A-5133-4B36-975F-49264511703B}" destId="{42F6D968-E5F3-49AA-9221-A467C721963B}" srcOrd="8" destOrd="0" presId="urn:microsoft.com/office/officeart/2005/8/layout/radial5"/>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ECEE179-1A28-4285-A7E0-844A77F541D3}" type="doc">
      <dgm:prSet loTypeId="urn:microsoft.com/office/officeart/2008/layout/VerticalCurvedList" loCatId="list" qsTypeId="urn:microsoft.com/office/officeart/2005/8/quickstyle/3d2" qsCatId="3D" csTypeId="urn:microsoft.com/office/officeart/2005/8/colors/colorful2" csCatId="colorful" phldr="1"/>
      <dgm:spPr/>
      <dgm:t>
        <a:bodyPr/>
        <a:lstStyle/>
        <a:p>
          <a:endParaRPr lang="fr-FR"/>
        </a:p>
      </dgm:t>
    </dgm:pt>
    <dgm:pt modelId="{07CD998A-DFF1-4EFF-9AE4-6256545F3FAF}">
      <dgm:prSet phldrT="[Texte]" custT="1"/>
      <dgm:spPr/>
      <dgm:t>
        <a:bodyPr/>
        <a:lstStyle/>
        <a:p>
          <a:r>
            <a:rPr lang="ar-DZ" sz="4000" dirty="0" smtClean="0">
              <a:solidFill>
                <a:schemeClr val="tx1"/>
              </a:solidFill>
            </a:rPr>
            <a:t>ليست الاتجاهات موروثة لكنها تكتسب من خلال الخبرة </a:t>
          </a:r>
          <a:endParaRPr lang="fr-FR" sz="4000" dirty="0">
            <a:solidFill>
              <a:schemeClr val="tx1"/>
            </a:solidFill>
          </a:endParaRPr>
        </a:p>
      </dgm:t>
    </dgm:pt>
    <dgm:pt modelId="{B41367C8-B95B-4C4E-ACEC-E0541F8B60CF}" type="parTrans" cxnId="{46B76C01-9E18-4404-B136-479417155190}">
      <dgm:prSet/>
      <dgm:spPr/>
      <dgm:t>
        <a:bodyPr/>
        <a:lstStyle/>
        <a:p>
          <a:endParaRPr lang="fr-FR"/>
        </a:p>
      </dgm:t>
    </dgm:pt>
    <dgm:pt modelId="{E5D7A84F-9CA7-45BE-B099-C39AEE4E474E}" type="sibTrans" cxnId="{46B76C01-9E18-4404-B136-479417155190}">
      <dgm:prSet/>
      <dgm:spPr/>
      <dgm:t>
        <a:bodyPr/>
        <a:lstStyle/>
        <a:p>
          <a:endParaRPr lang="fr-FR"/>
        </a:p>
      </dgm:t>
    </dgm:pt>
    <dgm:pt modelId="{865BB0AE-053E-4ECB-AB7B-445161403841}">
      <dgm:prSet phldrT="[Texte]" custT="1"/>
      <dgm:spPr/>
      <dgm:t>
        <a:bodyPr/>
        <a:lstStyle/>
        <a:p>
          <a:r>
            <a:rPr lang="ar-DZ" sz="4800" dirty="0" smtClean="0">
              <a:solidFill>
                <a:schemeClr val="tx1"/>
              </a:solidFill>
            </a:rPr>
            <a:t>الاتجاهات ذات اسناد موضوعي </a:t>
          </a:r>
          <a:endParaRPr lang="fr-FR" sz="4800" dirty="0">
            <a:solidFill>
              <a:schemeClr val="tx1"/>
            </a:solidFill>
          </a:endParaRPr>
        </a:p>
      </dgm:t>
    </dgm:pt>
    <dgm:pt modelId="{52E3405B-E2D1-4CD0-A82F-38BE1FB9BAC1}" type="parTrans" cxnId="{5581018B-AA66-4676-A714-AE40B5CE863B}">
      <dgm:prSet/>
      <dgm:spPr/>
      <dgm:t>
        <a:bodyPr/>
        <a:lstStyle/>
        <a:p>
          <a:endParaRPr lang="fr-FR"/>
        </a:p>
      </dgm:t>
    </dgm:pt>
    <dgm:pt modelId="{C467EC37-F2CD-4940-93DB-BAB39047069C}" type="sibTrans" cxnId="{5581018B-AA66-4676-A714-AE40B5CE863B}">
      <dgm:prSet/>
      <dgm:spPr/>
      <dgm:t>
        <a:bodyPr/>
        <a:lstStyle/>
        <a:p>
          <a:endParaRPr lang="fr-FR"/>
        </a:p>
      </dgm:t>
    </dgm:pt>
    <dgm:pt modelId="{48977495-13A2-4264-8733-868C07D95FC9}">
      <dgm:prSet phldrT="[Texte]" custT="1"/>
      <dgm:spPr/>
      <dgm:t>
        <a:bodyPr/>
        <a:lstStyle/>
        <a:p>
          <a:r>
            <a:rPr lang="ar-DZ" sz="4000" dirty="0" smtClean="0">
              <a:solidFill>
                <a:schemeClr val="tx1"/>
              </a:solidFill>
            </a:rPr>
            <a:t>تختلف الاتجاهات في تكافؤها فامتلاك شخص لاتجاه نحو شيء يدل على عل أنه يتخذ موقفا سلبيا أو إيجابيا </a:t>
          </a:r>
          <a:endParaRPr lang="fr-FR" sz="4000" dirty="0">
            <a:solidFill>
              <a:schemeClr val="tx1"/>
            </a:solidFill>
          </a:endParaRPr>
        </a:p>
      </dgm:t>
    </dgm:pt>
    <dgm:pt modelId="{2F11A07A-3D4A-4CD8-9E41-5A3C615C5E77}" type="parTrans" cxnId="{82C430EC-F54A-4397-9418-EB15700C31CF}">
      <dgm:prSet/>
      <dgm:spPr/>
      <dgm:t>
        <a:bodyPr/>
        <a:lstStyle/>
        <a:p>
          <a:endParaRPr lang="fr-FR"/>
        </a:p>
      </dgm:t>
    </dgm:pt>
    <dgm:pt modelId="{4663F94D-0148-4B28-B9B8-9D779FBEE529}" type="sibTrans" cxnId="{82C430EC-F54A-4397-9418-EB15700C31CF}">
      <dgm:prSet/>
      <dgm:spPr/>
      <dgm:t>
        <a:bodyPr/>
        <a:lstStyle/>
        <a:p>
          <a:endParaRPr lang="fr-FR"/>
        </a:p>
      </dgm:t>
    </dgm:pt>
    <dgm:pt modelId="{93A084FA-2546-489D-9D28-7112EE9D709D}">
      <dgm:prSet custT="1"/>
      <dgm:spPr/>
      <dgm:t>
        <a:bodyPr/>
        <a:lstStyle/>
        <a:p>
          <a:r>
            <a:rPr lang="ar-DZ" sz="4000" dirty="0" smtClean="0">
              <a:solidFill>
                <a:schemeClr val="tx1"/>
              </a:solidFill>
            </a:rPr>
            <a:t>يمكن الاستدلال على الاتجاهات من خلال الاثارة الملحوظة </a:t>
          </a:r>
          <a:r>
            <a:rPr lang="ar-DZ" sz="4000" dirty="0" err="1" smtClean="0">
              <a:solidFill>
                <a:schemeClr val="tx1"/>
              </a:solidFill>
            </a:rPr>
            <a:t>ماينتج</a:t>
          </a:r>
          <a:r>
            <a:rPr lang="ar-DZ" sz="4000" dirty="0" smtClean="0">
              <a:solidFill>
                <a:schemeClr val="tx1"/>
              </a:solidFill>
            </a:rPr>
            <a:t> عنها من نمط سلوكي  </a:t>
          </a:r>
          <a:endParaRPr lang="fr-FR" sz="4000" dirty="0">
            <a:solidFill>
              <a:schemeClr val="tx1"/>
            </a:solidFill>
          </a:endParaRPr>
        </a:p>
      </dgm:t>
    </dgm:pt>
    <dgm:pt modelId="{F2F2F9C3-1782-4A2B-B9DE-7244E06557AA}" type="parTrans" cxnId="{A7F3E33F-C065-4AD5-A234-42F989BFDEFA}">
      <dgm:prSet/>
      <dgm:spPr/>
      <dgm:t>
        <a:bodyPr/>
        <a:lstStyle/>
        <a:p>
          <a:endParaRPr lang="fr-FR"/>
        </a:p>
      </dgm:t>
    </dgm:pt>
    <dgm:pt modelId="{5B341B87-4B18-48CA-8EAE-79B06F0C1E2E}" type="sibTrans" cxnId="{A7F3E33F-C065-4AD5-A234-42F989BFDEFA}">
      <dgm:prSet/>
      <dgm:spPr/>
      <dgm:t>
        <a:bodyPr/>
        <a:lstStyle/>
        <a:p>
          <a:endParaRPr lang="fr-FR"/>
        </a:p>
      </dgm:t>
    </dgm:pt>
    <dgm:pt modelId="{1BA491AB-9995-48B1-8BA8-4B77F7CBA070}" type="pres">
      <dgm:prSet presAssocID="{8ECEE179-1A28-4285-A7E0-844A77F541D3}" presName="Name0" presStyleCnt="0">
        <dgm:presLayoutVars>
          <dgm:chMax val="7"/>
          <dgm:chPref val="7"/>
          <dgm:dir val="rev"/>
        </dgm:presLayoutVars>
      </dgm:prSet>
      <dgm:spPr/>
      <dgm:t>
        <a:bodyPr/>
        <a:lstStyle/>
        <a:p>
          <a:endParaRPr lang="fr-FR"/>
        </a:p>
      </dgm:t>
    </dgm:pt>
    <dgm:pt modelId="{115D25FD-A407-4A67-9217-91AC22C2BF30}" type="pres">
      <dgm:prSet presAssocID="{8ECEE179-1A28-4285-A7E0-844A77F541D3}" presName="Name1" presStyleCnt="0"/>
      <dgm:spPr/>
    </dgm:pt>
    <dgm:pt modelId="{28D8F22F-726C-4871-A1BB-7FA9F6336D77}" type="pres">
      <dgm:prSet presAssocID="{8ECEE179-1A28-4285-A7E0-844A77F541D3}" presName="cycle" presStyleCnt="0"/>
      <dgm:spPr/>
    </dgm:pt>
    <dgm:pt modelId="{A777DB9D-01DB-49F1-8BF6-909C1B33553A}" type="pres">
      <dgm:prSet presAssocID="{8ECEE179-1A28-4285-A7E0-844A77F541D3}" presName="srcNode" presStyleLbl="node1" presStyleIdx="0" presStyleCnt="4"/>
      <dgm:spPr/>
    </dgm:pt>
    <dgm:pt modelId="{EF08C88B-3841-46D5-A20A-485D988E725A}" type="pres">
      <dgm:prSet presAssocID="{8ECEE179-1A28-4285-A7E0-844A77F541D3}" presName="conn" presStyleLbl="parChTrans1D2" presStyleIdx="0" presStyleCnt="1"/>
      <dgm:spPr/>
      <dgm:t>
        <a:bodyPr/>
        <a:lstStyle/>
        <a:p>
          <a:endParaRPr lang="fr-FR"/>
        </a:p>
      </dgm:t>
    </dgm:pt>
    <dgm:pt modelId="{14F2940B-CDA8-4A9F-86FA-2A4A9CC51ECE}" type="pres">
      <dgm:prSet presAssocID="{8ECEE179-1A28-4285-A7E0-844A77F541D3}" presName="extraNode" presStyleLbl="node1" presStyleIdx="0" presStyleCnt="4"/>
      <dgm:spPr/>
    </dgm:pt>
    <dgm:pt modelId="{1E164DA2-D02D-4CA6-9C8A-CEC18A1E1FC9}" type="pres">
      <dgm:prSet presAssocID="{8ECEE179-1A28-4285-A7E0-844A77F541D3}" presName="dstNode" presStyleLbl="node1" presStyleIdx="0" presStyleCnt="4"/>
      <dgm:spPr/>
    </dgm:pt>
    <dgm:pt modelId="{C06CC163-6304-456D-9DCF-2B081C0E64D2}" type="pres">
      <dgm:prSet presAssocID="{07CD998A-DFF1-4EFF-9AE4-6256545F3FAF}" presName="text_1" presStyleLbl="node1" presStyleIdx="0" presStyleCnt="4">
        <dgm:presLayoutVars>
          <dgm:bulletEnabled val="1"/>
        </dgm:presLayoutVars>
      </dgm:prSet>
      <dgm:spPr/>
      <dgm:t>
        <a:bodyPr/>
        <a:lstStyle/>
        <a:p>
          <a:endParaRPr lang="fr-FR"/>
        </a:p>
      </dgm:t>
    </dgm:pt>
    <dgm:pt modelId="{5F5CC728-FF00-4DB9-A390-FA0D283FBB34}" type="pres">
      <dgm:prSet presAssocID="{07CD998A-DFF1-4EFF-9AE4-6256545F3FAF}" presName="accent_1" presStyleCnt="0"/>
      <dgm:spPr/>
    </dgm:pt>
    <dgm:pt modelId="{D4B08770-9A9F-4EFD-9A67-D47B72E22663}" type="pres">
      <dgm:prSet presAssocID="{07CD998A-DFF1-4EFF-9AE4-6256545F3FAF}" presName="accentRepeatNode" presStyleLbl="solidFgAcc1" presStyleIdx="0" presStyleCnt="4"/>
      <dgm:spPr/>
    </dgm:pt>
    <dgm:pt modelId="{EF2CC4EE-6A57-4528-8E27-2671C98A2D13}" type="pres">
      <dgm:prSet presAssocID="{93A084FA-2546-489D-9D28-7112EE9D709D}" presName="text_2" presStyleLbl="node1" presStyleIdx="1" presStyleCnt="4">
        <dgm:presLayoutVars>
          <dgm:bulletEnabled val="1"/>
        </dgm:presLayoutVars>
      </dgm:prSet>
      <dgm:spPr/>
      <dgm:t>
        <a:bodyPr/>
        <a:lstStyle/>
        <a:p>
          <a:endParaRPr lang="fr-FR"/>
        </a:p>
      </dgm:t>
    </dgm:pt>
    <dgm:pt modelId="{6B6C605A-C436-40DF-AB01-C4DDF53D4B3E}" type="pres">
      <dgm:prSet presAssocID="{93A084FA-2546-489D-9D28-7112EE9D709D}" presName="accent_2" presStyleCnt="0"/>
      <dgm:spPr/>
    </dgm:pt>
    <dgm:pt modelId="{D2721699-DE38-460B-B751-B2751E4D18A5}" type="pres">
      <dgm:prSet presAssocID="{93A084FA-2546-489D-9D28-7112EE9D709D}" presName="accentRepeatNode" presStyleLbl="solidFgAcc1" presStyleIdx="1" presStyleCnt="4"/>
      <dgm:spPr/>
    </dgm:pt>
    <dgm:pt modelId="{DD36C931-E635-4159-9ACE-A94DB532E39B}" type="pres">
      <dgm:prSet presAssocID="{865BB0AE-053E-4ECB-AB7B-445161403841}" presName="text_3" presStyleLbl="node1" presStyleIdx="2" presStyleCnt="4">
        <dgm:presLayoutVars>
          <dgm:bulletEnabled val="1"/>
        </dgm:presLayoutVars>
      </dgm:prSet>
      <dgm:spPr/>
      <dgm:t>
        <a:bodyPr/>
        <a:lstStyle/>
        <a:p>
          <a:endParaRPr lang="fr-FR"/>
        </a:p>
      </dgm:t>
    </dgm:pt>
    <dgm:pt modelId="{AFFB24C6-42BB-44FC-9F63-7536243FD84B}" type="pres">
      <dgm:prSet presAssocID="{865BB0AE-053E-4ECB-AB7B-445161403841}" presName="accent_3" presStyleCnt="0"/>
      <dgm:spPr/>
    </dgm:pt>
    <dgm:pt modelId="{791967B9-A2BA-4E4E-976E-C43108A45032}" type="pres">
      <dgm:prSet presAssocID="{865BB0AE-053E-4ECB-AB7B-445161403841}" presName="accentRepeatNode" presStyleLbl="solidFgAcc1" presStyleIdx="2" presStyleCnt="4"/>
      <dgm:spPr/>
    </dgm:pt>
    <dgm:pt modelId="{234514CD-1CD7-4870-AE6F-6E6F7EC7DC06}" type="pres">
      <dgm:prSet presAssocID="{48977495-13A2-4264-8733-868C07D95FC9}" presName="text_4" presStyleLbl="node1" presStyleIdx="3" presStyleCnt="4">
        <dgm:presLayoutVars>
          <dgm:bulletEnabled val="1"/>
        </dgm:presLayoutVars>
      </dgm:prSet>
      <dgm:spPr/>
      <dgm:t>
        <a:bodyPr/>
        <a:lstStyle/>
        <a:p>
          <a:endParaRPr lang="fr-FR"/>
        </a:p>
      </dgm:t>
    </dgm:pt>
    <dgm:pt modelId="{2DB71492-E180-420B-8942-DD6BE87F3647}" type="pres">
      <dgm:prSet presAssocID="{48977495-13A2-4264-8733-868C07D95FC9}" presName="accent_4" presStyleCnt="0"/>
      <dgm:spPr/>
    </dgm:pt>
    <dgm:pt modelId="{C9969A11-6217-4DFE-86FB-BA11847FAD51}" type="pres">
      <dgm:prSet presAssocID="{48977495-13A2-4264-8733-868C07D95FC9}" presName="accentRepeatNode" presStyleLbl="solidFgAcc1" presStyleIdx="3" presStyleCnt="4"/>
      <dgm:spPr/>
    </dgm:pt>
  </dgm:ptLst>
  <dgm:cxnLst>
    <dgm:cxn modelId="{87797F33-2BB3-414B-BC19-0BFC87E8B5AF}" type="presOf" srcId="{8ECEE179-1A28-4285-A7E0-844A77F541D3}" destId="{1BA491AB-9995-48B1-8BA8-4B77F7CBA070}" srcOrd="0" destOrd="0" presId="urn:microsoft.com/office/officeart/2008/layout/VerticalCurvedList"/>
    <dgm:cxn modelId="{46B76C01-9E18-4404-B136-479417155190}" srcId="{8ECEE179-1A28-4285-A7E0-844A77F541D3}" destId="{07CD998A-DFF1-4EFF-9AE4-6256545F3FAF}" srcOrd="0" destOrd="0" parTransId="{B41367C8-B95B-4C4E-ACEC-E0541F8B60CF}" sibTransId="{E5D7A84F-9CA7-45BE-B099-C39AEE4E474E}"/>
    <dgm:cxn modelId="{82C430EC-F54A-4397-9418-EB15700C31CF}" srcId="{8ECEE179-1A28-4285-A7E0-844A77F541D3}" destId="{48977495-13A2-4264-8733-868C07D95FC9}" srcOrd="3" destOrd="0" parTransId="{2F11A07A-3D4A-4CD8-9E41-5A3C615C5E77}" sibTransId="{4663F94D-0148-4B28-B9B8-9D779FBEE529}"/>
    <dgm:cxn modelId="{67669904-A6E0-4261-B75C-DFDCCAC2B20A}" type="presOf" srcId="{865BB0AE-053E-4ECB-AB7B-445161403841}" destId="{DD36C931-E635-4159-9ACE-A94DB532E39B}" srcOrd="0" destOrd="0" presId="urn:microsoft.com/office/officeart/2008/layout/VerticalCurvedList"/>
    <dgm:cxn modelId="{6DAFC3B8-530E-4C30-809A-2A17B8EB4524}" type="presOf" srcId="{48977495-13A2-4264-8733-868C07D95FC9}" destId="{234514CD-1CD7-4870-AE6F-6E6F7EC7DC06}" srcOrd="0" destOrd="0" presId="urn:microsoft.com/office/officeart/2008/layout/VerticalCurvedList"/>
    <dgm:cxn modelId="{5581018B-AA66-4676-A714-AE40B5CE863B}" srcId="{8ECEE179-1A28-4285-A7E0-844A77F541D3}" destId="{865BB0AE-053E-4ECB-AB7B-445161403841}" srcOrd="2" destOrd="0" parTransId="{52E3405B-E2D1-4CD0-A82F-38BE1FB9BAC1}" sibTransId="{C467EC37-F2CD-4940-93DB-BAB39047069C}"/>
    <dgm:cxn modelId="{DB9170A5-DBCA-45D0-9189-21608672D03C}" type="presOf" srcId="{E5D7A84F-9CA7-45BE-B099-C39AEE4E474E}" destId="{EF08C88B-3841-46D5-A20A-485D988E725A}" srcOrd="0" destOrd="0" presId="urn:microsoft.com/office/officeart/2008/layout/VerticalCurvedList"/>
    <dgm:cxn modelId="{9B1B9E4D-8BE2-442C-8096-8DC559D98264}" type="presOf" srcId="{93A084FA-2546-489D-9D28-7112EE9D709D}" destId="{EF2CC4EE-6A57-4528-8E27-2671C98A2D13}" srcOrd="0" destOrd="0" presId="urn:microsoft.com/office/officeart/2008/layout/VerticalCurvedList"/>
    <dgm:cxn modelId="{A7F3E33F-C065-4AD5-A234-42F989BFDEFA}" srcId="{8ECEE179-1A28-4285-A7E0-844A77F541D3}" destId="{93A084FA-2546-489D-9D28-7112EE9D709D}" srcOrd="1" destOrd="0" parTransId="{F2F2F9C3-1782-4A2B-B9DE-7244E06557AA}" sibTransId="{5B341B87-4B18-48CA-8EAE-79B06F0C1E2E}"/>
    <dgm:cxn modelId="{9AC4CB81-3F30-41A9-989B-2B1D13BEC9A8}" type="presOf" srcId="{07CD998A-DFF1-4EFF-9AE4-6256545F3FAF}" destId="{C06CC163-6304-456D-9DCF-2B081C0E64D2}" srcOrd="0" destOrd="0" presId="urn:microsoft.com/office/officeart/2008/layout/VerticalCurvedList"/>
    <dgm:cxn modelId="{ACC8039D-BB62-4C2F-AD15-623D566010A8}" type="presParOf" srcId="{1BA491AB-9995-48B1-8BA8-4B77F7CBA070}" destId="{115D25FD-A407-4A67-9217-91AC22C2BF30}" srcOrd="0" destOrd="0" presId="urn:microsoft.com/office/officeart/2008/layout/VerticalCurvedList"/>
    <dgm:cxn modelId="{C1509E99-B0EE-4AD0-9BC9-7392FC5EA824}" type="presParOf" srcId="{115D25FD-A407-4A67-9217-91AC22C2BF30}" destId="{28D8F22F-726C-4871-A1BB-7FA9F6336D77}" srcOrd="0" destOrd="0" presId="urn:microsoft.com/office/officeart/2008/layout/VerticalCurvedList"/>
    <dgm:cxn modelId="{B3D3281B-D62E-4F6B-B989-EE52448A1E9E}" type="presParOf" srcId="{28D8F22F-726C-4871-A1BB-7FA9F6336D77}" destId="{A777DB9D-01DB-49F1-8BF6-909C1B33553A}" srcOrd="0" destOrd="0" presId="urn:microsoft.com/office/officeart/2008/layout/VerticalCurvedList"/>
    <dgm:cxn modelId="{825F5A77-C5CC-414B-B371-27A6DC4B7CF9}" type="presParOf" srcId="{28D8F22F-726C-4871-A1BB-7FA9F6336D77}" destId="{EF08C88B-3841-46D5-A20A-485D988E725A}" srcOrd="1" destOrd="0" presId="urn:microsoft.com/office/officeart/2008/layout/VerticalCurvedList"/>
    <dgm:cxn modelId="{6C33CD6B-2186-459B-B07C-5E7BBEF23258}" type="presParOf" srcId="{28D8F22F-726C-4871-A1BB-7FA9F6336D77}" destId="{14F2940B-CDA8-4A9F-86FA-2A4A9CC51ECE}" srcOrd="2" destOrd="0" presId="urn:microsoft.com/office/officeart/2008/layout/VerticalCurvedList"/>
    <dgm:cxn modelId="{23F7B490-DDDF-4172-96EC-B39E95B83D5D}" type="presParOf" srcId="{28D8F22F-726C-4871-A1BB-7FA9F6336D77}" destId="{1E164DA2-D02D-4CA6-9C8A-CEC18A1E1FC9}" srcOrd="3" destOrd="0" presId="urn:microsoft.com/office/officeart/2008/layout/VerticalCurvedList"/>
    <dgm:cxn modelId="{EF8A51D6-6C15-4FBD-91E7-E5F326122E1D}" type="presParOf" srcId="{115D25FD-A407-4A67-9217-91AC22C2BF30}" destId="{C06CC163-6304-456D-9DCF-2B081C0E64D2}" srcOrd="1" destOrd="0" presId="urn:microsoft.com/office/officeart/2008/layout/VerticalCurvedList"/>
    <dgm:cxn modelId="{CE20AD0D-0C02-4245-B8BC-0FE13736835D}" type="presParOf" srcId="{115D25FD-A407-4A67-9217-91AC22C2BF30}" destId="{5F5CC728-FF00-4DB9-A390-FA0D283FBB34}" srcOrd="2" destOrd="0" presId="urn:microsoft.com/office/officeart/2008/layout/VerticalCurvedList"/>
    <dgm:cxn modelId="{57C5E1E3-7A86-4A69-AC97-4B77CE24F0C1}" type="presParOf" srcId="{5F5CC728-FF00-4DB9-A390-FA0D283FBB34}" destId="{D4B08770-9A9F-4EFD-9A67-D47B72E22663}" srcOrd="0" destOrd="0" presId="urn:microsoft.com/office/officeart/2008/layout/VerticalCurvedList"/>
    <dgm:cxn modelId="{5ECA1881-28C4-4685-A956-0EB174F13B63}" type="presParOf" srcId="{115D25FD-A407-4A67-9217-91AC22C2BF30}" destId="{EF2CC4EE-6A57-4528-8E27-2671C98A2D13}" srcOrd="3" destOrd="0" presId="urn:microsoft.com/office/officeart/2008/layout/VerticalCurvedList"/>
    <dgm:cxn modelId="{81B42D9B-02C6-4280-B783-14E49C54AA84}" type="presParOf" srcId="{115D25FD-A407-4A67-9217-91AC22C2BF30}" destId="{6B6C605A-C436-40DF-AB01-C4DDF53D4B3E}" srcOrd="4" destOrd="0" presId="urn:microsoft.com/office/officeart/2008/layout/VerticalCurvedList"/>
    <dgm:cxn modelId="{E1A6F061-36CE-4DD9-B5EF-EA42FCE3BAE6}" type="presParOf" srcId="{6B6C605A-C436-40DF-AB01-C4DDF53D4B3E}" destId="{D2721699-DE38-460B-B751-B2751E4D18A5}" srcOrd="0" destOrd="0" presId="urn:microsoft.com/office/officeart/2008/layout/VerticalCurvedList"/>
    <dgm:cxn modelId="{08B0EA05-07E4-4F48-A145-D32B06964C4B}" type="presParOf" srcId="{115D25FD-A407-4A67-9217-91AC22C2BF30}" destId="{DD36C931-E635-4159-9ACE-A94DB532E39B}" srcOrd="5" destOrd="0" presId="urn:microsoft.com/office/officeart/2008/layout/VerticalCurvedList"/>
    <dgm:cxn modelId="{D0AA8EA5-BA5C-4429-9DFC-5005E39E1103}" type="presParOf" srcId="{115D25FD-A407-4A67-9217-91AC22C2BF30}" destId="{AFFB24C6-42BB-44FC-9F63-7536243FD84B}" srcOrd="6" destOrd="0" presId="urn:microsoft.com/office/officeart/2008/layout/VerticalCurvedList"/>
    <dgm:cxn modelId="{84EA7BD8-F214-4E91-9F30-BC2B068C8CB5}" type="presParOf" srcId="{AFFB24C6-42BB-44FC-9F63-7536243FD84B}" destId="{791967B9-A2BA-4E4E-976E-C43108A45032}" srcOrd="0" destOrd="0" presId="urn:microsoft.com/office/officeart/2008/layout/VerticalCurvedList"/>
    <dgm:cxn modelId="{84A79A64-6DC0-4596-B58B-C4B0C7152A35}" type="presParOf" srcId="{115D25FD-A407-4A67-9217-91AC22C2BF30}" destId="{234514CD-1CD7-4870-AE6F-6E6F7EC7DC06}" srcOrd="7" destOrd="0" presId="urn:microsoft.com/office/officeart/2008/layout/VerticalCurvedList"/>
    <dgm:cxn modelId="{3F98FB0F-4854-4162-BC5E-01D1628EA403}" type="presParOf" srcId="{115D25FD-A407-4A67-9217-91AC22C2BF30}" destId="{2DB71492-E180-420B-8942-DD6BE87F3647}" srcOrd="8" destOrd="0" presId="urn:microsoft.com/office/officeart/2008/layout/VerticalCurvedList"/>
    <dgm:cxn modelId="{C3A7F6EA-CDE9-44B0-93C0-04F1E9FE2A8C}" type="presParOf" srcId="{2DB71492-E180-420B-8942-DD6BE87F3647}" destId="{C9969A11-6217-4DFE-86FB-BA11847FAD51}" srcOrd="0" destOrd="0" presId="urn:microsoft.com/office/officeart/2008/layout/VerticalCurvedList"/>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98F51B8-BAF3-4790-A700-8BD0071DB905}"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fr-FR"/>
        </a:p>
      </dgm:t>
    </dgm:pt>
    <dgm:pt modelId="{E86C080C-12BE-4539-8A8B-26E6D728489D}">
      <dgm:prSet phldrT="[Texte]" custT="1"/>
      <dgm:spPr/>
      <dgm:t>
        <a:bodyPr/>
        <a:lstStyle/>
        <a:p>
          <a:r>
            <a:rPr lang="ar-DZ" sz="3200" dirty="0" smtClean="0">
              <a:solidFill>
                <a:schemeClr val="tx1"/>
              </a:solidFill>
            </a:rPr>
            <a:t>تعارض التغيير مع اشباع الحاجات </a:t>
          </a:r>
          <a:endParaRPr lang="fr-FR" sz="3200" dirty="0">
            <a:solidFill>
              <a:schemeClr val="tx1"/>
            </a:solidFill>
          </a:endParaRPr>
        </a:p>
      </dgm:t>
    </dgm:pt>
    <dgm:pt modelId="{94A9717D-0F6D-451B-BAD9-A9846BC43DAB}" type="parTrans" cxnId="{41AFA12C-E048-486D-B7B1-7FB8622113CD}">
      <dgm:prSet/>
      <dgm:spPr/>
      <dgm:t>
        <a:bodyPr/>
        <a:lstStyle/>
        <a:p>
          <a:endParaRPr lang="fr-FR"/>
        </a:p>
      </dgm:t>
    </dgm:pt>
    <dgm:pt modelId="{3A7FCE51-4343-4196-8931-1EE3F1E3444D}" type="sibTrans" cxnId="{41AFA12C-E048-486D-B7B1-7FB8622113CD}">
      <dgm:prSet/>
      <dgm:spPr/>
      <dgm:t>
        <a:bodyPr/>
        <a:lstStyle/>
        <a:p>
          <a:endParaRPr lang="fr-FR"/>
        </a:p>
      </dgm:t>
    </dgm:pt>
    <dgm:pt modelId="{C39481B5-E3FC-4914-AD9B-E2D1B63795FB}">
      <dgm:prSet phldrT="[Texte]" custT="1"/>
      <dgm:spPr/>
      <dgm:t>
        <a:bodyPr/>
        <a:lstStyle/>
        <a:p>
          <a:r>
            <a:rPr lang="ar-DZ" sz="2800" dirty="0" smtClean="0">
              <a:solidFill>
                <a:schemeClr val="tx1"/>
              </a:solidFill>
            </a:rPr>
            <a:t>الشعور بالارتياح في ظل الوضع الراهن </a:t>
          </a:r>
          <a:endParaRPr lang="fr-FR" sz="2800" dirty="0">
            <a:solidFill>
              <a:schemeClr val="tx1"/>
            </a:solidFill>
          </a:endParaRPr>
        </a:p>
      </dgm:t>
    </dgm:pt>
    <dgm:pt modelId="{9BBC022C-AC2B-4B7D-8EFF-48C244ABC50B}" type="parTrans" cxnId="{73714DD2-D6DB-4350-8B03-FF2582DBDDF4}">
      <dgm:prSet/>
      <dgm:spPr/>
      <dgm:t>
        <a:bodyPr/>
        <a:lstStyle/>
        <a:p>
          <a:endParaRPr lang="fr-FR"/>
        </a:p>
      </dgm:t>
    </dgm:pt>
    <dgm:pt modelId="{B895F0FB-74F9-4A3D-BF65-A33D3D693475}" type="sibTrans" cxnId="{73714DD2-D6DB-4350-8B03-FF2582DBDDF4}">
      <dgm:prSet/>
      <dgm:spPr/>
      <dgm:t>
        <a:bodyPr/>
        <a:lstStyle/>
        <a:p>
          <a:endParaRPr lang="fr-FR"/>
        </a:p>
      </dgm:t>
    </dgm:pt>
    <dgm:pt modelId="{18DCCA75-0E3D-4CBF-86A3-FB26A6505647}">
      <dgm:prSet phldrT="[Texte]" custT="1"/>
      <dgm:spPr/>
      <dgm:t>
        <a:bodyPr/>
        <a:lstStyle/>
        <a:p>
          <a:r>
            <a:rPr lang="ar-DZ" sz="2800" dirty="0" smtClean="0">
              <a:solidFill>
                <a:schemeClr val="tx1"/>
              </a:solidFill>
            </a:rPr>
            <a:t>الشعور بفقدان السيطرة على الذات والاستقلالية  </a:t>
          </a:r>
          <a:endParaRPr lang="fr-FR" sz="2800" dirty="0">
            <a:solidFill>
              <a:schemeClr val="tx1"/>
            </a:solidFill>
          </a:endParaRPr>
        </a:p>
      </dgm:t>
    </dgm:pt>
    <dgm:pt modelId="{49F33E6B-EC0E-4ECA-B585-409A9331C2A9}" type="parTrans" cxnId="{F5FE1DB0-BDE9-45C8-B016-4EDCDD8D895E}">
      <dgm:prSet/>
      <dgm:spPr/>
      <dgm:t>
        <a:bodyPr/>
        <a:lstStyle/>
        <a:p>
          <a:endParaRPr lang="fr-FR"/>
        </a:p>
      </dgm:t>
    </dgm:pt>
    <dgm:pt modelId="{0EAC6134-D017-437E-B765-0A7A9FE74E9E}" type="sibTrans" cxnId="{F5FE1DB0-BDE9-45C8-B016-4EDCDD8D895E}">
      <dgm:prSet/>
      <dgm:spPr/>
      <dgm:t>
        <a:bodyPr/>
        <a:lstStyle/>
        <a:p>
          <a:endParaRPr lang="fr-FR"/>
        </a:p>
      </dgm:t>
    </dgm:pt>
    <dgm:pt modelId="{123C62ED-EAF3-4AAA-B807-F17D50572151}">
      <dgm:prSet custT="1"/>
      <dgm:spPr/>
      <dgm:t>
        <a:bodyPr/>
        <a:lstStyle/>
        <a:p>
          <a:r>
            <a:rPr lang="ar-DZ" sz="3600" dirty="0" smtClean="0">
              <a:solidFill>
                <a:schemeClr val="tx1"/>
              </a:solidFill>
            </a:rPr>
            <a:t>التغيير في هيكلة المصالح الخاصة </a:t>
          </a:r>
          <a:endParaRPr lang="fr-FR" sz="3600" dirty="0">
            <a:solidFill>
              <a:schemeClr val="tx1"/>
            </a:solidFill>
          </a:endParaRPr>
        </a:p>
      </dgm:t>
    </dgm:pt>
    <dgm:pt modelId="{87B9D180-4B8B-4F40-A2D1-1A34721B3900}" type="parTrans" cxnId="{4D77741F-EDAB-4490-AA8C-5732456B1AAD}">
      <dgm:prSet/>
      <dgm:spPr/>
      <dgm:t>
        <a:bodyPr/>
        <a:lstStyle/>
        <a:p>
          <a:endParaRPr lang="fr-FR"/>
        </a:p>
      </dgm:t>
    </dgm:pt>
    <dgm:pt modelId="{F0CA1921-94E9-436E-9C3A-CAA7969DC4ED}" type="sibTrans" cxnId="{4D77741F-EDAB-4490-AA8C-5732456B1AAD}">
      <dgm:prSet/>
      <dgm:spPr/>
      <dgm:t>
        <a:bodyPr/>
        <a:lstStyle/>
        <a:p>
          <a:endParaRPr lang="fr-FR"/>
        </a:p>
      </dgm:t>
    </dgm:pt>
    <dgm:pt modelId="{09D620E2-1910-4B6A-9B99-E4B30FFA3308}">
      <dgm:prSet custT="1"/>
      <dgm:spPr/>
      <dgm:t>
        <a:bodyPr/>
        <a:lstStyle/>
        <a:p>
          <a:r>
            <a:rPr lang="ar-DZ" sz="3600" dirty="0" smtClean="0">
              <a:solidFill>
                <a:schemeClr val="tx1"/>
              </a:solidFill>
            </a:rPr>
            <a:t>الحاجة الى معارف جديدة </a:t>
          </a:r>
          <a:endParaRPr lang="fr-FR" sz="3600" dirty="0">
            <a:solidFill>
              <a:schemeClr val="tx1"/>
            </a:solidFill>
          </a:endParaRPr>
        </a:p>
      </dgm:t>
    </dgm:pt>
    <dgm:pt modelId="{F5B82939-589D-4C9E-BA58-79DDEEF383A4}" type="parTrans" cxnId="{83F228C7-88CE-4820-861D-DDEF8009B5A9}">
      <dgm:prSet/>
      <dgm:spPr/>
      <dgm:t>
        <a:bodyPr/>
        <a:lstStyle/>
        <a:p>
          <a:endParaRPr lang="fr-FR"/>
        </a:p>
      </dgm:t>
    </dgm:pt>
    <dgm:pt modelId="{0A3ADC88-7BC7-4A86-82DE-13513AACB02C}" type="sibTrans" cxnId="{83F228C7-88CE-4820-861D-DDEF8009B5A9}">
      <dgm:prSet/>
      <dgm:spPr/>
      <dgm:t>
        <a:bodyPr/>
        <a:lstStyle/>
        <a:p>
          <a:endParaRPr lang="fr-FR"/>
        </a:p>
      </dgm:t>
    </dgm:pt>
    <dgm:pt modelId="{E6C2F2BE-51FB-4FA6-935C-9E04E3114316}">
      <dgm:prSet custT="1"/>
      <dgm:spPr/>
      <dgm:t>
        <a:bodyPr/>
        <a:lstStyle/>
        <a:p>
          <a:r>
            <a:rPr lang="ar-DZ" sz="3200" dirty="0" smtClean="0">
              <a:solidFill>
                <a:schemeClr val="tx1"/>
              </a:solidFill>
            </a:rPr>
            <a:t>معايير الجماعة</a:t>
          </a:r>
          <a:r>
            <a:rPr lang="ar-DZ" sz="1500" dirty="0" smtClean="0">
              <a:solidFill>
                <a:schemeClr val="tx1"/>
              </a:solidFill>
            </a:rPr>
            <a:t> </a:t>
          </a:r>
          <a:endParaRPr lang="fr-FR" sz="1500" dirty="0">
            <a:solidFill>
              <a:schemeClr val="tx1"/>
            </a:solidFill>
          </a:endParaRPr>
        </a:p>
      </dgm:t>
    </dgm:pt>
    <dgm:pt modelId="{90585822-260A-49ED-864E-96B8CC8ECB6D}" type="parTrans" cxnId="{401FDC73-4268-4B53-806D-F8BA18796DB7}">
      <dgm:prSet/>
      <dgm:spPr/>
      <dgm:t>
        <a:bodyPr/>
        <a:lstStyle/>
        <a:p>
          <a:endParaRPr lang="fr-FR"/>
        </a:p>
      </dgm:t>
    </dgm:pt>
    <dgm:pt modelId="{9641AFAF-0936-454A-9CC1-DE85E4FE95CE}" type="sibTrans" cxnId="{401FDC73-4268-4B53-806D-F8BA18796DB7}">
      <dgm:prSet/>
      <dgm:spPr/>
      <dgm:t>
        <a:bodyPr/>
        <a:lstStyle/>
        <a:p>
          <a:endParaRPr lang="fr-FR"/>
        </a:p>
      </dgm:t>
    </dgm:pt>
    <dgm:pt modelId="{AF412879-F37C-45A8-B002-4C1013F50833}">
      <dgm:prSet custT="1"/>
      <dgm:spPr/>
      <dgm:t>
        <a:bodyPr/>
        <a:lstStyle/>
        <a:p>
          <a:r>
            <a:rPr lang="ar-DZ" sz="4000" dirty="0" smtClean="0">
              <a:solidFill>
                <a:schemeClr val="tx1"/>
              </a:solidFill>
            </a:rPr>
            <a:t>الايدولوجيا</a:t>
          </a:r>
          <a:r>
            <a:rPr lang="ar-DZ" sz="3200" dirty="0" smtClean="0">
              <a:solidFill>
                <a:schemeClr val="tx1"/>
              </a:solidFill>
            </a:rPr>
            <a:t> </a:t>
          </a:r>
          <a:endParaRPr lang="fr-FR" sz="3200" dirty="0">
            <a:solidFill>
              <a:schemeClr val="tx1"/>
            </a:solidFill>
          </a:endParaRPr>
        </a:p>
      </dgm:t>
    </dgm:pt>
    <dgm:pt modelId="{CE37ED38-E5B6-4903-8CAD-034A7D6F7E12}" type="parTrans" cxnId="{307DC83C-611C-4FC0-B386-A56AABFFE11F}">
      <dgm:prSet/>
      <dgm:spPr/>
      <dgm:t>
        <a:bodyPr/>
        <a:lstStyle/>
        <a:p>
          <a:endParaRPr lang="fr-FR"/>
        </a:p>
      </dgm:t>
    </dgm:pt>
    <dgm:pt modelId="{093538FF-6FDA-4ECB-9244-74012EF9DB5A}" type="sibTrans" cxnId="{307DC83C-611C-4FC0-B386-A56AABFFE11F}">
      <dgm:prSet/>
      <dgm:spPr/>
      <dgm:t>
        <a:bodyPr/>
        <a:lstStyle/>
        <a:p>
          <a:endParaRPr lang="fr-FR"/>
        </a:p>
      </dgm:t>
    </dgm:pt>
    <dgm:pt modelId="{A7D733A7-1864-4685-8BA0-A00F9299F01F}">
      <dgm:prSet custT="1"/>
      <dgm:spPr/>
      <dgm:t>
        <a:bodyPr/>
        <a:lstStyle/>
        <a:p>
          <a:r>
            <a:rPr lang="ar-DZ" sz="4000" dirty="0" smtClean="0">
              <a:solidFill>
                <a:schemeClr val="tx1"/>
              </a:solidFill>
            </a:rPr>
            <a:t>القوة والسياسة </a:t>
          </a:r>
          <a:endParaRPr lang="fr-FR" sz="4000" dirty="0">
            <a:solidFill>
              <a:schemeClr val="tx1"/>
            </a:solidFill>
          </a:endParaRPr>
        </a:p>
      </dgm:t>
    </dgm:pt>
    <dgm:pt modelId="{60A55F8B-2A75-40E0-A7D9-6E61F923A223}" type="parTrans" cxnId="{AAC5037A-B5C2-468A-9B12-B203CCCC4830}">
      <dgm:prSet/>
      <dgm:spPr/>
      <dgm:t>
        <a:bodyPr/>
        <a:lstStyle/>
        <a:p>
          <a:endParaRPr lang="fr-FR"/>
        </a:p>
      </dgm:t>
    </dgm:pt>
    <dgm:pt modelId="{C33361E1-F5F1-4E58-ACC9-448FA191D329}" type="sibTrans" cxnId="{AAC5037A-B5C2-468A-9B12-B203CCCC4830}">
      <dgm:prSet/>
      <dgm:spPr/>
      <dgm:t>
        <a:bodyPr/>
        <a:lstStyle/>
        <a:p>
          <a:endParaRPr lang="fr-FR"/>
        </a:p>
      </dgm:t>
    </dgm:pt>
    <dgm:pt modelId="{1F67704B-7958-4345-B79E-533732E40670}" type="pres">
      <dgm:prSet presAssocID="{598F51B8-BAF3-4790-A700-8BD0071DB905}" presName="linear" presStyleCnt="0">
        <dgm:presLayoutVars>
          <dgm:dir val="rev"/>
          <dgm:animLvl val="lvl"/>
          <dgm:resizeHandles val="exact"/>
        </dgm:presLayoutVars>
      </dgm:prSet>
      <dgm:spPr/>
      <dgm:t>
        <a:bodyPr/>
        <a:lstStyle/>
        <a:p>
          <a:endParaRPr lang="fr-FR"/>
        </a:p>
      </dgm:t>
    </dgm:pt>
    <dgm:pt modelId="{337E0630-D1D9-436E-A560-E683C16A8D6D}" type="pres">
      <dgm:prSet presAssocID="{E86C080C-12BE-4539-8A8B-26E6D728489D}" presName="parentLin" presStyleCnt="0"/>
      <dgm:spPr/>
    </dgm:pt>
    <dgm:pt modelId="{20DBB9AA-752E-43B3-BDE4-87A36A8E0AF0}" type="pres">
      <dgm:prSet presAssocID="{E86C080C-12BE-4539-8A8B-26E6D728489D}" presName="parentLeftMargin" presStyleLbl="node1" presStyleIdx="0" presStyleCnt="8"/>
      <dgm:spPr/>
      <dgm:t>
        <a:bodyPr/>
        <a:lstStyle/>
        <a:p>
          <a:endParaRPr lang="fr-FR"/>
        </a:p>
      </dgm:t>
    </dgm:pt>
    <dgm:pt modelId="{8C970CEA-F867-48BB-8862-B0950B51A92B}" type="pres">
      <dgm:prSet presAssocID="{E86C080C-12BE-4539-8A8B-26E6D728489D}" presName="parentText" presStyleLbl="node1" presStyleIdx="0" presStyleCnt="8" custLinFactNeighborX="-29464" custLinFactNeighborY="90">
        <dgm:presLayoutVars>
          <dgm:chMax val="0"/>
          <dgm:bulletEnabled val="1"/>
        </dgm:presLayoutVars>
      </dgm:prSet>
      <dgm:spPr/>
      <dgm:t>
        <a:bodyPr/>
        <a:lstStyle/>
        <a:p>
          <a:endParaRPr lang="fr-FR"/>
        </a:p>
      </dgm:t>
    </dgm:pt>
    <dgm:pt modelId="{12023F0F-BAF3-48AB-91DF-F466352C8188}" type="pres">
      <dgm:prSet presAssocID="{E86C080C-12BE-4539-8A8B-26E6D728489D}" presName="negativeSpace" presStyleCnt="0"/>
      <dgm:spPr/>
    </dgm:pt>
    <dgm:pt modelId="{D14C8522-52B1-4473-BE0C-CF9021D9015C}" type="pres">
      <dgm:prSet presAssocID="{E86C080C-12BE-4539-8A8B-26E6D728489D}" presName="childText" presStyleLbl="conFgAcc1" presStyleIdx="0" presStyleCnt="8">
        <dgm:presLayoutVars>
          <dgm:bulletEnabled val="1"/>
        </dgm:presLayoutVars>
      </dgm:prSet>
      <dgm:spPr/>
    </dgm:pt>
    <dgm:pt modelId="{7893D386-D99C-4253-9CB5-BCD9F1C01A12}" type="pres">
      <dgm:prSet presAssocID="{3A7FCE51-4343-4196-8931-1EE3F1E3444D}" presName="spaceBetweenRectangles" presStyleCnt="0"/>
      <dgm:spPr/>
    </dgm:pt>
    <dgm:pt modelId="{68F83DFA-EF06-4B58-A2B6-5EAC8306D420}" type="pres">
      <dgm:prSet presAssocID="{09D620E2-1910-4B6A-9B99-E4B30FFA3308}" presName="parentLin" presStyleCnt="0"/>
      <dgm:spPr/>
    </dgm:pt>
    <dgm:pt modelId="{9F9FD37F-6FCD-4CB4-A7CE-3D304E8B5964}" type="pres">
      <dgm:prSet presAssocID="{09D620E2-1910-4B6A-9B99-E4B30FFA3308}" presName="parentLeftMargin" presStyleLbl="node1" presStyleIdx="0" presStyleCnt="8"/>
      <dgm:spPr/>
      <dgm:t>
        <a:bodyPr/>
        <a:lstStyle/>
        <a:p>
          <a:endParaRPr lang="fr-FR"/>
        </a:p>
      </dgm:t>
    </dgm:pt>
    <dgm:pt modelId="{920AE339-F8E5-46CB-9A3D-4715B1A469BC}" type="pres">
      <dgm:prSet presAssocID="{09D620E2-1910-4B6A-9B99-E4B30FFA3308}" presName="parentText" presStyleLbl="node1" presStyleIdx="1" presStyleCnt="8">
        <dgm:presLayoutVars>
          <dgm:chMax val="0"/>
          <dgm:bulletEnabled val="1"/>
        </dgm:presLayoutVars>
      </dgm:prSet>
      <dgm:spPr/>
      <dgm:t>
        <a:bodyPr/>
        <a:lstStyle/>
        <a:p>
          <a:endParaRPr lang="fr-FR"/>
        </a:p>
      </dgm:t>
    </dgm:pt>
    <dgm:pt modelId="{4D5851E1-5A9C-4175-BA43-3FA55A54E670}" type="pres">
      <dgm:prSet presAssocID="{09D620E2-1910-4B6A-9B99-E4B30FFA3308}" presName="negativeSpace" presStyleCnt="0"/>
      <dgm:spPr/>
    </dgm:pt>
    <dgm:pt modelId="{AE03F680-D886-4708-9501-9F5244CE55E5}" type="pres">
      <dgm:prSet presAssocID="{09D620E2-1910-4B6A-9B99-E4B30FFA3308}" presName="childText" presStyleLbl="conFgAcc1" presStyleIdx="1" presStyleCnt="8">
        <dgm:presLayoutVars>
          <dgm:bulletEnabled val="1"/>
        </dgm:presLayoutVars>
      </dgm:prSet>
      <dgm:spPr/>
    </dgm:pt>
    <dgm:pt modelId="{65E9B2A9-310C-45FF-B5F3-FA4939FF9706}" type="pres">
      <dgm:prSet presAssocID="{0A3ADC88-7BC7-4A86-82DE-13513AACB02C}" presName="spaceBetweenRectangles" presStyleCnt="0"/>
      <dgm:spPr/>
    </dgm:pt>
    <dgm:pt modelId="{24A721CD-86AA-4BF4-9A9B-B4F4BBCB2F26}" type="pres">
      <dgm:prSet presAssocID="{123C62ED-EAF3-4AAA-B807-F17D50572151}" presName="parentLin" presStyleCnt="0"/>
      <dgm:spPr/>
    </dgm:pt>
    <dgm:pt modelId="{D4DBBE1B-4985-486D-AB2A-929F6E5E2C7B}" type="pres">
      <dgm:prSet presAssocID="{123C62ED-EAF3-4AAA-B807-F17D50572151}" presName="parentLeftMargin" presStyleLbl="node1" presStyleIdx="1" presStyleCnt="8"/>
      <dgm:spPr/>
      <dgm:t>
        <a:bodyPr/>
        <a:lstStyle/>
        <a:p>
          <a:endParaRPr lang="fr-FR"/>
        </a:p>
      </dgm:t>
    </dgm:pt>
    <dgm:pt modelId="{FF632B33-D6D4-49AE-8921-0295EF76CE58}" type="pres">
      <dgm:prSet presAssocID="{123C62ED-EAF3-4AAA-B807-F17D50572151}" presName="parentText" presStyleLbl="node1" presStyleIdx="2" presStyleCnt="8">
        <dgm:presLayoutVars>
          <dgm:chMax val="0"/>
          <dgm:bulletEnabled val="1"/>
        </dgm:presLayoutVars>
      </dgm:prSet>
      <dgm:spPr/>
      <dgm:t>
        <a:bodyPr/>
        <a:lstStyle/>
        <a:p>
          <a:endParaRPr lang="fr-FR"/>
        </a:p>
      </dgm:t>
    </dgm:pt>
    <dgm:pt modelId="{661CD19E-0072-4CB8-B6F2-DFFDA42C5C24}" type="pres">
      <dgm:prSet presAssocID="{123C62ED-EAF3-4AAA-B807-F17D50572151}" presName="negativeSpace" presStyleCnt="0"/>
      <dgm:spPr/>
    </dgm:pt>
    <dgm:pt modelId="{D5F68DB8-9AAB-49BB-819D-A5787FD6D7ED}" type="pres">
      <dgm:prSet presAssocID="{123C62ED-EAF3-4AAA-B807-F17D50572151}" presName="childText" presStyleLbl="conFgAcc1" presStyleIdx="2" presStyleCnt="8">
        <dgm:presLayoutVars>
          <dgm:bulletEnabled val="1"/>
        </dgm:presLayoutVars>
      </dgm:prSet>
      <dgm:spPr/>
    </dgm:pt>
    <dgm:pt modelId="{6CFE6997-42A7-45C2-BCA7-96D4202B3ECB}" type="pres">
      <dgm:prSet presAssocID="{F0CA1921-94E9-436E-9C3A-CAA7969DC4ED}" presName="spaceBetweenRectangles" presStyleCnt="0"/>
      <dgm:spPr/>
    </dgm:pt>
    <dgm:pt modelId="{ABC0D17E-C8CF-40AD-A04E-FF8A9CBD2A5A}" type="pres">
      <dgm:prSet presAssocID="{C39481B5-E3FC-4914-AD9B-E2D1B63795FB}" presName="parentLin" presStyleCnt="0"/>
      <dgm:spPr/>
    </dgm:pt>
    <dgm:pt modelId="{01BB443D-341D-4E99-BFEF-8591165C6BC0}" type="pres">
      <dgm:prSet presAssocID="{C39481B5-E3FC-4914-AD9B-E2D1B63795FB}" presName="parentLeftMargin" presStyleLbl="node1" presStyleIdx="2" presStyleCnt="8"/>
      <dgm:spPr/>
      <dgm:t>
        <a:bodyPr/>
        <a:lstStyle/>
        <a:p>
          <a:endParaRPr lang="fr-FR"/>
        </a:p>
      </dgm:t>
    </dgm:pt>
    <dgm:pt modelId="{C196EDE3-F240-4495-BC03-222A258649B0}" type="pres">
      <dgm:prSet presAssocID="{C39481B5-E3FC-4914-AD9B-E2D1B63795FB}" presName="parentText" presStyleLbl="node1" presStyleIdx="3" presStyleCnt="8">
        <dgm:presLayoutVars>
          <dgm:chMax val="0"/>
          <dgm:bulletEnabled val="1"/>
        </dgm:presLayoutVars>
      </dgm:prSet>
      <dgm:spPr/>
      <dgm:t>
        <a:bodyPr/>
        <a:lstStyle/>
        <a:p>
          <a:endParaRPr lang="fr-FR"/>
        </a:p>
      </dgm:t>
    </dgm:pt>
    <dgm:pt modelId="{1BBB6635-7AC1-48C8-90CC-EED87DC69982}" type="pres">
      <dgm:prSet presAssocID="{C39481B5-E3FC-4914-AD9B-E2D1B63795FB}" presName="negativeSpace" presStyleCnt="0"/>
      <dgm:spPr/>
    </dgm:pt>
    <dgm:pt modelId="{93F9CC69-A67F-4C3D-BAE3-0A94F253224C}" type="pres">
      <dgm:prSet presAssocID="{C39481B5-E3FC-4914-AD9B-E2D1B63795FB}" presName="childText" presStyleLbl="conFgAcc1" presStyleIdx="3" presStyleCnt="8">
        <dgm:presLayoutVars>
          <dgm:bulletEnabled val="1"/>
        </dgm:presLayoutVars>
      </dgm:prSet>
      <dgm:spPr/>
    </dgm:pt>
    <dgm:pt modelId="{BF58FA8D-D567-4485-B03D-7C570ECAD35A}" type="pres">
      <dgm:prSet presAssocID="{B895F0FB-74F9-4A3D-BF65-A33D3D693475}" presName="spaceBetweenRectangles" presStyleCnt="0"/>
      <dgm:spPr/>
    </dgm:pt>
    <dgm:pt modelId="{4C281C6A-A4FF-44AC-8762-A99B73E3DAD4}" type="pres">
      <dgm:prSet presAssocID="{18DCCA75-0E3D-4CBF-86A3-FB26A6505647}" presName="parentLin" presStyleCnt="0"/>
      <dgm:spPr/>
    </dgm:pt>
    <dgm:pt modelId="{DF5C4127-3014-43E4-9A75-650790A4E1B5}" type="pres">
      <dgm:prSet presAssocID="{18DCCA75-0E3D-4CBF-86A3-FB26A6505647}" presName="parentLeftMargin" presStyleLbl="node1" presStyleIdx="3" presStyleCnt="8"/>
      <dgm:spPr/>
      <dgm:t>
        <a:bodyPr/>
        <a:lstStyle/>
        <a:p>
          <a:endParaRPr lang="fr-FR"/>
        </a:p>
      </dgm:t>
    </dgm:pt>
    <dgm:pt modelId="{DFEE7A62-4B09-4260-91A8-5CCC11A76717}" type="pres">
      <dgm:prSet presAssocID="{18DCCA75-0E3D-4CBF-86A3-FB26A6505647}" presName="parentText" presStyleLbl="node1" presStyleIdx="4" presStyleCnt="8" custLinFactNeighborX="77902" custLinFactNeighborY="1928">
        <dgm:presLayoutVars>
          <dgm:chMax val="0"/>
          <dgm:bulletEnabled val="1"/>
        </dgm:presLayoutVars>
      </dgm:prSet>
      <dgm:spPr/>
      <dgm:t>
        <a:bodyPr/>
        <a:lstStyle/>
        <a:p>
          <a:endParaRPr lang="fr-FR"/>
        </a:p>
      </dgm:t>
    </dgm:pt>
    <dgm:pt modelId="{D8CE193A-C283-431F-B251-8CA84D2B74A1}" type="pres">
      <dgm:prSet presAssocID="{18DCCA75-0E3D-4CBF-86A3-FB26A6505647}" presName="negativeSpace" presStyleCnt="0"/>
      <dgm:spPr/>
    </dgm:pt>
    <dgm:pt modelId="{1C98D9B0-8FDE-47E7-8E19-81BEC2E7F83E}" type="pres">
      <dgm:prSet presAssocID="{18DCCA75-0E3D-4CBF-86A3-FB26A6505647}" presName="childText" presStyleLbl="conFgAcc1" presStyleIdx="4" presStyleCnt="8">
        <dgm:presLayoutVars>
          <dgm:bulletEnabled val="1"/>
        </dgm:presLayoutVars>
      </dgm:prSet>
      <dgm:spPr/>
    </dgm:pt>
    <dgm:pt modelId="{2A28376C-FF69-479E-8306-87F0393E4141}" type="pres">
      <dgm:prSet presAssocID="{0EAC6134-D017-437E-B765-0A7A9FE74E9E}" presName="spaceBetweenRectangles" presStyleCnt="0"/>
      <dgm:spPr/>
    </dgm:pt>
    <dgm:pt modelId="{D210D4DA-BA1C-4EEA-B810-7FF2BF463A50}" type="pres">
      <dgm:prSet presAssocID="{E6C2F2BE-51FB-4FA6-935C-9E04E3114316}" presName="parentLin" presStyleCnt="0"/>
      <dgm:spPr/>
    </dgm:pt>
    <dgm:pt modelId="{3309A0EC-42EE-42F5-BBE6-958A370B62C7}" type="pres">
      <dgm:prSet presAssocID="{E6C2F2BE-51FB-4FA6-935C-9E04E3114316}" presName="parentLeftMargin" presStyleLbl="node1" presStyleIdx="4" presStyleCnt="8"/>
      <dgm:spPr/>
      <dgm:t>
        <a:bodyPr/>
        <a:lstStyle/>
        <a:p>
          <a:endParaRPr lang="fr-FR"/>
        </a:p>
      </dgm:t>
    </dgm:pt>
    <dgm:pt modelId="{F906AFFE-D1EB-4907-834D-AA4EEFBA59E5}" type="pres">
      <dgm:prSet presAssocID="{E6C2F2BE-51FB-4FA6-935C-9E04E3114316}" presName="parentText" presStyleLbl="node1" presStyleIdx="5" presStyleCnt="8">
        <dgm:presLayoutVars>
          <dgm:chMax val="0"/>
          <dgm:bulletEnabled val="1"/>
        </dgm:presLayoutVars>
      </dgm:prSet>
      <dgm:spPr/>
      <dgm:t>
        <a:bodyPr/>
        <a:lstStyle/>
        <a:p>
          <a:endParaRPr lang="fr-FR"/>
        </a:p>
      </dgm:t>
    </dgm:pt>
    <dgm:pt modelId="{EB48C2C7-4F34-4E7A-8AD3-321AA255F48E}" type="pres">
      <dgm:prSet presAssocID="{E6C2F2BE-51FB-4FA6-935C-9E04E3114316}" presName="negativeSpace" presStyleCnt="0"/>
      <dgm:spPr/>
    </dgm:pt>
    <dgm:pt modelId="{6A4E8708-E03C-4658-8633-E521F07DC419}" type="pres">
      <dgm:prSet presAssocID="{E6C2F2BE-51FB-4FA6-935C-9E04E3114316}" presName="childText" presStyleLbl="conFgAcc1" presStyleIdx="5" presStyleCnt="8">
        <dgm:presLayoutVars>
          <dgm:bulletEnabled val="1"/>
        </dgm:presLayoutVars>
      </dgm:prSet>
      <dgm:spPr/>
    </dgm:pt>
    <dgm:pt modelId="{ECF1EE18-A6E1-4F28-BED9-2D6A3CC335D2}" type="pres">
      <dgm:prSet presAssocID="{9641AFAF-0936-454A-9CC1-DE85E4FE95CE}" presName="spaceBetweenRectangles" presStyleCnt="0"/>
      <dgm:spPr/>
    </dgm:pt>
    <dgm:pt modelId="{3C2E1CBE-B344-4D6B-B716-4B9D8E70A979}" type="pres">
      <dgm:prSet presAssocID="{AF412879-F37C-45A8-B002-4C1013F50833}" presName="parentLin" presStyleCnt="0"/>
      <dgm:spPr/>
    </dgm:pt>
    <dgm:pt modelId="{FCCB2DF0-FD32-4571-98B1-0EBBEAA4F872}" type="pres">
      <dgm:prSet presAssocID="{AF412879-F37C-45A8-B002-4C1013F50833}" presName="parentLeftMargin" presStyleLbl="node1" presStyleIdx="5" presStyleCnt="8"/>
      <dgm:spPr/>
      <dgm:t>
        <a:bodyPr/>
        <a:lstStyle/>
        <a:p>
          <a:endParaRPr lang="fr-FR"/>
        </a:p>
      </dgm:t>
    </dgm:pt>
    <dgm:pt modelId="{78C3C3E0-10A9-4638-BEEB-530D89F000E5}" type="pres">
      <dgm:prSet presAssocID="{AF412879-F37C-45A8-B002-4C1013F50833}" presName="parentText" presStyleLbl="node1" presStyleIdx="6" presStyleCnt="8" custLinFactNeighborX="6697" custLinFactNeighborY="-2862">
        <dgm:presLayoutVars>
          <dgm:chMax val="0"/>
          <dgm:bulletEnabled val="1"/>
        </dgm:presLayoutVars>
      </dgm:prSet>
      <dgm:spPr/>
      <dgm:t>
        <a:bodyPr/>
        <a:lstStyle/>
        <a:p>
          <a:endParaRPr lang="fr-FR"/>
        </a:p>
      </dgm:t>
    </dgm:pt>
    <dgm:pt modelId="{262BB2EE-1967-496A-8CB5-DB256D288B8E}" type="pres">
      <dgm:prSet presAssocID="{AF412879-F37C-45A8-B002-4C1013F50833}" presName="negativeSpace" presStyleCnt="0"/>
      <dgm:spPr/>
    </dgm:pt>
    <dgm:pt modelId="{5EEC147A-89A9-4199-8252-21F14F2D79C9}" type="pres">
      <dgm:prSet presAssocID="{AF412879-F37C-45A8-B002-4C1013F50833}" presName="childText" presStyleLbl="conFgAcc1" presStyleIdx="6" presStyleCnt="8">
        <dgm:presLayoutVars>
          <dgm:bulletEnabled val="1"/>
        </dgm:presLayoutVars>
      </dgm:prSet>
      <dgm:spPr/>
    </dgm:pt>
    <dgm:pt modelId="{E2FB2112-B939-43D0-9E14-79E9F8B608AD}" type="pres">
      <dgm:prSet presAssocID="{093538FF-6FDA-4ECB-9244-74012EF9DB5A}" presName="spaceBetweenRectangles" presStyleCnt="0"/>
      <dgm:spPr/>
    </dgm:pt>
    <dgm:pt modelId="{AA1E7AED-B207-4B6F-8A23-8A389ECE5987}" type="pres">
      <dgm:prSet presAssocID="{A7D733A7-1864-4685-8BA0-A00F9299F01F}" presName="parentLin" presStyleCnt="0"/>
      <dgm:spPr/>
    </dgm:pt>
    <dgm:pt modelId="{DE850688-529D-4F7B-A351-9B8F1F137BB5}" type="pres">
      <dgm:prSet presAssocID="{A7D733A7-1864-4685-8BA0-A00F9299F01F}" presName="parentLeftMargin" presStyleLbl="node1" presStyleIdx="6" presStyleCnt="8"/>
      <dgm:spPr/>
      <dgm:t>
        <a:bodyPr/>
        <a:lstStyle/>
        <a:p>
          <a:endParaRPr lang="fr-FR"/>
        </a:p>
      </dgm:t>
    </dgm:pt>
    <dgm:pt modelId="{C44C8529-86ED-400B-B25E-A1DE461A19E0}" type="pres">
      <dgm:prSet presAssocID="{A7D733A7-1864-4685-8BA0-A00F9299F01F}" presName="parentText" presStyleLbl="node1" presStyleIdx="7" presStyleCnt="8">
        <dgm:presLayoutVars>
          <dgm:chMax val="0"/>
          <dgm:bulletEnabled val="1"/>
        </dgm:presLayoutVars>
      </dgm:prSet>
      <dgm:spPr/>
      <dgm:t>
        <a:bodyPr/>
        <a:lstStyle/>
        <a:p>
          <a:endParaRPr lang="fr-FR"/>
        </a:p>
      </dgm:t>
    </dgm:pt>
    <dgm:pt modelId="{B403A915-7041-46DC-BB48-78A7E093E608}" type="pres">
      <dgm:prSet presAssocID="{A7D733A7-1864-4685-8BA0-A00F9299F01F}" presName="negativeSpace" presStyleCnt="0"/>
      <dgm:spPr/>
    </dgm:pt>
    <dgm:pt modelId="{64BA2199-2002-4E50-82B5-FC486BEDB113}" type="pres">
      <dgm:prSet presAssocID="{A7D733A7-1864-4685-8BA0-A00F9299F01F}" presName="childText" presStyleLbl="conFgAcc1" presStyleIdx="7" presStyleCnt="8">
        <dgm:presLayoutVars>
          <dgm:bulletEnabled val="1"/>
        </dgm:presLayoutVars>
      </dgm:prSet>
      <dgm:spPr/>
    </dgm:pt>
  </dgm:ptLst>
  <dgm:cxnLst>
    <dgm:cxn modelId="{E69B38EF-6B91-49D5-A721-5E12F3171713}" type="presOf" srcId="{E6C2F2BE-51FB-4FA6-935C-9E04E3114316}" destId="{F906AFFE-D1EB-4907-834D-AA4EEFBA59E5}" srcOrd="1" destOrd="0" presId="urn:microsoft.com/office/officeart/2005/8/layout/list1"/>
    <dgm:cxn modelId="{3C20024C-DCA9-45AD-AD7B-54D94855DACE}" type="presOf" srcId="{E86C080C-12BE-4539-8A8B-26E6D728489D}" destId="{8C970CEA-F867-48BB-8862-B0950B51A92B}" srcOrd="1" destOrd="0" presId="urn:microsoft.com/office/officeart/2005/8/layout/list1"/>
    <dgm:cxn modelId="{6CD511DE-FD20-41F6-9CFB-D3C1C60FF0D3}" type="presOf" srcId="{A7D733A7-1864-4685-8BA0-A00F9299F01F}" destId="{C44C8529-86ED-400B-B25E-A1DE461A19E0}" srcOrd="1" destOrd="0" presId="urn:microsoft.com/office/officeart/2005/8/layout/list1"/>
    <dgm:cxn modelId="{C3BDB614-CC91-492B-8953-D2DBBCF0057E}" type="presOf" srcId="{09D620E2-1910-4B6A-9B99-E4B30FFA3308}" destId="{920AE339-F8E5-46CB-9A3D-4715B1A469BC}" srcOrd="1" destOrd="0" presId="urn:microsoft.com/office/officeart/2005/8/layout/list1"/>
    <dgm:cxn modelId="{8C1D4002-415E-440A-9457-C31C64CF5A37}" type="presOf" srcId="{AF412879-F37C-45A8-B002-4C1013F50833}" destId="{78C3C3E0-10A9-4638-BEEB-530D89F000E5}" srcOrd="1" destOrd="0" presId="urn:microsoft.com/office/officeart/2005/8/layout/list1"/>
    <dgm:cxn modelId="{73714DD2-D6DB-4350-8B03-FF2582DBDDF4}" srcId="{598F51B8-BAF3-4790-A700-8BD0071DB905}" destId="{C39481B5-E3FC-4914-AD9B-E2D1B63795FB}" srcOrd="3" destOrd="0" parTransId="{9BBC022C-AC2B-4B7D-8EFF-48C244ABC50B}" sibTransId="{B895F0FB-74F9-4A3D-BF65-A33D3D693475}"/>
    <dgm:cxn modelId="{CAFB2EEA-7D05-40C2-9CA2-EE9FDAB8D5B2}" type="presOf" srcId="{18DCCA75-0E3D-4CBF-86A3-FB26A6505647}" destId="{DFEE7A62-4B09-4260-91A8-5CCC11A76717}" srcOrd="1" destOrd="0" presId="urn:microsoft.com/office/officeart/2005/8/layout/list1"/>
    <dgm:cxn modelId="{3521B1B0-F78F-4108-ABAC-6FD374781209}" type="presOf" srcId="{E6C2F2BE-51FB-4FA6-935C-9E04E3114316}" destId="{3309A0EC-42EE-42F5-BBE6-958A370B62C7}" srcOrd="0" destOrd="0" presId="urn:microsoft.com/office/officeart/2005/8/layout/list1"/>
    <dgm:cxn modelId="{076E5C35-C21D-419B-84A0-9AD8E2F50A55}" type="presOf" srcId="{C39481B5-E3FC-4914-AD9B-E2D1B63795FB}" destId="{C196EDE3-F240-4495-BC03-222A258649B0}" srcOrd="1" destOrd="0" presId="urn:microsoft.com/office/officeart/2005/8/layout/list1"/>
    <dgm:cxn modelId="{254956CB-2E38-4160-B6EA-6A474866BF6D}" type="presOf" srcId="{C39481B5-E3FC-4914-AD9B-E2D1B63795FB}" destId="{01BB443D-341D-4E99-BFEF-8591165C6BC0}" srcOrd="0" destOrd="0" presId="urn:microsoft.com/office/officeart/2005/8/layout/list1"/>
    <dgm:cxn modelId="{AAC5037A-B5C2-468A-9B12-B203CCCC4830}" srcId="{598F51B8-BAF3-4790-A700-8BD0071DB905}" destId="{A7D733A7-1864-4685-8BA0-A00F9299F01F}" srcOrd="7" destOrd="0" parTransId="{60A55F8B-2A75-40E0-A7D9-6E61F923A223}" sibTransId="{C33361E1-F5F1-4E58-ACC9-448FA191D329}"/>
    <dgm:cxn modelId="{4D77741F-EDAB-4490-AA8C-5732456B1AAD}" srcId="{598F51B8-BAF3-4790-A700-8BD0071DB905}" destId="{123C62ED-EAF3-4AAA-B807-F17D50572151}" srcOrd="2" destOrd="0" parTransId="{87B9D180-4B8B-4F40-A2D1-1A34721B3900}" sibTransId="{F0CA1921-94E9-436E-9C3A-CAA7969DC4ED}"/>
    <dgm:cxn modelId="{41AFA12C-E048-486D-B7B1-7FB8622113CD}" srcId="{598F51B8-BAF3-4790-A700-8BD0071DB905}" destId="{E86C080C-12BE-4539-8A8B-26E6D728489D}" srcOrd="0" destOrd="0" parTransId="{94A9717D-0F6D-451B-BAD9-A9846BC43DAB}" sibTransId="{3A7FCE51-4343-4196-8931-1EE3F1E3444D}"/>
    <dgm:cxn modelId="{F5FE1DB0-BDE9-45C8-B016-4EDCDD8D895E}" srcId="{598F51B8-BAF3-4790-A700-8BD0071DB905}" destId="{18DCCA75-0E3D-4CBF-86A3-FB26A6505647}" srcOrd="4" destOrd="0" parTransId="{49F33E6B-EC0E-4ECA-B585-409A9331C2A9}" sibTransId="{0EAC6134-D017-437E-B765-0A7A9FE74E9E}"/>
    <dgm:cxn modelId="{71757188-3C6E-4BAA-9201-7E64A62DFF2A}" type="presOf" srcId="{18DCCA75-0E3D-4CBF-86A3-FB26A6505647}" destId="{DF5C4127-3014-43E4-9A75-650790A4E1B5}" srcOrd="0" destOrd="0" presId="urn:microsoft.com/office/officeart/2005/8/layout/list1"/>
    <dgm:cxn modelId="{4B0E840A-6DF0-47FB-8FDC-6A067ADB5D1E}" type="presOf" srcId="{598F51B8-BAF3-4790-A700-8BD0071DB905}" destId="{1F67704B-7958-4345-B79E-533732E40670}" srcOrd="0" destOrd="0" presId="urn:microsoft.com/office/officeart/2005/8/layout/list1"/>
    <dgm:cxn modelId="{307DC83C-611C-4FC0-B386-A56AABFFE11F}" srcId="{598F51B8-BAF3-4790-A700-8BD0071DB905}" destId="{AF412879-F37C-45A8-B002-4C1013F50833}" srcOrd="6" destOrd="0" parTransId="{CE37ED38-E5B6-4903-8CAD-034A7D6F7E12}" sibTransId="{093538FF-6FDA-4ECB-9244-74012EF9DB5A}"/>
    <dgm:cxn modelId="{401FDC73-4268-4B53-806D-F8BA18796DB7}" srcId="{598F51B8-BAF3-4790-A700-8BD0071DB905}" destId="{E6C2F2BE-51FB-4FA6-935C-9E04E3114316}" srcOrd="5" destOrd="0" parTransId="{90585822-260A-49ED-864E-96B8CC8ECB6D}" sibTransId="{9641AFAF-0936-454A-9CC1-DE85E4FE95CE}"/>
    <dgm:cxn modelId="{D16462B1-A35F-43E0-A3FC-4F134B8910B4}" type="presOf" srcId="{123C62ED-EAF3-4AAA-B807-F17D50572151}" destId="{FF632B33-D6D4-49AE-8921-0295EF76CE58}" srcOrd="1" destOrd="0" presId="urn:microsoft.com/office/officeart/2005/8/layout/list1"/>
    <dgm:cxn modelId="{83F228C7-88CE-4820-861D-DDEF8009B5A9}" srcId="{598F51B8-BAF3-4790-A700-8BD0071DB905}" destId="{09D620E2-1910-4B6A-9B99-E4B30FFA3308}" srcOrd="1" destOrd="0" parTransId="{F5B82939-589D-4C9E-BA58-79DDEEF383A4}" sibTransId="{0A3ADC88-7BC7-4A86-82DE-13513AACB02C}"/>
    <dgm:cxn modelId="{D0510E0E-900E-42E8-8F31-577012A3C0E0}" type="presOf" srcId="{E86C080C-12BE-4539-8A8B-26E6D728489D}" destId="{20DBB9AA-752E-43B3-BDE4-87A36A8E0AF0}" srcOrd="0" destOrd="0" presId="urn:microsoft.com/office/officeart/2005/8/layout/list1"/>
    <dgm:cxn modelId="{A43CF09F-0F9F-4451-9C74-CE1D37AFC81E}" type="presOf" srcId="{123C62ED-EAF3-4AAA-B807-F17D50572151}" destId="{D4DBBE1B-4985-486D-AB2A-929F6E5E2C7B}" srcOrd="0" destOrd="0" presId="urn:microsoft.com/office/officeart/2005/8/layout/list1"/>
    <dgm:cxn modelId="{07CADD4B-9D5D-4D30-8D50-9E951BC44963}" type="presOf" srcId="{A7D733A7-1864-4685-8BA0-A00F9299F01F}" destId="{DE850688-529D-4F7B-A351-9B8F1F137BB5}" srcOrd="0" destOrd="0" presId="urn:microsoft.com/office/officeart/2005/8/layout/list1"/>
    <dgm:cxn modelId="{933395A7-6CD5-4A22-9694-02AA59726524}" type="presOf" srcId="{AF412879-F37C-45A8-B002-4C1013F50833}" destId="{FCCB2DF0-FD32-4571-98B1-0EBBEAA4F872}" srcOrd="0" destOrd="0" presId="urn:microsoft.com/office/officeart/2005/8/layout/list1"/>
    <dgm:cxn modelId="{9193E67F-182B-4BD5-89C6-91DD4889489A}" type="presOf" srcId="{09D620E2-1910-4B6A-9B99-E4B30FFA3308}" destId="{9F9FD37F-6FCD-4CB4-A7CE-3D304E8B5964}" srcOrd="0" destOrd="0" presId="urn:microsoft.com/office/officeart/2005/8/layout/list1"/>
    <dgm:cxn modelId="{9C5752E2-A28D-491E-8F75-480DC319337B}" type="presParOf" srcId="{1F67704B-7958-4345-B79E-533732E40670}" destId="{337E0630-D1D9-436E-A560-E683C16A8D6D}" srcOrd="0" destOrd="0" presId="urn:microsoft.com/office/officeart/2005/8/layout/list1"/>
    <dgm:cxn modelId="{B23FEF07-AA17-432D-AAF7-ABC301C11A90}" type="presParOf" srcId="{337E0630-D1D9-436E-A560-E683C16A8D6D}" destId="{20DBB9AA-752E-43B3-BDE4-87A36A8E0AF0}" srcOrd="0" destOrd="0" presId="urn:microsoft.com/office/officeart/2005/8/layout/list1"/>
    <dgm:cxn modelId="{9247F15D-9F2F-43B5-BB00-44E7E142A381}" type="presParOf" srcId="{337E0630-D1D9-436E-A560-E683C16A8D6D}" destId="{8C970CEA-F867-48BB-8862-B0950B51A92B}" srcOrd="1" destOrd="0" presId="urn:microsoft.com/office/officeart/2005/8/layout/list1"/>
    <dgm:cxn modelId="{FE0A29F4-C273-48A7-B034-47D199ED9295}" type="presParOf" srcId="{1F67704B-7958-4345-B79E-533732E40670}" destId="{12023F0F-BAF3-48AB-91DF-F466352C8188}" srcOrd="1" destOrd="0" presId="urn:microsoft.com/office/officeart/2005/8/layout/list1"/>
    <dgm:cxn modelId="{4CB8FC28-4E3A-45D2-B2D4-F4692F2A903F}" type="presParOf" srcId="{1F67704B-7958-4345-B79E-533732E40670}" destId="{D14C8522-52B1-4473-BE0C-CF9021D9015C}" srcOrd="2" destOrd="0" presId="urn:microsoft.com/office/officeart/2005/8/layout/list1"/>
    <dgm:cxn modelId="{C3F7926B-CB28-4BCC-8013-784A33665AA7}" type="presParOf" srcId="{1F67704B-7958-4345-B79E-533732E40670}" destId="{7893D386-D99C-4253-9CB5-BCD9F1C01A12}" srcOrd="3" destOrd="0" presId="urn:microsoft.com/office/officeart/2005/8/layout/list1"/>
    <dgm:cxn modelId="{9A77BDFB-605F-46F1-9A39-9AEAFD5AF14C}" type="presParOf" srcId="{1F67704B-7958-4345-B79E-533732E40670}" destId="{68F83DFA-EF06-4B58-A2B6-5EAC8306D420}" srcOrd="4" destOrd="0" presId="urn:microsoft.com/office/officeart/2005/8/layout/list1"/>
    <dgm:cxn modelId="{8568C3B5-5747-4E56-B3F6-B62C883E2DB4}" type="presParOf" srcId="{68F83DFA-EF06-4B58-A2B6-5EAC8306D420}" destId="{9F9FD37F-6FCD-4CB4-A7CE-3D304E8B5964}" srcOrd="0" destOrd="0" presId="urn:microsoft.com/office/officeart/2005/8/layout/list1"/>
    <dgm:cxn modelId="{470DB35D-5D59-476C-AB8A-9EBD1C8A91A6}" type="presParOf" srcId="{68F83DFA-EF06-4B58-A2B6-5EAC8306D420}" destId="{920AE339-F8E5-46CB-9A3D-4715B1A469BC}" srcOrd="1" destOrd="0" presId="urn:microsoft.com/office/officeart/2005/8/layout/list1"/>
    <dgm:cxn modelId="{5214B7D7-E564-4A4E-BCD6-D2607038085B}" type="presParOf" srcId="{1F67704B-7958-4345-B79E-533732E40670}" destId="{4D5851E1-5A9C-4175-BA43-3FA55A54E670}" srcOrd="5" destOrd="0" presId="urn:microsoft.com/office/officeart/2005/8/layout/list1"/>
    <dgm:cxn modelId="{8711DE03-DF7D-4E49-A801-7DE373B4F69B}" type="presParOf" srcId="{1F67704B-7958-4345-B79E-533732E40670}" destId="{AE03F680-D886-4708-9501-9F5244CE55E5}" srcOrd="6" destOrd="0" presId="urn:microsoft.com/office/officeart/2005/8/layout/list1"/>
    <dgm:cxn modelId="{10785C0E-8B1D-4A0B-B9C7-E7E60AEE67C6}" type="presParOf" srcId="{1F67704B-7958-4345-B79E-533732E40670}" destId="{65E9B2A9-310C-45FF-B5F3-FA4939FF9706}" srcOrd="7" destOrd="0" presId="urn:microsoft.com/office/officeart/2005/8/layout/list1"/>
    <dgm:cxn modelId="{69A0BAC6-8A37-41AC-9512-BD6E7BD03081}" type="presParOf" srcId="{1F67704B-7958-4345-B79E-533732E40670}" destId="{24A721CD-86AA-4BF4-9A9B-B4F4BBCB2F26}" srcOrd="8" destOrd="0" presId="urn:microsoft.com/office/officeart/2005/8/layout/list1"/>
    <dgm:cxn modelId="{548AE865-97F0-4E46-A639-2F425D7AEBE3}" type="presParOf" srcId="{24A721CD-86AA-4BF4-9A9B-B4F4BBCB2F26}" destId="{D4DBBE1B-4985-486D-AB2A-929F6E5E2C7B}" srcOrd="0" destOrd="0" presId="urn:microsoft.com/office/officeart/2005/8/layout/list1"/>
    <dgm:cxn modelId="{E0F59EA5-3919-4221-863C-BC99E4817281}" type="presParOf" srcId="{24A721CD-86AA-4BF4-9A9B-B4F4BBCB2F26}" destId="{FF632B33-D6D4-49AE-8921-0295EF76CE58}" srcOrd="1" destOrd="0" presId="urn:microsoft.com/office/officeart/2005/8/layout/list1"/>
    <dgm:cxn modelId="{52E84759-089B-4B2A-BFC3-C407CE264CCE}" type="presParOf" srcId="{1F67704B-7958-4345-B79E-533732E40670}" destId="{661CD19E-0072-4CB8-B6F2-DFFDA42C5C24}" srcOrd="9" destOrd="0" presId="urn:microsoft.com/office/officeart/2005/8/layout/list1"/>
    <dgm:cxn modelId="{98061B75-5681-45F8-BAD9-84E2FC762714}" type="presParOf" srcId="{1F67704B-7958-4345-B79E-533732E40670}" destId="{D5F68DB8-9AAB-49BB-819D-A5787FD6D7ED}" srcOrd="10" destOrd="0" presId="urn:microsoft.com/office/officeart/2005/8/layout/list1"/>
    <dgm:cxn modelId="{CE91FB6F-90FE-4616-8177-A9C53ECAD3D2}" type="presParOf" srcId="{1F67704B-7958-4345-B79E-533732E40670}" destId="{6CFE6997-42A7-45C2-BCA7-96D4202B3ECB}" srcOrd="11" destOrd="0" presId="urn:microsoft.com/office/officeart/2005/8/layout/list1"/>
    <dgm:cxn modelId="{B1F7007D-272B-452D-9E34-33B0D78FEFA0}" type="presParOf" srcId="{1F67704B-7958-4345-B79E-533732E40670}" destId="{ABC0D17E-C8CF-40AD-A04E-FF8A9CBD2A5A}" srcOrd="12" destOrd="0" presId="urn:microsoft.com/office/officeart/2005/8/layout/list1"/>
    <dgm:cxn modelId="{A7CCB4F1-60FA-4AE0-AB92-110D4A4D05DC}" type="presParOf" srcId="{ABC0D17E-C8CF-40AD-A04E-FF8A9CBD2A5A}" destId="{01BB443D-341D-4E99-BFEF-8591165C6BC0}" srcOrd="0" destOrd="0" presId="urn:microsoft.com/office/officeart/2005/8/layout/list1"/>
    <dgm:cxn modelId="{F141E4B4-1495-43DC-8DC4-06921E1CDE15}" type="presParOf" srcId="{ABC0D17E-C8CF-40AD-A04E-FF8A9CBD2A5A}" destId="{C196EDE3-F240-4495-BC03-222A258649B0}" srcOrd="1" destOrd="0" presId="urn:microsoft.com/office/officeart/2005/8/layout/list1"/>
    <dgm:cxn modelId="{BF3AA697-37D5-4E39-8833-5BA67E2D4AEA}" type="presParOf" srcId="{1F67704B-7958-4345-B79E-533732E40670}" destId="{1BBB6635-7AC1-48C8-90CC-EED87DC69982}" srcOrd="13" destOrd="0" presId="urn:microsoft.com/office/officeart/2005/8/layout/list1"/>
    <dgm:cxn modelId="{5EDD2B40-333F-489D-9A52-FD2385CFFE95}" type="presParOf" srcId="{1F67704B-7958-4345-B79E-533732E40670}" destId="{93F9CC69-A67F-4C3D-BAE3-0A94F253224C}" srcOrd="14" destOrd="0" presId="urn:microsoft.com/office/officeart/2005/8/layout/list1"/>
    <dgm:cxn modelId="{76181DDE-9779-49FC-9D7E-606D8A24C4CF}" type="presParOf" srcId="{1F67704B-7958-4345-B79E-533732E40670}" destId="{BF58FA8D-D567-4485-B03D-7C570ECAD35A}" srcOrd="15" destOrd="0" presId="urn:microsoft.com/office/officeart/2005/8/layout/list1"/>
    <dgm:cxn modelId="{8EB07D6B-F342-437F-8F11-7520408BE4FE}" type="presParOf" srcId="{1F67704B-7958-4345-B79E-533732E40670}" destId="{4C281C6A-A4FF-44AC-8762-A99B73E3DAD4}" srcOrd="16" destOrd="0" presId="urn:microsoft.com/office/officeart/2005/8/layout/list1"/>
    <dgm:cxn modelId="{6F87EBA5-3907-4F9A-BBD4-12F86C9A89DD}" type="presParOf" srcId="{4C281C6A-A4FF-44AC-8762-A99B73E3DAD4}" destId="{DF5C4127-3014-43E4-9A75-650790A4E1B5}" srcOrd="0" destOrd="0" presId="urn:microsoft.com/office/officeart/2005/8/layout/list1"/>
    <dgm:cxn modelId="{704C2352-6DC2-45B4-8CC1-F5A0A648B4F7}" type="presParOf" srcId="{4C281C6A-A4FF-44AC-8762-A99B73E3DAD4}" destId="{DFEE7A62-4B09-4260-91A8-5CCC11A76717}" srcOrd="1" destOrd="0" presId="urn:microsoft.com/office/officeart/2005/8/layout/list1"/>
    <dgm:cxn modelId="{791530D0-4821-4412-A92C-28EF2755D478}" type="presParOf" srcId="{1F67704B-7958-4345-B79E-533732E40670}" destId="{D8CE193A-C283-431F-B251-8CA84D2B74A1}" srcOrd="17" destOrd="0" presId="urn:microsoft.com/office/officeart/2005/8/layout/list1"/>
    <dgm:cxn modelId="{5B64D852-2922-4398-9494-8FB93BBB6707}" type="presParOf" srcId="{1F67704B-7958-4345-B79E-533732E40670}" destId="{1C98D9B0-8FDE-47E7-8E19-81BEC2E7F83E}" srcOrd="18" destOrd="0" presId="urn:microsoft.com/office/officeart/2005/8/layout/list1"/>
    <dgm:cxn modelId="{C4E02650-6BFF-4831-9B32-090B8AD75F80}" type="presParOf" srcId="{1F67704B-7958-4345-B79E-533732E40670}" destId="{2A28376C-FF69-479E-8306-87F0393E4141}" srcOrd="19" destOrd="0" presId="urn:microsoft.com/office/officeart/2005/8/layout/list1"/>
    <dgm:cxn modelId="{453357A9-6F1E-4DDA-BF88-7ADE7F3A7A9B}" type="presParOf" srcId="{1F67704B-7958-4345-B79E-533732E40670}" destId="{D210D4DA-BA1C-4EEA-B810-7FF2BF463A50}" srcOrd="20" destOrd="0" presId="urn:microsoft.com/office/officeart/2005/8/layout/list1"/>
    <dgm:cxn modelId="{7122DDFA-B453-42A9-B4FB-CB329C7FB63F}" type="presParOf" srcId="{D210D4DA-BA1C-4EEA-B810-7FF2BF463A50}" destId="{3309A0EC-42EE-42F5-BBE6-958A370B62C7}" srcOrd="0" destOrd="0" presId="urn:microsoft.com/office/officeart/2005/8/layout/list1"/>
    <dgm:cxn modelId="{21B3EDF2-E8A1-4432-9CBD-FA4FB0FAC455}" type="presParOf" srcId="{D210D4DA-BA1C-4EEA-B810-7FF2BF463A50}" destId="{F906AFFE-D1EB-4907-834D-AA4EEFBA59E5}" srcOrd="1" destOrd="0" presId="urn:microsoft.com/office/officeart/2005/8/layout/list1"/>
    <dgm:cxn modelId="{C66537D6-86D1-4D6B-8BF7-E2E3EDD431E4}" type="presParOf" srcId="{1F67704B-7958-4345-B79E-533732E40670}" destId="{EB48C2C7-4F34-4E7A-8AD3-321AA255F48E}" srcOrd="21" destOrd="0" presId="urn:microsoft.com/office/officeart/2005/8/layout/list1"/>
    <dgm:cxn modelId="{3A17282E-7CA1-4471-B2BD-240E4680C37E}" type="presParOf" srcId="{1F67704B-7958-4345-B79E-533732E40670}" destId="{6A4E8708-E03C-4658-8633-E521F07DC419}" srcOrd="22" destOrd="0" presId="urn:microsoft.com/office/officeart/2005/8/layout/list1"/>
    <dgm:cxn modelId="{7F2FEE37-610A-4F6A-B7C9-C38410F756A8}" type="presParOf" srcId="{1F67704B-7958-4345-B79E-533732E40670}" destId="{ECF1EE18-A6E1-4F28-BED9-2D6A3CC335D2}" srcOrd="23" destOrd="0" presId="urn:microsoft.com/office/officeart/2005/8/layout/list1"/>
    <dgm:cxn modelId="{96B884F4-18E0-4CEE-9AEA-2A218E5FB518}" type="presParOf" srcId="{1F67704B-7958-4345-B79E-533732E40670}" destId="{3C2E1CBE-B344-4D6B-B716-4B9D8E70A979}" srcOrd="24" destOrd="0" presId="urn:microsoft.com/office/officeart/2005/8/layout/list1"/>
    <dgm:cxn modelId="{7284308A-500F-490C-BF5D-269E4207F40A}" type="presParOf" srcId="{3C2E1CBE-B344-4D6B-B716-4B9D8E70A979}" destId="{FCCB2DF0-FD32-4571-98B1-0EBBEAA4F872}" srcOrd="0" destOrd="0" presId="urn:microsoft.com/office/officeart/2005/8/layout/list1"/>
    <dgm:cxn modelId="{92F2EEE7-BBDB-4B43-A489-F713CA63B9EC}" type="presParOf" srcId="{3C2E1CBE-B344-4D6B-B716-4B9D8E70A979}" destId="{78C3C3E0-10A9-4638-BEEB-530D89F000E5}" srcOrd="1" destOrd="0" presId="urn:microsoft.com/office/officeart/2005/8/layout/list1"/>
    <dgm:cxn modelId="{30EE3C4A-24DF-4173-80EF-7C3264430DCD}" type="presParOf" srcId="{1F67704B-7958-4345-B79E-533732E40670}" destId="{262BB2EE-1967-496A-8CB5-DB256D288B8E}" srcOrd="25" destOrd="0" presId="urn:microsoft.com/office/officeart/2005/8/layout/list1"/>
    <dgm:cxn modelId="{B4CA33C8-D4BB-4DF5-9228-8B257CF120BF}" type="presParOf" srcId="{1F67704B-7958-4345-B79E-533732E40670}" destId="{5EEC147A-89A9-4199-8252-21F14F2D79C9}" srcOrd="26" destOrd="0" presId="urn:microsoft.com/office/officeart/2005/8/layout/list1"/>
    <dgm:cxn modelId="{04D69074-2ACF-45CE-BDEE-D6A96D62A568}" type="presParOf" srcId="{1F67704B-7958-4345-B79E-533732E40670}" destId="{E2FB2112-B939-43D0-9E14-79E9F8B608AD}" srcOrd="27" destOrd="0" presId="urn:microsoft.com/office/officeart/2005/8/layout/list1"/>
    <dgm:cxn modelId="{275B0290-25A6-4FED-A16C-B489A50BD5F1}" type="presParOf" srcId="{1F67704B-7958-4345-B79E-533732E40670}" destId="{AA1E7AED-B207-4B6F-8A23-8A389ECE5987}" srcOrd="28" destOrd="0" presId="urn:microsoft.com/office/officeart/2005/8/layout/list1"/>
    <dgm:cxn modelId="{210A3EA2-3892-432B-8ECA-BC17B5E239EF}" type="presParOf" srcId="{AA1E7AED-B207-4B6F-8A23-8A389ECE5987}" destId="{DE850688-529D-4F7B-A351-9B8F1F137BB5}" srcOrd="0" destOrd="0" presId="urn:microsoft.com/office/officeart/2005/8/layout/list1"/>
    <dgm:cxn modelId="{36067E08-9522-49E8-8EC9-9A9C7198F83F}" type="presParOf" srcId="{AA1E7AED-B207-4B6F-8A23-8A389ECE5987}" destId="{C44C8529-86ED-400B-B25E-A1DE461A19E0}" srcOrd="1" destOrd="0" presId="urn:microsoft.com/office/officeart/2005/8/layout/list1"/>
    <dgm:cxn modelId="{B8785800-7983-4552-A5B2-6E315F8F6834}" type="presParOf" srcId="{1F67704B-7958-4345-B79E-533732E40670}" destId="{B403A915-7041-46DC-BB48-78A7E093E608}" srcOrd="29" destOrd="0" presId="urn:microsoft.com/office/officeart/2005/8/layout/list1"/>
    <dgm:cxn modelId="{7AC65F4E-F652-43CE-970F-C0077E0FB934}" type="presParOf" srcId="{1F67704B-7958-4345-B79E-533732E40670}" destId="{64BA2199-2002-4E50-82B5-FC486BEDB113}" srcOrd="30" destOrd="0" presId="urn:microsoft.com/office/officeart/2005/8/layout/list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9A910C6-804C-4A98-A369-E1F91B60AE2E}" type="doc">
      <dgm:prSet loTypeId="urn:microsoft.com/office/officeart/2005/8/layout/process1" loCatId="process" qsTypeId="urn:microsoft.com/office/officeart/2005/8/quickstyle/simple1" qsCatId="simple" csTypeId="urn:microsoft.com/office/officeart/2005/8/colors/colorful4" csCatId="colorful" phldr="1"/>
      <dgm:spPr/>
    </dgm:pt>
    <dgm:pt modelId="{FDB99418-81EF-436E-A191-489787826142}">
      <dgm:prSet phldrT="[Texte]" custT="1"/>
      <dgm:spPr/>
      <dgm:t>
        <a:bodyPr/>
        <a:lstStyle/>
        <a:p>
          <a:r>
            <a:rPr lang="ar-DZ" sz="3200" dirty="0" smtClean="0">
              <a:solidFill>
                <a:schemeClr val="tx1"/>
              </a:solidFill>
            </a:rPr>
            <a:t>العادة</a:t>
          </a:r>
          <a:r>
            <a:rPr lang="ar-DZ" sz="1800" dirty="0" smtClean="0"/>
            <a:t> </a:t>
          </a:r>
          <a:endParaRPr lang="fr-FR" sz="1800" dirty="0"/>
        </a:p>
      </dgm:t>
    </dgm:pt>
    <dgm:pt modelId="{7AECA3D4-E691-4712-A240-CC0BF32213DA}" type="parTrans" cxnId="{0C399F82-7E4F-40D9-A793-297FC623707E}">
      <dgm:prSet/>
      <dgm:spPr/>
      <dgm:t>
        <a:bodyPr/>
        <a:lstStyle/>
        <a:p>
          <a:endParaRPr lang="fr-FR"/>
        </a:p>
      </dgm:t>
    </dgm:pt>
    <dgm:pt modelId="{DFAEF773-F58F-4F33-B367-35EDFC798042}" type="sibTrans" cxnId="{0C399F82-7E4F-40D9-A793-297FC623707E}">
      <dgm:prSet/>
      <dgm:spPr/>
      <dgm:t>
        <a:bodyPr/>
        <a:lstStyle/>
        <a:p>
          <a:endParaRPr lang="fr-FR"/>
        </a:p>
      </dgm:t>
    </dgm:pt>
    <dgm:pt modelId="{D1CEBDAE-52AB-49CA-A6CB-86A24AF53C45}">
      <dgm:prSet phldrT="[Texte]" custT="1"/>
      <dgm:spPr/>
      <dgm:t>
        <a:bodyPr/>
        <a:lstStyle/>
        <a:p>
          <a:r>
            <a:rPr lang="ar-DZ" sz="3200" dirty="0" smtClean="0">
              <a:solidFill>
                <a:schemeClr val="tx1"/>
              </a:solidFill>
            </a:rPr>
            <a:t>الأمان</a:t>
          </a:r>
          <a:r>
            <a:rPr lang="ar-DZ" sz="1800" dirty="0" smtClean="0"/>
            <a:t> </a:t>
          </a:r>
          <a:endParaRPr lang="fr-FR" sz="1800" dirty="0"/>
        </a:p>
      </dgm:t>
    </dgm:pt>
    <dgm:pt modelId="{A6D21950-A8D3-46C1-BD2B-AA8352A7A42E}" type="parTrans" cxnId="{CDDE29A3-0A12-4A30-A1EF-61E8C652E56F}">
      <dgm:prSet/>
      <dgm:spPr/>
      <dgm:t>
        <a:bodyPr/>
        <a:lstStyle/>
        <a:p>
          <a:endParaRPr lang="fr-FR"/>
        </a:p>
      </dgm:t>
    </dgm:pt>
    <dgm:pt modelId="{5B7DE3FB-6387-4843-8402-E2D64BAC283F}" type="sibTrans" cxnId="{CDDE29A3-0A12-4A30-A1EF-61E8C652E56F}">
      <dgm:prSet/>
      <dgm:spPr/>
      <dgm:t>
        <a:bodyPr/>
        <a:lstStyle/>
        <a:p>
          <a:endParaRPr lang="fr-FR"/>
        </a:p>
      </dgm:t>
    </dgm:pt>
    <dgm:pt modelId="{5BCE4FDB-2EF4-445E-8E93-8EE2AD296B5D}">
      <dgm:prSet phldrT="[Texte]" custT="1"/>
      <dgm:spPr/>
      <dgm:t>
        <a:bodyPr/>
        <a:lstStyle/>
        <a:p>
          <a:r>
            <a:rPr lang="ar-DZ" sz="3200" dirty="0" smtClean="0">
              <a:solidFill>
                <a:schemeClr val="tx1"/>
              </a:solidFill>
            </a:rPr>
            <a:t>التعامل الانتقائي مع المعلومات </a:t>
          </a:r>
          <a:endParaRPr lang="fr-FR" sz="3200" dirty="0">
            <a:solidFill>
              <a:schemeClr val="tx1"/>
            </a:solidFill>
          </a:endParaRPr>
        </a:p>
      </dgm:t>
    </dgm:pt>
    <dgm:pt modelId="{BA00564C-5A0F-48CC-BEF6-6827AAC56746}" type="parTrans" cxnId="{C223C140-8162-4736-9839-2618B239C4C3}">
      <dgm:prSet/>
      <dgm:spPr/>
      <dgm:t>
        <a:bodyPr/>
        <a:lstStyle/>
        <a:p>
          <a:endParaRPr lang="fr-FR"/>
        </a:p>
      </dgm:t>
    </dgm:pt>
    <dgm:pt modelId="{CAF5C65D-6A90-437D-B959-E792D00E4F1D}" type="sibTrans" cxnId="{C223C140-8162-4736-9839-2618B239C4C3}">
      <dgm:prSet/>
      <dgm:spPr/>
      <dgm:t>
        <a:bodyPr/>
        <a:lstStyle/>
        <a:p>
          <a:endParaRPr lang="fr-FR"/>
        </a:p>
      </dgm:t>
    </dgm:pt>
    <dgm:pt modelId="{71F94794-84F5-4F11-BCD5-28D9FE617453}">
      <dgm:prSet custT="1"/>
      <dgm:spPr/>
      <dgm:t>
        <a:bodyPr/>
        <a:lstStyle/>
        <a:p>
          <a:r>
            <a:rPr lang="ar-DZ" sz="3200" dirty="0" smtClean="0">
              <a:solidFill>
                <a:schemeClr val="tx1"/>
              </a:solidFill>
            </a:rPr>
            <a:t>الخوف من المجهول </a:t>
          </a:r>
          <a:endParaRPr lang="fr-FR" sz="3200" dirty="0">
            <a:solidFill>
              <a:schemeClr val="tx1"/>
            </a:solidFill>
          </a:endParaRPr>
        </a:p>
      </dgm:t>
    </dgm:pt>
    <dgm:pt modelId="{3CB580EB-05C2-48C1-BDF0-2E142C667E2A}" type="parTrans" cxnId="{CAED14BC-9B52-48A6-BDA3-951CBB0219BF}">
      <dgm:prSet/>
      <dgm:spPr/>
      <dgm:t>
        <a:bodyPr/>
        <a:lstStyle/>
        <a:p>
          <a:endParaRPr lang="fr-FR"/>
        </a:p>
      </dgm:t>
    </dgm:pt>
    <dgm:pt modelId="{FF45B962-E79D-4394-81D2-B8297B21DDD6}" type="sibTrans" cxnId="{CAED14BC-9B52-48A6-BDA3-951CBB0219BF}">
      <dgm:prSet/>
      <dgm:spPr/>
      <dgm:t>
        <a:bodyPr/>
        <a:lstStyle/>
        <a:p>
          <a:endParaRPr lang="fr-FR"/>
        </a:p>
      </dgm:t>
    </dgm:pt>
    <dgm:pt modelId="{8D8CCDEA-3A1D-436C-BBE0-F26427F7E6BD}">
      <dgm:prSet custT="1"/>
      <dgm:spPr/>
      <dgm:t>
        <a:bodyPr/>
        <a:lstStyle/>
        <a:p>
          <a:r>
            <a:rPr lang="ar-DZ" sz="3200" dirty="0" smtClean="0">
              <a:solidFill>
                <a:schemeClr val="tx1"/>
              </a:solidFill>
            </a:rPr>
            <a:t>عوامل اقتصادية </a:t>
          </a:r>
          <a:endParaRPr lang="fr-FR" sz="3200" dirty="0">
            <a:solidFill>
              <a:schemeClr val="tx1"/>
            </a:solidFill>
          </a:endParaRPr>
        </a:p>
      </dgm:t>
    </dgm:pt>
    <dgm:pt modelId="{473E8BC9-E7E7-4758-B6D8-0D30D8308189}" type="parTrans" cxnId="{467F8B81-D50C-4C05-B4C4-AEC0F0C9E360}">
      <dgm:prSet/>
      <dgm:spPr/>
      <dgm:t>
        <a:bodyPr/>
        <a:lstStyle/>
        <a:p>
          <a:endParaRPr lang="fr-FR"/>
        </a:p>
      </dgm:t>
    </dgm:pt>
    <dgm:pt modelId="{C783AE48-B96A-4B39-A5A3-77281F929828}" type="sibTrans" cxnId="{467F8B81-D50C-4C05-B4C4-AEC0F0C9E360}">
      <dgm:prSet/>
      <dgm:spPr/>
      <dgm:t>
        <a:bodyPr/>
        <a:lstStyle/>
        <a:p>
          <a:endParaRPr lang="fr-FR"/>
        </a:p>
      </dgm:t>
    </dgm:pt>
    <dgm:pt modelId="{902B20EA-DB64-48FD-9832-547420DBA52F}" type="pres">
      <dgm:prSet presAssocID="{A9A910C6-804C-4A98-A369-E1F91B60AE2E}" presName="Name0" presStyleCnt="0">
        <dgm:presLayoutVars>
          <dgm:dir val="rev"/>
          <dgm:resizeHandles val="exact"/>
        </dgm:presLayoutVars>
      </dgm:prSet>
      <dgm:spPr/>
    </dgm:pt>
    <dgm:pt modelId="{33F077BC-DE83-4D4C-A9A6-0DEFF44D9592}" type="pres">
      <dgm:prSet presAssocID="{FDB99418-81EF-436E-A191-489787826142}" presName="node" presStyleLbl="node1" presStyleIdx="0" presStyleCnt="5">
        <dgm:presLayoutVars>
          <dgm:bulletEnabled val="1"/>
        </dgm:presLayoutVars>
      </dgm:prSet>
      <dgm:spPr/>
      <dgm:t>
        <a:bodyPr/>
        <a:lstStyle/>
        <a:p>
          <a:endParaRPr lang="fr-FR"/>
        </a:p>
      </dgm:t>
    </dgm:pt>
    <dgm:pt modelId="{FF2C0FBB-0F80-4F3E-A86D-6D03A9EBF1F3}" type="pres">
      <dgm:prSet presAssocID="{DFAEF773-F58F-4F33-B367-35EDFC798042}" presName="sibTrans" presStyleLbl="sibTrans2D1" presStyleIdx="0" presStyleCnt="4"/>
      <dgm:spPr/>
      <dgm:t>
        <a:bodyPr/>
        <a:lstStyle/>
        <a:p>
          <a:endParaRPr lang="fr-FR"/>
        </a:p>
      </dgm:t>
    </dgm:pt>
    <dgm:pt modelId="{E5991ED9-679F-4012-8747-282E511394B9}" type="pres">
      <dgm:prSet presAssocID="{DFAEF773-F58F-4F33-B367-35EDFC798042}" presName="connectorText" presStyleLbl="sibTrans2D1" presStyleIdx="0" presStyleCnt="4"/>
      <dgm:spPr/>
      <dgm:t>
        <a:bodyPr/>
        <a:lstStyle/>
        <a:p>
          <a:endParaRPr lang="fr-FR"/>
        </a:p>
      </dgm:t>
    </dgm:pt>
    <dgm:pt modelId="{224458F0-17A6-4556-BF6F-3C6B2D8A007A}" type="pres">
      <dgm:prSet presAssocID="{D1CEBDAE-52AB-49CA-A6CB-86A24AF53C45}" presName="node" presStyleLbl="node1" presStyleIdx="1" presStyleCnt="5">
        <dgm:presLayoutVars>
          <dgm:bulletEnabled val="1"/>
        </dgm:presLayoutVars>
      </dgm:prSet>
      <dgm:spPr/>
      <dgm:t>
        <a:bodyPr/>
        <a:lstStyle/>
        <a:p>
          <a:endParaRPr lang="fr-FR"/>
        </a:p>
      </dgm:t>
    </dgm:pt>
    <dgm:pt modelId="{AC5ACAF2-E5E3-4B59-8308-7BE70B801874}" type="pres">
      <dgm:prSet presAssocID="{5B7DE3FB-6387-4843-8402-E2D64BAC283F}" presName="sibTrans" presStyleLbl="sibTrans2D1" presStyleIdx="1" presStyleCnt="4"/>
      <dgm:spPr/>
      <dgm:t>
        <a:bodyPr/>
        <a:lstStyle/>
        <a:p>
          <a:endParaRPr lang="fr-FR"/>
        </a:p>
      </dgm:t>
    </dgm:pt>
    <dgm:pt modelId="{B66CE63F-D3C9-4EC8-984C-DEACBA40F792}" type="pres">
      <dgm:prSet presAssocID="{5B7DE3FB-6387-4843-8402-E2D64BAC283F}" presName="connectorText" presStyleLbl="sibTrans2D1" presStyleIdx="1" presStyleCnt="4"/>
      <dgm:spPr/>
      <dgm:t>
        <a:bodyPr/>
        <a:lstStyle/>
        <a:p>
          <a:endParaRPr lang="fr-FR"/>
        </a:p>
      </dgm:t>
    </dgm:pt>
    <dgm:pt modelId="{21157882-F5D2-465D-A154-8EA28DB5D3D5}" type="pres">
      <dgm:prSet presAssocID="{5BCE4FDB-2EF4-445E-8E93-8EE2AD296B5D}" presName="node" presStyleLbl="node1" presStyleIdx="2" presStyleCnt="5" custScaleY="124161">
        <dgm:presLayoutVars>
          <dgm:bulletEnabled val="1"/>
        </dgm:presLayoutVars>
      </dgm:prSet>
      <dgm:spPr/>
      <dgm:t>
        <a:bodyPr/>
        <a:lstStyle/>
        <a:p>
          <a:endParaRPr lang="fr-FR"/>
        </a:p>
      </dgm:t>
    </dgm:pt>
    <dgm:pt modelId="{570B8A41-38FA-4CC5-9B90-E7D7F5E1F013}" type="pres">
      <dgm:prSet presAssocID="{CAF5C65D-6A90-437D-B959-E792D00E4F1D}" presName="sibTrans" presStyleLbl="sibTrans2D1" presStyleIdx="2" presStyleCnt="4"/>
      <dgm:spPr/>
      <dgm:t>
        <a:bodyPr/>
        <a:lstStyle/>
        <a:p>
          <a:endParaRPr lang="fr-FR"/>
        </a:p>
      </dgm:t>
    </dgm:pt>
    <dgm:pt modelId="{5B6DE333-7343-42C2-925F-04D52AB3C5DD}" type="pres">
      <dgm:prSet presAssocID="{CAF5C65D-6A90-437D-B959-E792D00E4F1D}" presName="connectorText" presStyleLbl="sibTrans2D1" presStyleIdx="2" presStyleCnt="4"/>
      <dgm:spPr/>
      <dgm:t>
        <a:bodyPr/>
        <a:lstStyle/>
        <a:p>
          <a:endParaRPr lang="fr-FR"/>
        </a:p>
      </dgm:t>
    </dgm:pt>
    <dgm:pt modelId="{929BCEFE-3471-43A7-81E9-15F4FA6A10D5}" type="pres">
      <dgm:prSet presAssocID="{71F94794-84F5-4F11-BCD5-28D9FE617453}" presName="node" presStyleLbl="node1" presStyleIdx="3" presStyleCnt="5">
        <dgm:presLayoutVars>
          <dgm:bulletEnabled val="1"/>
        </dgm:presLayoutVars>
      </dgm:prSet>
      <dgm:spPr/>
      <dgm:t>
        <a:bodyPr/>
        <a:lstStyle/>
        <a:p>
          <a:endParaRPr lang="fr-FR"/>
        </a:p>
      </dgm:t>
    </dgm:pt>
    <dgm:pt modelId="{FDB522CE-0252-41EE-A6C6-E78039FD9353}" type="pres">
      <dgm:prSet presAssocID="{FF45B962-E79D-4394-81D2-B8297B21DDD6}" presName="sibTrans" presStyleLbl="sibTrans2D1" presStyleIdx="3" presStyleCnt="4"/>
      <dgm:spPr/>
      <dgm:t>
        <a:bodyPr/>
        <a:lstStyle/>
        <a:p>
          <a:endParaRPr lang="fr-FR"/>
        </a:p>
      </dgm:t>
    </dgm:pt>
    <dgm:pt modelId="{A1912C97-F192-41F5-9F44-5F0FAE885810}" type="pres">
      <dgm:prSet presAssocID="{FF45B962-E79D-4394-81D2-B8297B21DDD6}" presName="connectorText" presStyleLbl="sibTrans2D1" presStyleIdx="3" presStyleCnt="4"/>
      <dgm:spPr/>
      <dgm:t>
        <a:bodyPr/>
        <a:lstStyle/>
        <a:p>
          <a:endParaRPr lang="fr-FR"/>
        </a:p>
      </dgm:t>
    </dgm:pt>
    <dgm:pt modelId="{2CF05B46-33DB-47C6-AA9A-4BDD6508125D}" type="pres">
      <dgm:prSet presAssocID="{8D8CCDEA-3A1D-436C-BBE0-F26427F7E6BD}" presName="node" presStyleLbl="node1" presStyleIdx="4" presStyleCnt="5" custLinFactNeighborX="-1678" custLinFactNeighborY="-1337">
        <dgm:presLayoutVars>
          <dgm:bulletEnabled val="1"/>
        </dgm:presLayoutVars>
      </dgm:prSet>
      <dgm:spPr/>
      <dgm:t>
        <a:bodyPr/>
        <a:lstStyle/>
        <a:p>
          <a:endParaRPr lang="fr-FR"/>
        </a:p>
      </dgm:t>
    </dgm:pt>
  </dgm:ptLst>
  <dgm:cxnLst>
    <dgm:cxn modelId="{A68C5B93-84D0-4113-9559-AB69213FE28B}" type="presOf" srcId="{FF45B962-E79D-4394-81D2-B8297B21DDD6}" destId="{FDB522CE-0252-41EE-A6C6-E78039FD9353}" srcOrd="0" destOrd="0" presId="urn:microsoft.com/office/officeart/2005/8/layout/process1"/>
    <dgm:cxn modelId="{77D640FA-1ECE-4E94-9E72-2445FF9D5B35}" type="presOf" srcId="{5BCE4FDB-2EF4-445E-8E93-8EE2AD296B5D}" destId="{21157882-F5D2-465D-A154-8EA28DB5D3D5}" srcOrd="0" destOrd="0" presId="urn:microsoft.com/office/officeart/2005/8/layout/process1"/>
    <dgm:cxn modelId="{467F8B81-D50C-4C05-B4C4-AEC0F0C9E360}" srcId="{A9A910C6-804C-4A98-A369-E1F91B60AE2E}" destId="{8D8CCDEA-3A1D-436C-BBE0-F26427F7E6BD}" srcOrd="4" destOrd="0" parTransId="{473E8BC9-E7E7-4758-B6D8-0D30D8308189}" sibTransId="{C783AE48-B96A-4B39-A5A3-77281F929828}"/>
    <dgm:cxn modelId="{554AF4CD-7257-407D-9AF0-8A84DFD5BC06}" type="presOf" srcId="{A9A910C6-804C-4A98-A369-E1F91B60AE2E}" destId="{902B20EA-DB64-48FD-9832-547420DBA52F}" srcOrd="0" destOrd="0" presId="urn:microsoft.com/office/officeart/2005/8/layout/process1"/>
    <dgm:cxn modelId="{23FCBEE8-8F14-47D7-8569-D32324B17B67}" type="presOf" srcId="{D1CEBDAE-52AB-49CA-A6CB-86A24AF53C45}" destId="{224458F0-17A6-4556-BF6F-3C6B2D8A007A}" srcOrd="0" destOrd="0" presId="urn:microsoft.com/office/officeart/2005/8/layout/process1"/>
    <dgm:cxn modelId="{CAED14BC-9B52-48A6-BDA3-951CBB0219BF}" srcId="{A9A910C6-804C-4A98-A369-E1F91B60AE2E}" destId="{71F94794-84F5-4F11-BCD5-28D9FE617453}" srcOrd="3" destOrd="0" parTransId="{3CB580EB-05C2-48C1-BDF0-2E142C667E2A}" sibTransId="{FF45B962-E79D-4394-81D2-B8297B21DDD6}"/>
    <dgm:cxn modelId="{C53B7555-6963-418C-8601-A82459D35FD3}" type="presOf" srcId="{5B7DE3FB-6387-4843-8402-E2D64BAC283F}" destId="{AC5ACAF2-E5E3-4B59-8308-7BE70B801874}" srcOrd="0" destOrd="0" presId="urn:microsoft.com/office/officeart/2005/8/layout/process1"/>
    <dgm:cxn modelId="{CDDE29A3-0A12-4A30-A1EF-61E8C652E56F}" srcId="{A9A910C6-804C-4A98-A369-E1F91B60AE2E}" destId="{D1CEBDAE-52AB-49CA-A6CB-86A24AF53C45}" srcOrd="1" destOrd="0" parTransId="{A6D21950-A8D3-46C1-BD2B-AA8352A7A42E}" sibTransId="{5B7DE3FB-6387-4843-8402-E2D64BAC283F}"/>
    <dgm:cxn modelId="{98939816-7D0F-47A8-BBC6-2BFEFAF2EC01}" type="presOf" srcId="{CAF5C65D-6A90-437D-B959-E792D00E4F1D}" destId="{5B6DE333-7343-42C2-925F-04D52AB3C5DD}" srcOrd="1" destOrd="0" presId="urn:microsoft.com/office/officeart/2005/8/layout/process1"/>
    <dgm:cxn modelId="{B30D3529-9EFB-48FA-8664-6DD49937D814}" type="presOf" srcId="{71F94794-84F5-4F11-BCD5-28D9FE617453}" destId="{929BCEFE-3471-43A7-81E9-15F4FA6A10D5}" srcOrd="0" destOrd="0" presId="urn:microsoft.com/office/officeart/2005/8/layout/process1"/>
    <dgm:cxn modelId="{D167EEEA-BD69-466F-9087-062209912EB4}" type="presOf" srcId="{CAF5C65D-6A90-437D-B959-E792D00E4F1D}" destId="{570B8A41-38FA-4CC5-9B90-E7D7F5E1F013}" srcOrd="0" destOrd="0" presId="urn:microsoft.com/office/officeart/2005/8/layout/process1"/>
    <dgm:cxn modelId="{07086E91-9602-4E95-9CD3-8A8DF20E5CCD}" type="presOf" srcId="{DFAEF773-F58F-4F33-B367-35EDFC798042}" destId="{E5991ED9-679F-4012-8747-282E511394B9}" srcOrd="1" destOrd="0" presId="urn:microsoft.com/office/officeart/2005/8/layout/process1"/>
    <dgm:cxn modelId="{96B9BFB0-8338-491A-9CC2-813A57CC07A6}" type="presOf" srcId="{DFAEF773-F58F-4F33-B367-35EDFC798042}" destId="{FF2C0FBB-0F80-4F3E-A86D-6D03A9EBF1F3}" srcOrd="0" destOrd="0" presId="urn:microsoft.com/office/officeart/2005/8/layout/process1"/>
    <dgm:cxn modelId="{D4D0E3AD-DFF4-4E5C-87E9-F7E6A8726C0D}" type="presOf" srcId="{FDB99418-81EF-436E-A191-489787826142}" destId="{33F077BC-DE83-4D4C-A9A6-0DEFF44D9592}" srcOrd="0" destOrd="0" presId="urn:microsoft.com/office/officeart/2005/8/layout/process1"/>
    <dgm:cxn modelId="{0C399F82-7E4F-40D9-A793-297FC623707E}" srcId="{A9A910C6-804C-4A98-A369-E1F91B60AE2E}" destId="{FDB99418-81EF-436E-A191-489787826142}" srcOrd="0" destOrd="0" parTransId="{7AECA3D4-E691-4712-A240-CC0BF32213DA}" sibTransId="{DFAEF773-F58F-4F33-B367-35EDFC798042}"/>
    <dgm:cxn modelId="{C223C140-8162-4736-9839-2618B239C4C3}" srcId="{A9A910C6-804C-4A98-A369-E1F91B60AE2E}" destId="{5BCE4FDB-2EF4-445E-8E93-8EE2AD296B5D}" srcOrd="2" destOrd="0" parTransId="{BA00564C-5A0F-48CC-BEF6-6827AAC56746}" sibTransId="{CAF5C65D-6A90-437D-B959-E792D00E4F1D}"/>
    <dgm:cxn modelId="{83AD6EEF-640F-4A79-84E6-A851A86401D1}" type="presOf" srcId="{8D8CCDEA-3A1D-436C-BBE0-F26427F7E6BD}" destId="{2CF05B46-33DB-47C6-AA9A-4BDD6508125D}" srcOrd="0" destOrd="0" presId="urn:microsoft.com/office/officeart/2005/8/layout/process1"/>
    <dgm:cxn modelId="{E3A4EFCE-6643-4FCE-91CF-FD8E4E5D9CE4}" type="presOf" srcId="{5B7DE3FB-6387-4843-8402-E2D64BAC283F}" destId="{B66CE63F-D3C9-4EC8-984C-DEACBA40F792}" srcOrd="1" destOrd="0" presId="urn:microsoft.com/office/officeart/2005/8/layout/process1"/>
    <dgm:cxn modelId="{D0C30699-2BD0-48E3-BFFB-5A5D297F69F8}" type="presOf" srcId="{FF45B962-E79D-4394-81D2-B8297B21DDD6}" destId="{A1912C97-F192-41F5-9F44-5F0FAE885810}" srcOrd="1" destOrd="0" presId="urn:microsoft.com/office/officeart/2005/8/layout/process1"/>
    <dgm:cxn modelId="{2D00ACEB-D1C2-48F6-966A-645F56A027A5}" type="presParOf" srcId="{902B20EA-DB64-48FD-9832-547420DBA52F}" destId="{33F077BC-DE83-4D4C-A9A6-0DEFF44D9592}" srcOrd="0" destOrd="0" presId="urn:microsoft.com/office/officeart/2005/8/layout/process1"/>
    <dgm:cxn modelId="{E9A8C8B3-522B-419B-A6F1-2383BE3001F0}" type="presParOf" srcId="{902B20EA-DB64-48FD-9832-547420DBA52F}" destId="{FF2C0FBB-0F80-4F3E-A86D-6D03A9EBF1F3}" srcOrd="1" destOrd="0" presId="urn:microsoft.com/office/officeart/2005/8/layout/process1"/>
    <dgm:cxn modelId="{BB8DCF9A-E17C-425C-91E5-306F59671FEA}" type="presParOf" srcId="{FF2C0FBB-0F80-4F3E-A86D-6D03A9EBF1F3}" destId="{E5991ED9-679F-4012-8747-282E511394B9}" srcOrd="0" destOrd="0" presId="urn:microsoft.com/office/officeart/2005/8/layout/process1"/>
    <dgm:cxn modelId="{A7DB242C-9D9A-4744-BFC2-7D140048D4C8}" type="presParOf" srcId="{902B20EA-DB64-48FD-9832-547420DBA52F}" destId="{224458F0-17A6-4556-BF6F-3C6B2D8A007A}" srcOrd="2" destOrd="0" presId="urn:microsoft.com/office/officeart/2005/8/layout/process1"/>
    <dgm:cxn modelId="{CD4AB7E1-0551-440A-B43F-B2064208EC1A}" type="presParOf" srcId="{902B20EA-DB64-48FD-9832-547420DBA52F}" destId="{AC5ACAF2-E5E3-4B59-8308-7BE70B801874}" srcOrd="3" destOrd="0" presId="urn:microsoft.com/office/officeart/2005/8/layout/process1"/>
    <dgm:cxn modelId="{06BA7042-727E-4D25-93D5-DD49023D0C67}" type="presParOf" srcId="{AC5ACAF2-E5E3-4B59-8308-7BE70B801874}" destId="{B66CE63F-D3C9-4EC8-984C-DEACBA40F792}" srcOrd="0" destOrd="0" presId="urn:microsoft.com/office/officeart/2005/8/layout/process1"/>
    <dgm:cxn modelId="{FE535550-2025-4006-A84A-1F21AB70F89A}" type="presParOf" srcId="{902B20EA-DB64-48FD-9832-547420DBA52F}" destId="{21157882-F5D2-465D-A154-8EA28DB5D3D5}" srcOrd="4" destOrd="0" presId="urn:microsoft.com/office/officeart/2005/8/layout/process1"/>
    <dgm:cxn modelId="{D57BB1AD-6C4B-4B22-9F0A-02429217E059}" type="presParOf" srcId="{902B20EA-DB64-48FD-9832-547420DBA52F}" destId="{570B8A41-38FA-4CC5-9B90-E7D7F5E1F013}" srcOrd="5" destOrd="0" presId="urn:microsoft.com/office/officeart/2005/8/layout/process1"/>
    <dgm:cxn modelId="{6A25B041-8328-4A6A-A8B2-7246FA0B320D}" type="presParOf" srcId="{570B8A41-38FA-4CC5-9B90-E7D7F5E1F013}" destId="{5B6DE333-7343-42C2-925F-04D52AB3C5DD}" srcOrd="0" destOrd="0" presId="urn:microsoft.com/office/officeart/2005/8/layout/process1"/>
    <dgm:cxn modelId="{31C25E48-5B33-48AE-95A0-8F4DE41A114C}" type="presParOf" srcId="{902B20EA-DB64-48FD-9832-547420DBA52F}" destId="{929BCEFE-3471-43A7-81E9-15F4FA6A10D5}" srcOrd="6" destOrd="0" presId="urn:microsoft.com/office/officeart/2005/8/layout/process1"/>
    <dgm:cxn modelId="{0C2D54C3-167A-48A9-AD3D-B704FD95AB6F}" type="presParOf" srcId="{902B20EA-DB64-48FD-9832-547420DBA52F}" destId="{FDB522CE-0252-41EE-A6C6-E78039FD9353}" srcOrd="7" destOrd="0" presId="urn:microsoft.com/office/officeart/2005/8/layout/process1"/>
    <dgm:cxn modelId="{E2446776-9F56-42B4-9026-B2249B8D4D2B}" type="presParOf" srcId="{FDB522CE-0252-41EE-A6C6-E78039FD9353}" destId="{A1912C97-F192-41F5-9F44-5F0FAE885810}" srcOrd="0" destOrd="0" presId="urn:microsoft.com/office/officeart/2005/8/layout/process1"/>
    <dgm:cxn modelId="{E83B59E0-0273-46D9-9D88-725ED6460C30}" type="presParOf" srcId="{902B20EA-DB64-48FD-9832-547420DBA52F}" destId="{2CF05B46-33DB-47C6-AA9A-4BDD6508125D}" srcOrd="8" destOrd="0" presId="urn:microsoft.com/office/officeart/2005/8/layout/process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5CB9C83-3A5C-4DE2-BBA6-889F25AB138F}" type="doc">
      <dgm:prSet loTypeId="urn:microsoft.com/office/officeart/2005/8/layout/vList3#1" loCatId="list" qsTypeId="urn:microsoft.com/office/officeart/2005/8/quickstyle/simple1" qsCatId="simple" csTypeId="urn:microsoft.com/office/officeart/2005/8/colors/colorful1#2" csCatId="colorful" phldr="1"/>
      <dgm:spPr/>
    </dgm:pt>
    <dgm:pt modelId="{3D6A0B32-D032-4CD6-815D-46E4EDDB566A}">
      <dgm:prSet phldrT="[Texte]" custT="1"/>
      <dgm:spPr/>
      <dgm:t>
        <a:bodyPr/>
        <a:lstStyle/>
        <a:p>
          <a:r>
            <a:rPr lang="ar-DZ" sz="3600" dirty="0" smtClean="0">
              <a:solidFill>
                <a:schemeClr val="tx1"/>
              </a:solidFill>
            </a:rPr>
            <a:t>تهيئة القوى العاملة لقبول التغيير </a:t>
          </a:r>
          <a:endParaRPr lang="fr-FR" sz="3600" dirty="0">
            <a:solidFill>
              <a:schemeClr val="tx1"/>
            </a:solidFill>
          </a:endParaRPr>
        </a:p>
      </dgm:t>
    </dgm:pt>
    <dgm:pt modelId="{8DBE6F3E-E942-4611-BAD1-160A8AFB9485}" type="parTrans" cxnId="{1190DA01-FEBC-4CE6-8DBA-1E45353EC0C6}">
      <dgm:prSet/>
      <dgm:spPr/>
      <dgm:t>
        <a:bodyPr/>
        <a:lstStyle/>
        <a:p>
          <a:endParaRPr lang="fr-FR"/>
        </a:p>
      </dgm:t>
    </dgm:pt>
    <dgm:pt modelId="{364FA5B1-C7DE-4518-9DAB-7C2915CB6D84}" type="sibTrans" cxnId="{1190DA01-FEBC-4CE6-8DBA-1E45353EC0C6}">
      <dgm:prSet/>
      <dgm:spPr/>
      <dgm:t>
        <a:bodyPr/>
        <a:lstStyle/>
        <a:p>
          <a:endParaRPr lang="fr-FR"/>
        </a:p>
      </dgm:t>
    </dgm:pt>
    <dgm:pt modelId="{B97AA5B8-8739-45B5-87DE-316BFDF5A2A0}">
      <dgm:prSet phldrT="[Texte]"/>
      <dgm:spPr/>
      <dgm:t>
        <a:bodyPr/>
        <a:lstStyle/>
        <a:p>
          <a:r>
            <a:rPr lang="ar-DZ" dirty="0" smtClean="0">
              <a:solidFill>
                <a:schemeClr val="tx1"/>
              </a:solidFill>
            </a:rPr>
            <a:t>تأمين مستقبل القوى العاملة </a:t>
          </a:r>
          <a:endParaRPr lang="fr-FR" dirty="0">
            <a:solidFill>
              <a:schemeClr val="tx1"/>
            </a:solidFill>
          </a:endParaRPr>
        </a:p>
      </dgm:t>
    </dgm:pt>
    <dgm:pt modelId="{049ED97F-C166-4794-9B7E-42A18569824D}" type="parTrans" cxnId="{436F3B31-2EBF-4ECB-9E7C-C15852D9AFF6}">
      <dgm:prSet/>
      <dgm:spPr/>
      <dgm:t>
        <a:bodyPr/>
        <a:lstStyle/>
        <a:p>
          <a:endParaRPr lang="fr-FR"/>
        </a:p>
      </dgm:t>
    </dgm:pt>
    <dgm:pt modelId="{0B24C83F-010D-4071-84BD-0EA92FE01C4A}" type="sibTrans" cxnId="{436F3B31-2EBF-4ECB-9E7C-C15852D9AFF6}">
      <dgm:prSet/>
      <dgm:spPr/>
      <dgm:t>
        <a:bodyPr/>
        <a:lstStyle/>
        <a:p>
          <a:endParaRPr lang="fr-FR"/>
        </a:p>
      </dgm:t>
    </dgm:pt>
    <dgm:pt modelId="{962AC677-6195-4349-BA5D-DCFD196CB785}">
      <dgm:prSet phldrT="[Texte]"/>
      <dgm:spPr/>
      <dgm:t>
        <a:bodyPr/>
        <a:lstStyle/>
        <a:p>
          <a:r>
            <a:rPr lang="ar-DZ" dirty="0" smtClean="0">
              <a:solidFill>
                <a:schemeClr val="tx1"/>
              </a:solidFill>
            </a:rPr>
            <a:t>تقديم تحفيزات لقبول التغيير </a:t>
          </a:r>
          <a:endParaRPr lang="fr-FR" dirty="0">
            <a:solidFill>
              <a:schemeClr val="tx1"/>
            </a:solidFill>
          </a:endParaRPr>
        </a:p>
      </dgm:t>
    </dgm:pt>
    <dgm:pt modelId="{50C257F5-62B8-41B0-B008-96028615C36F}" type="parTrans" cxnId="{1ED1D7DF-29DA-4C6D-BA31-972C52DBA67E}">
      <dgm:prSet/>
      <dgm:spPr/>
      <dgm:t>
        <a:bodyPr/>
        <a:lstStyle/>
        <a:p>
          <a:endParaRPr lang="fr-FR"/>
        </a:p>
      </dgm:t>
    </dgm:pt>
    <dgm:pt modelId="{6348587E-520D-47BD-8AAC-4905BA266C21}" type="sibTrans" cxnId="{1ED1D7DF-29DA-4C6D-BA31-972C52DBA67E}">
      <dgm:prSet/>
      <dgm:spPr/>
      <dgm:t>
        <a:bodyPr/>
        <a:lstStyle/>
        <a:p>
          <a:endParaRPr lang="fr-FR"/>
        </a:p>
      </dgm:t>
    </dgm:pt>
    <dgm:pt modelId="{B245EA6D-E440-4DD7-89D6-334F5449756A}">
      <dgm:prSet custT="1"/>
      <dgm:spPr/>
      <dgm:t>
        <a:bodyPr/>
        <a:lstStyle/>
        <a:p>
          <a:r>
            <a:rPr lang="ar-DZ" sz="3600" dirty="0" smtClean="0">
              <a:solidFill>
                <a:schemeClr val="tx1"/>
              </a:solidFill>
            </a:rPr>
            <a:t>مشاركة القوى العاملة في عملية التغيير</a:t>
          </a:r>
          <a:r>
            <a:rPr lang="ar-DZ" sz="3200" dirty="0" smtClean="0"/>
            <a:t> </a:t>
          </a:r>
          <a:endParaRPr lang="fr-FR" sz="3200" dirty="0"/>
        </a:p>
      </dgm:t>
    </dgm:pt>
    <dgm:pt modelId="{E055AB32-1E4F-4482-9993-B38A1388346A}" type="parTrans" cxnId="{AA18FD31-F443-48AA-A1C8-E508FC4D56C0}">
      <dgm:prSet/>
      <dgm:spPr/>
      <dgm:t>
        <a:bodyPr/>
        <a:lstStyle/>
        <a:p>
          <a:endParaRPr lang="fr-FR"/>
        </a:p>
      </dgm:t>
    </dgm:pt>
    <dgm:pt modelId="{B639D4E8-0CCF-45F9-A82F-50CCCB98694F}" type="sibTrans" cxnId="{AA18FD31-F443-48AA-A1C8-E508FC4D56C0}">
      <dgm:prSet/>
      <dgm:spPr/>
      <dgm:t>
        <a:bodyPr/>
        <a:lstStyle/>
        <a:p>
          <a:endParaRPr lang="fr-FR"/>
        </a:p>
      </dgm:t>
    </dgm:pt>
    <dgm:pt modelId="{43923A14-21F7-437C-9FB4-35ED7B169194}" type="pres">
      <dgm:prSet presAssocID="{95CB9C83-3A5C-4DE2-BBA6-889F25AB138F}" presName="linearFlow" presStyleCnt="0">
        <dgm:presLayoutVars>
          <dgm:dir val="rev"/>
          <dgm:resizeHandles val="exact"/>
        </dgm:presLayoutVars>
      </dgm:prSet>
      <dgm:spPr/>
    </dgm:pt>
    <dgm:pt modelId="{0DF30DE2-C42C-40AE-B2ED-DE12DB46696F}" type="pres">
      <dgm:prSet presAssocID="{3D6A0B32-D032-4CD6-815D-46E4EDDB566A}" presName="composite" presStyleCnt="0"/>
      <dgm:spPr/>
    </dgm:pt>
    <dgm:pt modelId="{12559152-67FA-48DF-A053-D82EC0AAE61A}" type="pres">
      <dgm:prSet presAssocID="{3D6A0B32-D032-4CD6-815D-46E4EDDB566A}" presName="imgShp" presStyleLbl="fgImgPlace1" presStyleIdx="0" presStyleCnt="4"/>
      <dgm:spPr>
        <a:blipFill>
          <a:blip xmlns:r="http://schemas.openxmlformats.org/officeDocument/2006/relationships" r:embed="rId1">
            <a:extLst>
              <a:ext uri="{28A0092B-C50C-407E-A947-70E740481C1C}">
                <a14:useLocalDpi xmlns:a14="http://schemas.microsoft.com/office/drawing/2010/main" xmlns="" val="0"/>
              </a:ext>
            </a:extLst>
          </a:blip>
          <a:srcRect/>
          <a:stretch>
            <a:fillRect l="-44000" r="-44000"/>
          </a:stretch>
        </a:blipFill>
      </dgm:spPr>
    </dgm:pt>
    <dgm:pt modelId="{8648A482-4713-4713-BDCB-1B0F75A36F28}" type="pres">
      <dgm:prSet presAssocID="{3D6A0B32-D032-4CD6-815D-46E4EDDB566A}" presName="txShp" presStyleLbl="node1" presStyleIdx="0" presStyleCnt="4">
        <dgm:presLayoutVars>
          <dgm:bulletEnabled val="1"/>
        </dgm:presLayoutVars>
      </dgm:prSet>
      <dgm:spPr/>
      <dgm:t>
        <a:bodyPr/>
        <a:lstStyle/>
        <a:p>
          <a:endParaRPr lang="fr-FR"/>
        </a:p>
      </dgm:t>
    </dgm:pt>
    <dgm:pt modelId="{AEC05FC7-FFEA-47C5-A461-39279AD5BC44}" type="pres">
      <dgm:prSet presAssocID="{364FA5B1-C7DE-4518-9DAB-7C2915CB6D84}" presName="spacing" presStyleCnt="0"/>
      <dgm:spPr/>
    </dgm:pt>
    <dgm:pt modelId="{6030E4EE-FEBF-4D1A-B5AC-F454B75FCFA1}" type="pres">
      <dgm:prSet presAssocID="{B245EA6D-E440-4DD7-89D6-334F5449756A}" presName="composite" presStyleCnt="0"/>
      <dgm:spPr/>
    </dgm:pt>
    <dgm:pt modelId="{0C7173E1-2DFA-4B7E-A425-CDB6EC5AF234}" type="pres">
      <dgm:prSet presAssocID="{B245EA6D-E440-4DD7-89D6-334F5449756A}" presName="imgShp" presStyleLbl="fgImgPlace1" presStyleIdx="1" presStyleCnt="4"/>
      <dgm:spPr>
        <a:blipFill>
          <a:blip xmlns:r="http://schemas.openxmlformats.org/officeDocument/2006/relationships" r:embed="rId2">
            <a:extLst>
              <a:ext uri="{28A0092B-C50C-407E-A947-70E740481C1C}">
                <a14:useLocalDpi xmlns:a14="http://schemas.microsoft.com/office/drawing/2010/main" xmlns="" val="0"/>
              </a:ext>
            </a:extLst>
          </a:blip>
          <a:srcRect/>
          <a:stretch>
            <a:fillRect l="-15000" r="-15000"/>
          </a:stretch>
        </a:blipFill>
      </dgm:spPr>
    </dgm:pt>
    <dgm:pt modelId="{B86137D6-5CF3-4B8C-8F93-95C45ECEBB48}" type="pres">
      <dgm:prSet presAssocID="{B245EA6D-E440-4DD7-89D6-334F5449756A}" presName="txShp" presStyleLbl="node1" presStyleIdx="1" presStyleCnt="4">
        <dgm:presLayoutVars>
          <dgm:bulletEnabled val="1"/>
        </dgm:presLayoutVars>
      </dgm:prSet>
      <dgm:spPr/>
      <dgm:t>
        <a:bodyPr/>
        <a:lstStyle/>
        <a:p>
          <a:endParaRPr lang="fr-FR"/>
        </a:p>
      </dgm:t>
    </dgm:pt>
    <dgm:pt modelId="{E169E966-115E-47B2-861B-90743CE1A0AB}" type="pres">
      <dgm:prSet presAssocID="{B639D4E8-0CCF-45F9-A82F-50CCCB98694F}" presName="spacing" presStyleCnt="0"/>
      <dgm:spPr/>
    </dgm:pt>
    <dgm:pt modelId="{3641FD45-72C4-47C2-829C-1605DFFCF3D2}" type="pres">
      <dgm:prSet presAssocID="{B97AA5B8-8739-45B5-87DE-316BFDF5A2A0}" presName="composite" presStyleCnt="0"/>
      <dgm:spPr/>
    </dgm:pt>
    <dgm:pt modelId="{B6DE3F38-7486-4B00-B626-80158F463F3D}" type="pres">
      <dgm:prSet presAssocID="{B97AA5B8-8739-45B5-87DE-316BFDF5A2A0}" presName="imgShp" presStyleLbl="fgImgPlace1" presStyleIdx="2" presStyleCnt="4"/>
      <dgm:spPr>
        <a:blipFill>
          <a:blip xmlns:r="http://schemas.openxmlformats.org/officeDocument/2006/relationships" r:embed="rId3">
            <a:extLst>
              <a:ext uri="{28A0092B-C50C-407E-A947-70E740481C1C}">
                <a14:useLocalDpi xmlns:a14="http://schemas.microsoft.com/office/drawing/2010/main" xmlns="" val="0"/>
              </a:ext>
            </a:extLst>
          </a:blip>
          <a:srcRect/>
          <a:stretch>
            <a:fillRect/>
          </a:stretch>
        </a:blipFill>
      </dgm:spPr>
    </dgm:pt>
    <dgm:pt modelId="{8D03F4ED-1278-4E89-BD11-7F858C685DE7}" type="pres">
      <dgm:prSet presAssocID="{B97AA5B8-8739-45B5-87DE-316BFDF5A2A0}" presName="txShp" presStyleLbl="node1" presStyleIdx="2" presStyleCnt="4">
        <dgm:presLayoutVars>
          <dgm:bulletEnabled val="1"/>
        </dgm:presLayoutVars>
      </dgm:prSet>
      <dgm:spPr/>
      <dgm:t>
        <a:bodyPr/>
        <a:lstStyle/>
        <a:p>
          <a:endParaRPr lang="fr-FR"/>
        </a:p>
      </dgm:t>
    </dgm:pt>
    <dgm:pt modelId="{D91FA580-AD21-46B6-85F8-96C1AC35CE1C}" type="pres">
      <dgm:prSet presAssocID="{0B24C83F-010D-4071-84BD-0EA92FE01C4A}" presName="spacing" presStyleCnt="0"/>
      <dgm:spPr/>
    </dgm:pt>
    <dgm:pt modelId="{DF907295-8BF1-4E56-8172-EEFD92492FE4}" type="pres">
      <dgm:prSet presAssocID="{962AC677-6195-4349-BA5D-DCFD196CB785}" presName="composite" presStyleCnt="0"/>
      <dgm:spPr/>
    </dgm:pt>
    <dgm:pt modelId="{98B07478-6FC3-4390-B5DE-08707CBF1C35}" type="pres">
      <dgm:prSet presAssocID="{962AC677-6195-4349-BA5D-DCFD196CB785}" presName="imgShp" presStyleLbl="fgImgPlace1" presStyleIdx="3" presStyleCnt="4"/>
      <dgm:spPr>
        <a:blipFill>
          <a:blip xmlns:r="http://schemas.openxmlformats.org/officeDocument/2006/relationships" r:embed="rId4">
            <a:extLst>
              <a:ext uri="{28A0092B-C50C-407E-A947-70E740481C1C}">
                <a14:useLocalDpi xmlns:a14="http://schemas.microsoft.com/office/drawing/2010/main" xmlns="" val="0"/>
              </a:ext>
            </a:extLst>
          </a:blip>
          <a:srcRect/>
          <a:stretch>
            <a:fillRect l="-30000" r="-30000"/>
          </a:stretch>
        </a:blipFill>
      </dgm:spPr>
    </dgm:pt>
    <dgm:pt modelId="{B768FDE4-85A6-4BE3-9BB8-6DA8E89F70E9}" type="pres">
      <dgm:prSet presAssocID="{962AC677-6195-4349-BA5D-DCFD196CB785}" presName="txShp" presStyleLbl="node1" presStyleIdx="3" presStyleCnt="4">
        <dgm:presLayoutVars>
          <dgm:bulletEnabled val="1"/>
        </dgm:presLayoutVars>
      </dgm:prSet>
      <dgm:spPr/>
      <dgm:t>
        <a:bodyPr/>
        <a:lstStyle/>
        <a:p>
          <a:endParaRPr lang="fr-FR"/>
        </a:p>
      </dgm:t>
    </dgm:pt>
  </dgm:ptLst>
  <dgm:cxnLst>
    <dgm:cxn modelId="{7B74C706-60CF-42AB-86C5-878ECCE0CEF4}" type="presOf" srcId="{95CB9C83-3A5C-4DE2-BBA6-889F25AB138F}" destId="{43923A14-21F7-437C-9FB4-35ED7B169194}" srcOrd="0" destOrd="0" presId="urn:microsoft.com/office/officeart/2005/8/layout/vList3#1"/>
    <dgm:cxn modelId="{D5D8381B-7E27-4DBC-A406-1D5B160DC508}" type="presOf" srcId="{B97AA5B8-8739-45B5-87DE-316BFDF5A2A0}" destId="{8D03F4ED-1278-4E89-BD11-7F858C685DE7}" srcOrd="0" destOrd="0" presId="urn:microsoft.com/office/officeart/2005/8/layout/vList3#1"/>
    <dgm:cxn modelId="{AA18FD31-F443-48AA-A1C8-E508FC4D56C0}" srcId="{95CB9C83-3A5C-4DE2-BBA6-889F25AB138F}" destId="{B245EA6D-E440-4DD7-89D6-334F5449756A}" srcOrd="1" destOrd="0" parTransId="{E055AB32-1E4F-4482-9993-B38A1388346A}" sibTransId="{B639D4E8-0CCF-45F9-A82F-50CCCB98694F}"/>
    <dgm:cxn modelId="{1A472A70-B051-4D4C-B51D-F0881B056AF6}" type="presOf" srcId="{3D6A0B32-D032-4CD6-815D-46E4EDDB566A}" destId="{8648A482-4713-4713-BDCB-1B0F75A36F28}" srcOrd="0" destOrd="0" presId="urn:microsoft.com/office/officeart/2005/8/layout/vList3#1"/>
    <dgm:cxn modelId="{10A010D3-82FD-4CB2-A7FA-28D65E43D89F}" type="presOf" srcId="{962AC677-6195-4349-BA5D-DCFD196CB785}" destId="{B768FDE4-85A6-4BE3-9BB8-6DA8E89F70E9}" srcOrd="0" destOrd="0" presId="urn:microsoft.com/office/officeart/2005/8/layout/vList3#1"/>
    <dgm:cxn modelId="{1ED1D7DF-29DA-4C6D-BA31-972C52DBA67E}" srcId="{95CB9C83-3A5C-4DE2-BBA6-889F25AB138F}" destId="{962AC677-6195-4349-BA5D-DCFD196CB785}" srcOrd="3" destOrd="0" parTransId="{50C257F5-62B8-41B0-B008-96028615C36F}" sibTransId="{6348587E-520D-47BD-8AAC-4905BA266C21}"/>
    <dgm:cxn modelId="{1190DA01-FEBC-4CE6-8DBA-1E45353EC0C6}" srcId="{95CB9C83-3A5C-4DE2-BBA6-889F25AB138F}" destId="{3D6A0B32-D032-4CD6-815D-46E4EDDB566A}" srcOrd="0" destOrd="0" parTransId="{8DBE6F3E-E942-4611-BAD1-160A8AFB9485}" sibTransId="{364FA5B1-C7DE-4518-9DAB-7C2915CB6D84}"/>
    <dgm:cxn modelId="{ACD515FA-76A0-4264-A457-3224974C8A44}" type="presOf" srcId="{B245EA6D-E440-4DD7-89D6-334F5449756A}" destId="{B86137D6-5CF3-4B8C-8F93-95C45ECEBB48}" srcOrd="0" destOrd="0" presId="urn:microsoft.com/office/officeart/2005/8/layout/vList3#1"/>
    <dgm:cxn modelId="{436F3B31-2EBF-4ECB-9E7C-C15852D9AFF6}" srcId="{95CB9C83-3A5C-4DE2-BBA6-889F25AB138F}" destId="{B97AA5B8-8739-45B5-87DE-316BFDF5A2A0}" srcOrd="2" destOrd="0" parTransId="{049ED97F-C166-4794-9B7E-42A18569824D}" sibTransId="{0B24C83F-010D-4071-84BD-0EA92FE01C4A}"/>
    <dgm:cxn modelId="{D0853BB3-1DC0-4197-B2EA-E153F0166B80}" type="presParOf" srcId="{43923A14-21F7-437C-9FB4-35ED7B169194}" destId="{0DF30DE2-C42C-40AE-B2ED-DE12DB46696F}" srcOrd="0" destOrd="0" presId="urn:microsoft.com/office/officeart/2005/8/layout/vList3#1"/>
    <dgm:cxn modelId="{39B93CC3-BAF6-44D5-AF5C-AD341389A830}" type="presParOf" srcId="{0DF30DE2-C42C-40AE-B2ED-DE12DB46696F}" destId="{12559152-67FA-48DF-A053-D82EC0AAE61A}" srcOrd="0" destOrd="0" presId="urn:microsoft.com/office/officeart/2005/8/layout/vList3#1"/>
    <dgm:cxn modelId="{18D61AC5-9F4B-44DB-BBF6-4ACCDD989E48}" type="presParOf" srcId="{0DF30DE2-C42C-40AE-B2ED-DE12DB46696F}" destId="{8648A482-4713-4713-BDCB-1B0F75A36F28}" srcOrd="1" destOrd="0" presId="urn:microsoft.com/office/officeart/2005/8/layout/vList3#1"/>
    <dgm:cxn modelId="{91097CFC-774C-4409-B3F2-CEEF51FEEEA2}" type="presParOf" srcId="{43923A14-21F7-437C-9FB4-35ED7B169194}" destId="{AEC05FC7-FFEA-47C5-A461-39279AD5BC44}" srcOrd="1" destOrd="0" presId="urn:microsoft.com/office/officeart/2005/8/layout/vList3#1"/>
    <dgm:cxn modelId="{3AF5CBA3-5FA7-443A-8634-E21610DF66CD}" type="presParOf" srcId="{43923A14-21F7-437C-9FB4-35ED7B169194}" destId="{6030E4EE-FEBF-4D1A-B5AC-F454B75FCFA1}" srcOrd="2" destOrd="0" presId="urn:microsoft.com/office/officeart/2005/8/layout/vList3#1"/>
    <dgm:cxn modelId="{5FD7DE9B-FF81-47B6-B848-9DC9A60C368F}" type="presParOf" srcId="{6030E4EE-FEBF-4D1A-B5AC-F454B75FCFA1}" destId="{0C7173E1-2DFA-4B7E-A425-CDB6EC5AF234}" srcOrd="0" destOrd="0" presId="urn:microsoft.com/office/officeart/2005/8/layout/vList3#1"/>
    <dgm:cxn modelId="{22F4C239-4102-479A-860F-B6A85A9D9561}" type="presParOf" srcId="{6030E4EE-FEBF-4D1A-B5AC-F454B75FCFA1}" destId="{B86137D6-5CF3-4B8C-8F93-95C45ECEBB48}" srcOrd="1" destOrd="0" presId="urn:microsoft.com/office/officeart/2005/8/layout/vList3#1"/>
    <dgm:cxn modelId="{E7EDE171-144A-4319-BBCD-82B7461BE2B2}" type="presParOf" srcId="{43923A14-21F7-437C-9FB4-35ED7B169194}" destId="{E169E966-115E-47B2-861B-90743CE1A0AB}" srcOrd="3" destOrd="0" presId="urn:microsoft.com/office/officeart/2005/8/layout/vList3#1"/>
    <dgm:cxn modelId="{931CE2DF-2849-4522-A3E6-7652ED129AD3}" type="presParOf" srcId="{43923A14-21F7-437C-9FB4-35ED7B169194}" destId="{3641FD45-72C4-47C2-829C-1605DFFCF3D2}" srcOrd="4" destOrd="0" presId="urn:microsoft.com/office/officeart/2005/8/layout/vList3#1"/>
    <dgm:cxn modelId="{17FAADEF-BB94-447B-9491-A48D2B01847F}" type="presParOf" srcId="{3641FD45-72C4-47C2-829C-1605DFFCF3D2}" destId="{B6DE3F38-7486-4B00-B626-80158F463F3D}" srcOrd="0" destOrd="0" presId="urn:microsoft.com/office/officeart/2005/8/layout/vList3#1"/>
    <dgm:cxn modelId="{44D597BC-CADA-42A2-BA51-B5EECCFE78A6}" type="presParOf" srcId="{3641FD45-72C4-47C2-829C-1605DFFCF3D2}" destId="{8D03F4ED-1278-4E89-BD11-7F858C685DE7}" srcOrd="1" destOrd="0" presId="urn:microsoft.com/office/officeart/2005/8/layout/vList3#1"/>
    <dgm:cxn modelId="{E97EA2EF-7FEB-4A99-970B-56DBEE8C0EDE}" type="presParOf" srcId="{43923A14-21F7-437C-9FB4-35ED7B169194}" destId="{D91FA580-AD21-46B6-85F8-96C1AC35CE1C}" srcOrd="5" destOrd="0" presId="urn:microsoft.com/office/officeart/2005/8/layout/vList3#1"/>
    <dgm:cxn modelId="{CB311DFB-FDE4-4B07-9ED9-13199C6585C4}" type="presParOf" srcId="{43923A14-21F7-437C-9FB4-35ED7B169194}" destId="{DF907295-8BF1-4E56-8172-EEFD92492FE4}" srcOrd="6" destOrd="0" presId="urn:microsoft.com/office/officeart/2005/8/layout/vList3#1"/>
    <dgm:cxn modelId="{571BB95C-6BDE-4D2D-8C86-82E703EE5240}" type="presParOf" srcId="{DF907295-8BF1-4E56-8172-EEFD92492FE4}" destId="{98B07478-6FC3-4390-B5DE-08707CBF1C35}" srcOrd="0" destOrd="0" presId="urn:microsoft.com/office/officeart/2005/8/layout/vList3#1"/>
    <dgm:cxn modelId="{56786963-3370-480D-B515-5AC85DF3A812}" type="presParOf" srcId="{DF907295-8BF1-4E56-8172-EEFD92492FE4}" destId="{B768FDE4-85A6-4BE3-9BB8-6DA8E89F70E9}" srcOrd="1" destOrd="0" presId="urn:microsoft.com/office/officeart/2005/8/layout/vList3#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8/layout/VerticalAccentList">
  <dgm:title val=""/>
  <dgm:desc val=""/>
  <dgm:catLst>
    <dgm:cat type="list" pri="16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dgm:chPref/>
      <dgm:dir/>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constrLst>
      <dgm:constr type="primFontSz" for="des" forName="parenttext" refType="primFontSz" refFor="des" refForName="childtext" op="gte"/>
      <dgm:constr type="w" for="ch" forName="composite" refType="w"/>
      <dgm:constr type="h" for="ch" forName="composite" refType="h"/>
      <dgm:constr type="w" for="ch" forName="parallelogramComposite" refType="w"/>
      <dgm:constr type="h" for="ch" forName="parallelogramComposite" refType="h"/>
      <dgm:constr type="w" for="ch" forName="parenttextcomposite" refType="w" fact="0.9"/>
      <dgm:constr type="h" for="ch" forName="parenttextcomposite" refType="h" fact="0.6"/>
      <dgm:constr type="h" for="ch" forName="sibTrans" refType="h" refFor="ch" refForName="composite" op="equ" fact="0.02"/>
      <dgm:constr type="h" for="ch" forName="sibTrans" op="equ"/>
    </dgm:constrLst>
    <dgm:forEach name="nodesForEach" axis="ch" ptType="node">
      <dgm:layoutNode name="parenttextcomposite">
        <dgm:alg type="composite">
          <dgm:param type="ar" val="11"/>
        </dgm:alg>
        <dgm:shape xmlns:r="http://schemas.openxmlformats.org/officeDocument/2006/relationships" r:blip="">
          <dgm:adjLst/>
        </dgm:shape>
        <dgm:constrLst>
          <dgm:constr type="h" for="ch" forName="parenttext" refType="h"/>
          <dgm:constr type="w" for="ch" forName="parenttext" refType="w"/>
        </dgm:constrLst>
        <dgm:layoutNode name="parenttext" styleLbl="revTx">
          <dgm:varLst>
            <dgm:chMax/>
            <dgm:chPref val="2"/>
            <dgm:bulletEnabled val="1"/>
          </dgm:varLst>
          <dgm:choose name="Name4">
            <dgm:if name="Name5" func="var" arg="dir" op="equ" val="norm">
              <dgm:alg type="tx">
                <dgm:param type="parTxLTRAlign" val="l"/>
                <dgm:param type="txAnchorVert" val="b"/>
              </dgm:alg>
            </dgm:if>
            <dgm:else name="Name6">
              <dgm:alg type="tx">
                <dgm:param type="parTxLTRAlign" val="r"/>
                <dgm:param type="txAnchorVert" val="b"/>
              </dgm:alg>
            </dgm:else>
          </dgm:choose>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choose name="Name7">
        <dgm:if name="Name8" axis="ch" ptType="node" func="cnt" op="gte" val="1">
          <dgm:layoutNode name="composite">
            <dgm:alg type="composite">
              <dgm:param type="ar" val="6"/>
            </dgm:alg>
            <dgm:shape xmlns:r="http://schemas.openxmlformats.org/officeDocument/2006/relationships" r:blip="">
              <dgm:adjLst/>
            </dgm:shape>
            <dgm:choose name="Name9">
              <dgm:if name="Name10" func="var" arg="dir" op="equ" val="norm">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301"/>
                  <dgm:constr type="t" for="ch" forName="childtext" refType="h" fact="0.1"/>
                  <dgm:constr type="w" for="ch" forName="childtext" refType="w" fact="0.9117"/>
                  <dgm:constr type="h" for="ch" forName="childtext" refType="h" fact="0.8"/>
                </dgm:constrLst>
              </dgm:if>
              <dgm:else name="Name11">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883"/>
                  <dgm:constr type="t" for="ch" forName="childtext" refType="h" fact="0.1"/>
                  <dgm:constr type="w" for="ch" forName="childtext" refType="w" fact="0.9117"/>
                  <dgm:constr type="h" for="ch" forName="childtext" refType="h" fact="0.8"/>
                </dgm:constrLst>
              </dgm:else>
            </dgm:choose>
            <dgm:ruleLst/>
            <dgm:layoutNode name="chevron1" styleLbl="alignNode1">
              <dgm:alg type="sp"/>
              <dgm:choose name="Name12">
                <dgm:if name="Name13" func="var" arg="dir" op="equ" val="norm">
                  <dgm:shape xmlns:r="http://schemas.openxmlformats.org/officeDocument/2006/relationships" type="chevron" r:blip="">
                    <dgm:adjLst>
                      <dgm:adj idx="1" val="0.7061"/>
                    </dgm:adjLst>
                  </dgm:shape>
                </dgm:if>
                <dgm:else name="Name14">
                  <dgm:shape xmlns:r="http://schemas.openxmlformats.org/officeDocument/2006/relationships" rot="180" type="chevron" r:blip="">
                    <dgm:adjLst>
                      <dgm:adj idx="1" val="0.7061"/>
                    </dgm:adjLst>
                  </dgm:shape>
                </dgm:else>
              </dgm:choose>
              <dgm:presOf/>
            </dgm:layoutNode>
            <dgm:layoutNode name="chevron2" styleLbl="alignNode1">
              <dgm:alg type="sp"/>
              <dgm:choose name="Name15">
                <dgm:if name="Name16" func="var" arg="dir" op="equ" val="norm">
                  <dgm:shape xmlns:r="http://schemas.openxmlformats.org/officeDocument/2006/relationships" type="chevron" r:blip="">
                    <dgm:adjLst>
                      <dgm:adj idx="1" val="0.7061"/>
                    </dgm:adjLst>
                  </dgm:shape>
                </dgm:if>
                <dgm:else name="Name17">
                  <dgm:shape xmlns:r="http://schemas.openxmlformats.org/officeDocument/2006/relationships" rot="180" type="chevron" r:blip="">
                    <dgm:adjLst>
                      <dgm:adj idx="1" val="0.7061"/>
                    </dgm:adjLst>
                  </dgm:shape>
                </dgm:else>
              </dgm:choose>
              <dgm:presOf/>
            </dgm:layoutNode>
            <dgm:layoutNode name="chevron3" styleLbl="alignNode1">
              <dgm:alg type="sp"/>
              <dgm:choose name="Name18">
                <dgm:if name="Name19" func="var" arg="dir" op="equ" val="norm">
                  <dgm:shape xmlns:r="http://schemas.openxmlformats.org/officeDocument/2006/relationships" type="chevron" r:blip="">
                    <dgm:adjLst>
                      <dgm:adj idx="1" val="0.7061"/>
                    </dgm:adjLst>
                  </dgm:shape>
                </dgm:if>
                <dgm:else name="Name20">
                  <dgm:shape xmlns:r="http://schemas.openxmlformats.org/officeDocument/2006/relationships" rot="180" type="chevron" r:blip="">
                    <dgm:adjLst>
                      <dgm:adj idx="1" val="0.7061"/>
                    </dgm:adjLst>
                  </dgm:shape>
                </dgm:else>
              </dgm:choose>
              <dgm:presOf/>
            </dgm:layoutNode>
            <dgm:layoutNode name="chevron4" styleLbl="alignNode1">
              <dgm:alg type="sp"/>
              <dgm:choose name="Name21">
                <dgm:if name="Name22" func="var" arg="dir" op="equ" val="norm">
                  <dgm:shape xmlns:r="http://schemas.openxmlformats.org/officeDocument/2006/relationships" type="chevron" r:blip="">
                    <dgm:adjLst>
                      <dgm:adj idx="1" val="0.7061"/>
                    </dgm:adjLst>
                  </dgm:shape>
                </dgm:if>
                <dgm:else name="Name23">
                  <dgm:shape xmlns:r="http://schemas.openxmlformats.org/officeDocument/2006/relationships" rot="180" type="chevron" r:blip="">
                    <dgm:adjLst>
                      <dgm:adj idx="1" val="0.7061"/>
                    </dgm:adjLst>
                  </dgm:shape>
                </dgm:else>
              </dgm:choose>
              <dgm:presOf/>
            </dgm:layoutNode>
            <dgm:layoutNode name="chevron5" styleLbl="alignNode1">
              <dgm:alg type="sp"/>
              <dgm:choose name="Name24">
                <dgm:if name="Name25" func="var" arg="dir" op="equ" val="norm">
                  <dgm:shape xmlns:r="http://schemas.openxmlformats.org/officeDocument/2006/relationships" type="chevron" r:blip="">
                    <dgm:adjLst>
                      <dgm:adj idx="1" val="0.7061"/>
                    </dgm:adjLst>
                  </dgm:shape>
                </dgm:if>
                <dgm:else name="Name26">
                  <dgm:shape xmlns:r="http://schemas.openxmlformats.org/officeDocument/2006/relationships" rot="180" type="chevron" r:blip="">
                    <dgm:adjLst>
                      <dgm:adj idx="1" val="0.7061"/>
                    </dgm:adjLst>
                  </dgm:shape>
                </dgm:else>
              </dgm:choose>
              <dgm:presOf/>
            </dgm:layoutNode>
            <dgm:layoutNode name="chevron6" styleLbl="alignNode1">
              <dgm:alg type="sp"/>
              <dgm:choose name="Name27">
                <dgm:if name="Name28" func="var" arg="dir" op="equ" val="norm">
                  <dgm:shape xmlns:r="http://schemas.openxmlformats.org/officeDocument/2006/relationships" type="chevron" r:blip="">
                    <dgm:adjLst>
                      <dgm:adj idx="1" val="0.7061"/>
                    </dgm:adjLst>
                  </dgm:shape>
                </dgm:if>
                <dgm:else name="Name29">
                  <dgm:shape xmlns:r="http://schemas.openxmlformats.org/officeDocument/2006/relationships" rot="180" type="chevron" r:blip="">
                    <dgm:adjLst>
                      <dgm:adj idx="1" val="0.7061"/>
                    </dgm:adjLst>
                  </dgm:shape>
                </dgm:else>
              </dgm:choose>
              <dgm:presOf/>
            </dgm:layoutNode>
            <dgm:layoutNode name="chevron7" styleLbl="alignNode1">
              <dgm:alg type="sp"/>
              <dgm:choose name="Name30">
                <dgm:if name="Name31" func="var" arg="dir" op="equ" val="norm">
                  <dgm:shape xmlns:r="http://schemas.openxmlformats.org/officeDocument/2006/relationships" type="chevron" r:blip="">
                    <dgm:adjLst>
                      <dgm:adj idx="1" val="0.7061"/>
                    </dgm:adjLst>
                  </dgm:shape>
                </dgm:if>
                <dgm:else name="Name32">
                  <dgm:shape xmlns:r="http://schemas.openxmlformats.org/officeDocument/2006/relationships" rot="180" type="chevron" r:blip="">
                    <dgm:adjLst>
                      <dgm:adj idx="1" val="0.7061"/>
                    </dgm:adjLst>
                  </dgm:shape>
                </dgm:else>
              </dgm:choose>
              <dgm:presOf/>
            </dgm:layoutNode>
            <dgm:layoutNode name="childtext" styleLbl="solidFgAcc1">
              <dgm:varLst>
                <dgm:chMax/>
                <dgm:chPref val="0"/>
                <dgm:bulletEnabled val="1"/>
              </dgm:varLst>
              <dgm:choose name="Name33">
                <dgm:if name="Name34" func="var" arg="dir" op="equ" val="norm">
                  <dgm:alg type="tx">
                    <dgm:param type="parTxLTRAlign" val="l"/>
                    <dgm:param type="txAnchorVertCh" val="t"/>
                  </dgm:alg>
                </dgm:if>
                <dgm:else name="Name35">
                  <dgm:alg type="tx">
                    <dgm:param type="parTxLTRAlign" val="r"/>
                    <dgm:param type="shpTxLTRAlignCh" val="r"/>
                    <dgm:param type="txAnchorVertCh" val="t"/>
                  </dgm:alg>
                </dgm:else>
              </dgm:choose>
              <dgm:shape xmlns:r="http://schemas.openxmlformats.org/officeDocument/2006/relationships" type="rect" r:blip="">
                <dgm:adjLst/>
              </dgm:shape>
              <dgm:presOf axis="des"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if>
        <dgm:else name="Name36">
          <dgm:layoutNode name="parallelogramComposite">
            <dgm:alg type="composite">
              <dgm:param type="ar" val="50"/>
            </dgm:alg>
            <dgm:shape xmlns:r="http://schemas.openxmlformats.org/officeDocument/2006/relationships" r:blip="">
              <dgm:adjLst/>
            </dgm:shape>
            <dgm:constrLst>
              <dgm:constr type="l" for="ch" forName="parallelogram1" refType="w" fact="0"/>
              <dgm:constr type="t" for="ch" forName="parallelogram1" refType="h" fact="0"/>
              <dgm:constr type="w" for="ch" forName="parallelogram1" refType="w" fact="0.12"/>
              <dgm:constr type="h" for="ch" forName="parallelogram1" refType="h"/>
              <dgm:constr type="l" for="ch" forName="parallelogram2" refType="w" fact="0.127"/>
              <dgm:constr type="t" for="ch" forName="parallelogram2" refType="h" fact="0"/>
              <dgm:constr type="w" for="ch" forName="parallelogram2" refType="w" fact="0.12"/>
              <dgm:constr type="h" for="ch" forName="parallelogram2" refType="h"/>
              <dgm:constr type="l" for="ch" forName="parallelogram3" refType="w" fact="0.254"/>
              <dgm:constr type="t" for="ch" forName="parallelogram3" refType="h" fact="0"/>
              <dgm:constr type="w" for="ch" forName="parallelogram3" refType="w" fact="0.12"/>
              <dgm:constr type="h" for="ch" forName="parallelogram3" refType="h"/>
              <dgm:constr type="l" for="ch" forName="parallelogram4" refType="w" fact="0.381"/>
              <dgm:constr type="t" for="ch" forName="parallelogram4" refType="h" fact="0"/>
              <dgm:constr type="w" for="ch" forName="parallelogram4" refType="w" fact="0.12"/>
              <dgm:constr type="h" for="ch" forName="parallelogram4" refType="h"/>
              <dgm:constr type="l" for="ch" forName="parallelogram5" refType="w" fact="0.508"/>
              <dgm:constr type="t" for="ch" forName="parallelogram5" refType="h" fact="0"/>
              <dgm:constr type="w" for="ch" forName="parallelogram5" refType="w" fact="0.12"/>
              <dgm:constr type="h" for="ch" forName="parallelogram5" refType="h"/>
              <dgm:constr type="l" for="ch" forName="parallelogram6" refType="w" fact="0.635"/>
              <dgm:constr type="t" for="ch" forName="parallelogram6" refType="h" fact="0"/>
              <dgm:constr type="w" for="ch" forName="parallelogram6" refType="w" fact="0.12"/>
              <dgm:constr type="h" for="ch" forName="parallelogram6" refType="h"/>
              <dgm:constr type="l" for="ch" forName="parallelogram7" refType="w" fact="0.762"/>
              <dgm:constr type="t" for="ch" forName="parallelogram7" refType="h" fact="0"/>
              <dgm:constr type="w" for="ch" forName="parallelogram7" refType="w" fact="0.12"/>
              <dgm:constr type="h" for="ch" forName="parallelogram7" refType="h"/>
            </dgm:constrLst>
            <dgm:ruleLst/>
            <dgm:layoutNode name="parallelogram1" styleLbl="alignNode1">
              <dgm:alg type="sp"/>
              <dgm:shape xmlns:r="http://schemas.openxmlformats.org/officeDocument/2006/relationships" type="parallelogram" r:blip="">
                <dgm:adjLst>
                  <dgm:adj idx="1" val="1.4084"/>
                </dgm:adjLst>
              </dgm:shape>
              <dgm:presOf/>
            </dgm:layoutNode>
            <dgm:layoutNode name="parallelogram2" styleLbl="alignNode1">
              <dgm:alg type="sp"/>
              <dgm:shape xmlns:r="http://schemas.openxmlformats.org/officeDocument/2006/relationships" type="parallelogram" r:blip="">
                <dgm:adjLst>
                  <dgm:adj idx="1" val="1.4084"/>
                </dgm:adjLst>
              </dgm:shape>
              <dgm:presOf/>
            </dgm:layoutNode>
            <dgm:layoutNode name="parallelogram3" styleLbl="alignNode1">
              <dgm:alg type="sp"/>
              <dgm:shape xmlns:r="http://schemas.openxmlformats.org/officeDocument/2006/relationships" type="parallelogram" r:blip="">
                <dgm:adjLst>
                  <dgm:adj idx="1" val="1.4084"/>
                </dgm:adjLst>
              </dgm:shape>
              <dgm:presOf/>
            </dgm:layoutNode>
            <dgm:layoutNode name="parallelogram4" styleLbl="alignNode1">
              <dgm:alg type="sp"/>
              <dgm:shape xmlns:r="http://schemas.openxmlformats.org/officeDocument/2006/relationships" type="parallelogram" r:blip="">
                <dgm:adjLst>
                  <dgm:adj idx="1" val="1.4084"/>
                </dgm:adjLst>
              </dgm:shape>
              <dgm:presOf/>
            </dgm:layoutNode>
            <dgm:layoutNode name="parallelogram5" styleLbl="alignNode1">
              <dgm:alg type="sp"/>
              <dgm:shape xmlns:r="http://schemas.openxmlformats.org/officeDocument/2006/relationships" type="parallelogram" r:blip="">
                <dgm:adjLst>
                  <dgm:adj idx="1" val="1.4084"/>
                </dgm:adjLst>
              </dgm:shape>
              <dgm:presOf/>
            </dgm:layoutNode>
            <dgm:layoutNode name="parallelogram6" styleLbl="alignNode1">
              <dgm:alg type="sp"/>
              <dgm:shape xmlns:r="http://schemas.openxmlformats.org/officeDocument/2006/relationships" type="parallelogram" r:blip="">
                <dgm:adjLst>
                  <dgm:adj idx="1" val="1.4084"/>
                </dgm:adjLst>
              </dgm:shape>
              <dgm:presOf/>
            </dgm:layoutNode>
            <dgm:layoutNode name="parallelogram7" styleLbl="alignNode1">
              <dgm:alg type="sp"/>
              <dgm:shape xmlns:r="http://schemas.openxmlformats.org/officeDocument/2006/relationships" type="parallelogram" r:blip="">
                <dgm:adjLst>
                  <dgm:adj idx="1" val="1.4084"/>
                </dgm:adjLst>
              </dgm:shape>
              <dgm:presOf/>
            </dgm:layoutNode>
          </dgm:layoutNode>
        </dgm:else>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F1834F7-D768-486F-857F-C0833475CB3C}" type="datetimeFigureOut">
              <a:rPr lang="fr-FR" smtClean="0"/>
              <a:pPr/>
              <a:t>13/03/2020</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44E8F7F-7879-457F-9B37-888216CF1A6E}" type="slidenum">
              <a:rPr lang="fr-FR" smtClean="0"/>
              <a:pPr/>
              <a:t>‹N°›</a:t>
            </a:fld>
            <a:endParaRPr lang="fr-FR"/>
          </a:p>
        </p:txBody>
      </p:sp>
    </p:spTree>
    <p:extLst>
      <p:ext uri="{BB962C8B-B14F-4D97-AF65-F5344CB8AC3E}">
        <p14:creationId xmlns:p14="http://schemas.microsoft.com/office/powerpoint/2010/main" xmlns="" val="19931306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344E8F7F-7879-457F-9B37-888216CF1A6E}" type="slidenum">
              <a:rPr lang="fr-FR" smtClean="0"/>
              <a:pPr/>
              <a:t>18</a:t>
            </a:fld>
            <a:endParaRPr lang="fr-FR"/>
          </a:p>
        </p:txBody>
      </p:sp>
    </p:spTree>
    <p:extLst>
      <p:ext uri="{BB962C8B-B14F-4D97-AF65-F5344CB8AC3E}">
        <p14:creationId xmlns:p14="http://schemas.microsoft.com/office/powerpoint/2010/main" xmlns="" val="41416149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Pr>
        <a:solidFill>
          <a:schemeClr val="accent1"/>
        </a:solidFill>
        <a:effectLst/>
      </p:bgPr>
    </p:bg>
    <p:spTree>
      <p:nvGrpSpPr>
        <p:cNvPr id="1" name=""/>
        <p:cNvGrpSpPr/>
        <p:nvPr/>
      </p:nvGrpSpPr>
      <p:grpSpPr>
        <a:xfrm>
          <a:off x="0" y="0"/>
          <a:ext cx="0" cy="0"/>
          <a:chOff x="0" y="0"/>
          <a:chExt cx="0" cy="0"/>
        </a:xfrm>
      </p:grpSpPr>
      <p:sp>
        <p:nvSpPr>
          <p:cNvPr id="11" name="Freeform 6"/>
          <p:cNvSpPr/>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2" name="Title 1"/>
          <p:cNvSpPr>
            <a:spLocks noGrp="1"/>
          </p:cNvSpPr>
          <p:nvPr>
            <p:ph type="ctrTitle"/>
          </p:nvPr>
        </p:nvSpPr>
        <p:spPr>
          <a:xfrm>
            <a:off x="1078523" y="1098388"/>
            <a:ext cx="10318418" cy="4394988"/>
          </a:xfrm>
        </p:spPr>
        <p:txBody>
          <a:bodyPr anchor="ctr">
            <a:noAutofit/>
          </a:bodyPr>
          <a:lstStyle>
            <a:lvl1pPr algn="ctr">
              <a:defRPr sz="10000" spc="800" baseline="0"/>
            </a:lvl1pPr>
          </a:lstStyle>
          <a:p>
            <a:r>
              <a:rPr lang="fr-FR" smtClean="0"/>
              <a:t>Modifiez le style du titre</a:t>
            </a:r>
            <a:endParaRPr lang="en-US" dirty="0"/>
          </a:p>
        </p:txBody>
      </p:sp>
      <p:sp>
        <p:nvSpPr>
          <p:cNvPr id="3" name="Subtitle 2"/>
          <p:cNvSpPr>
            <a:spLocks noGrp="1"/>
          </p:cNvSpPr>
          <p:nvPr>
            <p:ph type="subTitle" idx="1"/>
          </p:nvPr>
        </p:nvSpPr>
        <p:spPr>
          <a:xfrm>
            <a:off x="2215045" y="5979196"/>
            <a:ext cx="8045373" cy="742279"/>
          </a:xfrm>
        </p:spPr>
        <p:txBody>
          <a:bodyPr anchor="t">
            <a:normAutofit/>
          </a:bodyPr>
          <a:lstStyle>
            <a:lvl1pPr marL="0" indent="0" algn="ctr">
              <a:lnSpc>
                <a:spcPct val="100000"/>
              </a:lnSpc>
              <a:buNone/>
              <a:defRPr sz="2000" b="1" i="0" cap="all" spc="40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Modifiez le style des sous-titres du masque</a:t>
            </a:r>
            <a:endParaRPr lang="en-US" dirty="0"/>
          </a:p>
        </p:txBody>
      </p:sp>
      <p:sp>
        <p:nvSpPr>
          <p:cNvPr id="4" name="Date Placeholder 3"/>
          <p:cNvSpPr>
            <a:spLocks noGrp="1"/>
          </p:cNvSpPr>
          <p:nvPr>
            <p:ph type="dt" sz="half" idx="10"/>
          </p:nvPr>
        </p:nvSpPr>
        <p:spPr>
          <a:xfrm>
            <a:off x="1078523" y="6375679"/>
            <a:ext cx="2329722" cy="348462"/>
          </a:xfrm>
        </p:spPr>
        <p:txBody>
          <a:bodyPr/>
          <a:lstStyle>
            <a:lvl1pPr>
              <a:defRPr baseline="0">
                <a:solidFill>
                  <a:schemeClr val="accent1">
                    <a:lumMod val="50000"/>
                  </a:schemeClr>
                </a:solidFill>
              </a:defRPr>
            </a:lvl1pPr>
          </a:lstStyle>
          <a:p>
            <a:fld id="{48A87A34-81AB-432B-8DAE-1953F412C126}" type="datetimeFigureOut">
              <a:rPr lang="en-US" smtClean="0"/>
              <a:pPr/>
              <a:t>3/13/2020</a:t>
            </a:fld>
            <a:endParaRPr lang="en-US" dirty="0"/>
          </a:p>
        </p:txBody>
      </p:sp>
      <p:sp>
        <p:nvSpPr>
          <p:cNvPr id="5" name="Footer Placeholder 4"/>
          <p:cNvSpPr>
            <a:spLocks noGrp="1"/>
          </p:cNvSpPr>
          <p:nvPr>
            <p:ph type="ftr" sz="quarter" idx="11"/>
          </p:nvPr>
        </p:nvSpPr>
        <p:spPr>
          <a:xfrm>
            <a:off x="4180332" y="6375679"/>
            <a:ext cx="4114800" cy="345796"/>
          </a:xfrm>
        </p:spPr>
        <p:txBody>
          <a:bodyPr/>
          <a:lstStyle>
            <a:lvl1pPr>
              <a:defRPr baseline="0">
                <a:solidFill>
                  <a:schemeClr val="accent1">
                    <a:lumMod val="50000"/>
                  </a:schemeClr>
                </a:solidFill>
              </a:defRPr>
            </a:lvl1pPr>
          </a:lstStyle>
          <a:p>
            <a:endParaRPr lang="en-US" dirty="0"/>
          </a:p>
        </p:txBody>
      </p:sp>
      <p:sp>
        <p:nvSpPr>
          <p:cNvPr id="6" name="Slide Number Placeholder 5"/>
          <p:cNvSpPr>
            <a:spLocks noGrp="1"/>
          </p:cNvSpPr>
          <p:nvPr>
            <p:ph type="sldNum" sz="quarter" idx="12"/>
          </p:nvPr>
        </p:nvSpPr>
        <p:spPr>
          <a:xfrm>
            <a:off x="9067218" y="6375679"/>
            <a:ext cx="2329723" cy="345796"/>
          </a:xfrm>
        </p:spPr>
        <p:txBody>
          <a:bodyPr/>
          <a:lstStyle>
            <a:lvl1pPr>
              <a:defRPr baseline="0">
                <a:solidFill>
                  <a:schemeClr val="accent1">
                    <a:lumMod val="50000"/>
                  </a:schemeClr>
                </a:solidFill>
              </a:defRPr>
            </a:lvl1pPr>
          </a:lstStyle>
          <a:p>
            <a:fld id="{6D22F896-40B5-4ADD-8801-0D06FADFA095}" type="slidenum">
              <a:rPr lang="en-US" smtClean="0"/>
              <a:pPr/>
              <a:t>‹N°›</a:t>
            </a:fld>
            <a:endParaRPr lang="en-US" dirty="0"/>
          </a:p>
        </p:txBody>
      </p:sp>
      <p:sp>
        <p:nvSpPr>
          <p:cNvPr id="13" name="Rectangle 12"/>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xmlns="" val="2963718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3/13/2020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xmlns="" val="38687719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66321" y="382386"/>
            <a:ext cx="1492132" cy="5600404"/>
          </a:xfr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1257300" y="382385"/>
            <a:ext cx="8392585" cy="560040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3/13/2020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xmlns="" val="3190375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3/13/2020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xmlns="" val="2170669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242929" y="1073888"/>
            <a:ext cx="8187071" cy="4064627"/>
          </a:xfrm>
        </p:spPr>
        <p:txBody>
          <a:bodyPr anchor="b">
            <a:normAutofit/>
          </a:bodyPr>
          <a:lstStyle>
            <a:lvl1pPr>
              <a:defRPr sz="8400" spc="800" baseline="0">
                <a:solidFill>
                  <a:schemeClr val="tx2"/>
                </a:solidFill>
              </a:defRPr>
            </a:lvl1pPr>
          </a:lstStyle>
          <a:p>
            <a:r>
              <a:rPr lang="fr-FR" smtClean="0"/>
              <a:t>Modifiez le style du titre</a:t>
            </a:r>
            <a:endParaRPr lang="en-US" dirty="0"/>
          </a:p>
        </p:txBody>
      </p:sp>
      <p:sp>
        <p:nvSpPr>
          <p:cNvPr id="3" name="Text Placeholder 2"/>
          <p:cNvSpPr>
            <a:spLocks noGrp="1"/>
          </p:cNvSpPr>
          <p:nvPr>
            <p:ph type="body" idx="1"/>
          </p:nvPr>
        </p:nvSpPr>
        <p:spPr>
          <a:xfrm>
            <a:off x="3242930" y="5159781"/>
            <a:ext cx="7017488" cy="951135"/>
          </a:xfrm>
        </p:spPr>
        <p:txBody>
          <a:bodyPr>
            <a:normAutofit/>
          </a:bodyPr>
          <a:lstStyle>
            <a:lvl1pPr marL="0" indent="0">
              <a:lnSpc>
                <a:spcPct val="100000"/>
              </a:lnSpc>
              <a:buNone/>
              <a:defRPr sz="2000" b="1" i="0" cap="all" spc="400" baseline="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a:xfrm>
            <a:off x="3236546" y="6375679"/>
            <a:ext cx="1493947" cy="348462"/>
          </a:xfrm>
        </p:spPr>
        <p:txBody>
          <a:bodyPr/>
          <a:lstStyle>
            <a:lvl1pPr>
              <a:defRPr baseline="0">
                <a:solidFill>
                  <a:schemeClr val="tx2"/>
                </a:solidFill>
              </a:defRPr>
            </a:lvl1pPr>
          </a:lstStyle>
          <a:p>
            <a:fld id="{48A87A34-81AB-432B-8DAE-1953F412C126}" type="datetimeFigureOut">
              <a:rPr lang="en-US" smtClean="0"/>
              <a:pPr/>
              <a:t>3/13/2020</a:t>
            </a:fld>
            <a:endParaRPr lang="en-US" dirty="0"/>
          </a:p>
        </p:txBody>
      </p:sp>
      <p:sp>
        <p:nvSpPr>
          <p:cNvPr id="5" name="Footer Placeholder 4"/>
          <p:cNvSpPr>
            <a:spLocks noGrp="1"/>
          </p:cNvSpPr>
          <p:nvPr>
            <p:ph type="ftr" sz="quarter" idx="11"/>
          </p:nvPr>
        </p:nvSpPr>
        <p:spPr>
          <a:xfrm>
            <a:off x="5279064" y="6375679"/>
            <a:ext cx="4114800" cy="345796"/>
          </a:xfrm>
        </p:spPr>
        <p:txBody>
          <a:bodyPr/>
          <a:lstStyle>
            <a:lvl1pP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942434" y="6375679"/>
            <a:ext cx="1487566" cy="345796"/>
          </a:xfrm>
        </p:spPr>
        <p:txBody>
          <a:bodyPr/>
          <a:lstStyle>
            <a:lvl1pPr>
              <a:defRPr baseline="0">
                <a:solidFill>
                  <a:schemeClr val="tx2"/>
                </a:solidFill>
              </a:defRPr>
            </a:lvl1pPr>
          </a:lstStyle>
          <a:p>
            <a:fld id="{6D22F896-40B5-4ADD-8801-0D06FADFA095}" type="slidenum">
              <a:rPr lang="en-US" smtClean="0"/>
              <a:pPr/>
              <a:t>‹N°›</a:t>
            </a:fld>
            <a:endParaRPr lang="en-US" dirty="0"/>
          </a:p>
        </p:txBody>
      </p:sp>
      <p:grpSp>
        <p:nvGrpSpPr>
          <p:cNvPr id="7" name="Group 6"/>
          <p:cNvGrpSpPr/>
          <p:nvPr/>
        </p:nvGrpSpPr>
        <p:grpSpPr>
          <a:xfrm>
            <a:off x="0" y="0"/>
            <a:ext cx="2814638" cy="6858000"/>
            <a:chOff x="0" y="0"/>
            <a:chExt cx="2814638" cy="6858000"/>
          </a:xfrm>
        </p:grpSpPr>
        <p:sp>
          <p:nvSpPr>
            <p:cNvPr id="11" name="Freeform 6"/>
            <p:cNvSpPr/>
            <p:nvPr/>
          </p:nvSpPr>
          <p:spPr bwMode="auto">
            <a:xfrm>
              <a:off x="0" y="0"/>
              <a:ext cx="2814638"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6" name="Freeform 11"/>
            <p:cNvSpPr/>
            <p:nvPr/>
          </p:nvSpPr>
          <p:spPr bwMode="auto">
            <a:xfrm>
              <a:off x="874382" y="0"/>
              <a:ext cx="1646238"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Tree>
    <p:extLst>
      <p:ext uri="{BB962C8B-B14F-4D97-AF65-F5344CB8AC3E}">
        <p14:creationId xmlns:p14="http://schemas.microsoft.com/office/powerpoint/2010/main" xmlns="" val="2613509998"/>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1257300" y="2286000"/>
            <a:ext cx="4800600" cy="361950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6647796" y="2286000"/>
            <a:ext cx="4800600" cy="361950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pPr/>
              <a:t>3/13/2020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xmlns="" val="3290792830"/>
      </p:ext>
    </p:extLst>
  </p:cSld>
  <p:clrMapOvr>
    <a:masterClrMapping/>
  </p:clrMapOvr>
  <p:extLst mod="1">
    <p:ext uri="{DCECCB84-F9BA-43D5-87BE-67443E8EF086}">
      <p15:sldGuideLst xmlns:p15="http://schemas.microsoft.com/office/powerpoint/2012/main" xmlns=""/>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1252728" y="381000"/>
            <a:ext cx="10172700" cy="1493517"/>
          </a:xfrm>
        </p:spPr>
        <p:txBody>
          <a:bodyPr/>
          <a:lstStyle/>
          <a:p>
            <a:r>
              <a:rPr lang="fr-FR" smtClean="0"/>
              <a:t>Modifiez le style du titre</a:t>
            </a:r>
            <a:endParaRPr lang="en-US" dirty="0"/>
          </a:p>
        </p:txBody>
      </p:sp>
      <p:sp>
        <p:nvSpPr>
          <p:cNvPr id="3" name="Text Placeholder 2"/>
          <p:cNvSpPr>
            <a:spLocks noGrp="1"/>
          </p:cNvSpPr>
          <p:nvPr>
            <p:ph type="body" idx="1"/>
          </p:nvPr>
        </p:nvSpPr>
        <p:spPr>
          <a:xfrm>
            <a:off x="1251678"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1257300" y="2909102"/>
            <a:ext cx="4800600" cy="299639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6633864"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6633864" y="2909102"/>
            <a:ext cx="4800600" cy="299639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pPr/>
              <a:t>3/13/2020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xmlns="" val="3455560290"/>
      </p:ext>
    </p:extLst>
  </p:cSld>
  <p:clrMapOvr>
    <a:masterClrMapping/>
  </p:clrMapOvr>
  <p:extLst mod="1">
    <p:ext uri="{DCECCB84-F9BA-43D5-87BE-67443E8EF086}">
      <p15:sldGuideLst xmlns:p15="http://schemas.microsoft.com/office/powerpoint/2012/main" xmlns=""/>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pPr/>
              <a:t>3/13/2020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xmlns="" val="10543178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pPr/>
              <a:t>3/13/2020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xmlns="" val="41809827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17" name="Freeform 11"/>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8337884" y="457199"/>
            <a:ext cx="3092115" cy="1196671"/>
          </a:xfrm>
        </p:spPr>
        <p:txBody>
          <a:bodyPr anchor="b">
            <a:normAutofit/>
          </a:bodyPr>
          <a:lstStyle>
            <a:lvl1pPr>
              <a:lnSpc>
                <a:spcPct val="100000"/>
              </a:lnSpc>
              <a:defRPr sz="1900" b="1" i="0" cap="all" spc="300" baseline="0">
                <a:solidFill>
                  <a:schemeClr val="accent1"/>
                </a:solidFill>
                <a:latin typeface="+mn-lt"/>
              </a:defRPr>
            </a:lvl1pPr>
          </a:lstStyle>
          <a:p>
            <a:r>
              <a:rPr lang="fr-FR" smtClean="0"/>
              <a:t>Modifiez le style du titre</a:t>
            </a:r>
            <a:endParaRPr lang="en-US" dirty="0"/>
          </a:p>
        </p:txBody>
      </p:sp>
      <p:sp>
        <p:nvSpPr>
          <p:cNvPr id="3" name="Content Placeholder 2"/>
          <p:cNvSpPr>
            <a:spLocks noGrp="1"/>
          </p:cNvSpPr>
          <p:nvPr>
            <p:ph idx="1"/>
          </p:nvPr>
        </p:nvSpPr>
        <p:spPr>
          <a:xfrm>
            <a:off x="765051" y="920377"/>
            <a:ext cx="6158418" cy="49851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8337885" y="1741336"/>
            <a:ext cx="3092115"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a:xfrm>
            <a:off x="765051" y="6375679"/>
            <a:ext cx="1233355" cy="348462"/>
          </a:xfrm>
        </p:spPr>
        <p:txBody>
          <a:bodyPr/>
          <a:lstStyle/>
          <a:p>
            <a:fld id="{48A87A34-81AB-432B-8DAE-1953F412C126}" type="datetimeFigureOut">
              <a:rPr lang="en-US" smtClean="0"/>
              <a:pPr/>
              <a:t>3/13/2020</a:t>
            </a:fld>
            <a:endParaRPr lang="en-US" dirty="0"/>
          </a:p>
        </p:txBody>
      </p:sp>
      <p:sp>
        <p:nvSpPr>
          <p:cNvPr id="6" name="Footer Placeholder 5"/>
          <p:cNvSpPr>
            <a:spLocks noGrp="1"/>
          </p:cNvSpPr>
          <p:nvPr>
            <p:ph type="ftr" sz="quarter" idx="11"/>
          </p:nvPr>
        </p:nvSpPr>
        <p:spPr>
          <a:xfrm>
            <a:off x="2103620" y="6375679"/>
            <a:ext cx="3482179" cy="345796"/>
          </a:xfrm>
        </p:spPr>
        <p:txBody>
          <a:bodyPr/>
          <a:lstStyle/>
          <a:p>
            <a:endParaRPr lang="en-US" dirty="0"/>
          </a:p>
        </p:txBody>
      </p:sp>
      <p:sp>
        <p:nvSpPr>
          <p:cNvPr id="7" name="Slide Number Placeholder 6"/>
          <p:cNvSpPr>
            <a:spLocks noGrp="1"/>
          </p:cNvSpPr>
          <p:nvPr>
            <p:ph type="sldNum" sz="quarter" idx="12"/>
          </p:nvPr>
        </p:nvSpPr>
        <p:spPr>
          <a:xfrm>
            <a:off x="5691014" y="6375679"/>
            <a:ext cx="1232456" cy="345796"/>
          </a:xfrm>
        </p:spPr>
        <p:txBody>
          <a:bodyPr/>
          <a:lstStyle/>
          <a:p>
            <a:fld id="{6D22F896-40B5-4ADD-8801-0D06FADFA095}" type="slidenum">
              <a:rPr lang="en-US" smtClean="0"/>
              <a:pPr/>
              <a:t>‹N°›</a:t>
            </a:fld>
            <a:endParaRPr lang="en-US" dirty="0"/>
          </a:p>
        </p:txBody>
      </p:sp>
      <p:sp>
        <p:nvSpPr>
          <p:cNvPr id="8" name="Rectangle 7"/>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xmlns="" val="2059903130"/>
      </p:ext>
    </p:extLst>
  </p:cSld>
  <p:clrMapOvr>
    <a:masterClrMapping/>
  </p:clrMapOvr>
  <p:extLst mod="1">
    <p:ext uri="{DCECCB84-F9BA-43D5-87BE-67443E8EF086}">
      <p15:sldGuideLst xmlns:p15="http://schemas.microsoft.com/office/powerpoint/2012/main" xmlns="">
        <p15:guide id="1" orient="horz" pos="69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83464" y="0"/>
            <a:ext cx="7355585"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11" name="Freeform 11"/>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7883" y="457200"/>
            <a:ext cx="3092117" cy="1196670"/>
          </a:xfrm>
        </p:spPr>
        <p:txBody>
          <a:bodyPr anchor="b">
            <a:normAutofit/>
          </a:bodyPr>
          <a:lstStyle>
            <a:lvl1pPr>
              <a:lnSpc>
                <a:spcPct val="100000"/>
              </a:lnSpc>
              <a:defRPr sz="1900" b="1" i="0" spc="300" baseline="0">
                <a:solidFill>
                  <a:schemeClr val="accent1"/>
                </a:solidFill>
                <a:latin typeface="+mn-lt"/>
              </a:defRPr>
            </a:lvl1pPr>
          </a:lstStyle>
          <a:p>
            <a:r>
              <a:rPr lang="fr-FR" smtClean="0"/>
              <a:t>Modifiez le style du titre</a:t>
            </a:r>
            <a:endParaRPr lang="en-US" dirty="0"/>
          </a:p>
        </p:txBody>
      </p:sp>
      <p:sp>
        <p:nvSpPr>
          <p:cNvPr id="4" name="Text Placeholder 3"/>
          <p:cNvSpPr>
            <a:spLocks noGrp="1"/>
          </p:cNvSpPr>
          <p:nvPr>
            <p:ph type="body" sz="half" idx="2"/>
          </p:nvPr>
        </p:nvSpPr>
        <p:spPr>
          <a:xfrm>
            <a:off x="8337883" y="1741336"/>
            <a:ext cx="3092117"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a:xfrm>
            <a:off x="765950" y="6375679"/>
            <a:ext cx="1232456" cy="348462"/>
          </a:xfrm>
        </p:spPr>
        <p:txBody>
          <a:bodyPr/>
          <a:lstStyle/>
          <a:p>
            <a:fld id="{48A87A34-81AB-432B-8DAE-1953F412C126}" type="datetimeFigureOut">
              <a:rPr lang="en-US" smtClean="0"/>
              <a:pPr/>
              <a:t>3/13/2020</a:t>
            </a:fld>
            <a:endParaRPr lang="en-US" dirty="0"/>
          </a:p>
        </p:txBody>
      </p:sp>
      <p:sp>
        <p:nvSpPr>
          <p:cNvPr id="6" name="Footer Placeholder 5"/>
          <p:cNvSpPr>
            <a:spLocks noGrp="1"/>
          </p:cNvSpPr>
          <p:nvPr>
            <p:ph type="ftr" sz="quarter" idx="11"/>
          </p:nvPr>
        </p:nvSpPr>
        <p:spPr>
          <a:xfrm>
            <a:off x="2103621" y="6375679"/>
            <a:ext cx="3482178" cy="345796"/>
          </a:xfrm>
        </p:spPr>
        <p:txBody>
          <a:bodyPr/>
          <a:lstStyle/>
          <a:p>
            <a:endParaRPr lang="en-US" dirty="0"/>
          </a:p>
        </p:txBody>
      </p:sp>
      <p:sp>
        <p:nvSpPr>
          <p:cNvPr id="7" name="Slide Number Placeholder 6"/>
          <p:cNvSpPr>
            <a:spLocks noGrp="1"/>
          </p:cNvSpPr>
          <p:nvPr>
            <p:ph type="sldNum" sz="quarter" idx="12"/>
          </p:nvPr>
        </p:nvSpPr>
        <p:spPr>
          <a:xfrm>
            <a:off x="5687568" y="6375679"/>
            <a:ext cx="1234440" cy="345796"/>
          </a:xfrm>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xmlns="" val="16788444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1678" y="382385"/>
            <a:ext cx="10178322" cy="1492132"/>
          </a:xfrm>
          <a:prstGeom prst="rect">
            <a:avLst/>
          </a:prstGeom>
        </p:spPr>
        <p:txBody>
          <a:bodyPr vert="horz" lIns="91440" tIns="45720" rIns="91440" bIns="45720" rtlCol="0" anchor="t">
            <a:normAutofit/>
          </a:bodyPr>
          <a:lstStyle/>
          <a:p>
            <a:r>
              <a:rPr lang="fr-FR" smtClean="0"/>
              <a:t>Modifiez le style du titre</a:t>
            </a:r>
            <a:endParaRPr lang="en-US" dirty="0"/>
          </a:p>
        </p:txBody>
      </p:sp>
      <p:sp>
        <p:nvSpPr>
          <p:cNvPr id="3" name="Text Placeholder 2"/>
          <p:cNvSpPr>
            <a:spLocks noGrp="1"/>
          </p:cNvSpPr>
          <p:nvPr>
            <p:ph type="body" idx="1"/>
          </p:nvPr>
        </p:nvSpPr>
        <p:spPr>
          <a:xfrm>
            <a:off x="1251678" y="2286001"/>
            <a:ext cx="10178322" cy="3593591"/>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1251678" y="6375679"/>
            <a:ext cx="2329722" cy="348462"/>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fld id="{48A87A34-81AB-432B-8DAE-1953F412C126}" type="datetimeFigureOut">
              <a:rPr lang="en-US" smtClean="0"/>
              <a:pPr/>
              <a:t>3/13/2020</a:t>
            </a:fld>
            <a:endParaRPr lang="en-US" dirty="0"/>
          </a:p>
        </p:txBody>
      </p:sp>
      <p:sp>
        <p:nvSpPr>
          <p:cNvPr id="5" name="Footer Placeholder 4"/>
          <p:cNvSpPr>
            <a:spLocks noGrp="1"/>
          </p:cNvSpPr>
          <p:nvPr>
            <p:ph type="ftr" sz="quarter" idx="3"/>
          </p:nvPr>
        </p:nvSpPr>
        <p:spPr>
          <a:xfrm>
            <a:off x="4038600" y="6375679"/>
            <a:ext cx="4114800" cy="345796"/>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endParaRPr lang="en-US" dirty="0"/>
          </a:p>
        </p:txBody>
      </p:sp>
      <p:sp>
        <p:nvSpPr>
          <p:cNvPr id="6" name="Slide Number Placeholder 5"/>
          <p:cNvSpPr>
            <a:spLocks noGrp="1"/>
          </p:cNvSpPr>
          <p:nvPr>
            <p:ph type="sldNum" sz="quarter" idx="4"/>
          </p:nvPr>
        </p:nvSpPr>
        <p:spPr>
          <a:xfrm>
            <a:off x="8610601" y="6375679"/>
            <a:ext cx="2819399" cy="345796"/>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6D22F896-40B5-4ADD-8801-0D06FADFA095}" type="slidenum">
              <a:rPr lang="en-US" smtClean="0"/>
              <a:pPr/>
              <a:t>‹N°›</a:t>
            </a:fld>
            <a:endParaRPr lang="en-US" dirty="0"/>
          </a:p>
        </p:txBody>
      </p:sp>
      <p:sp>
        <p:nvSpPr>
          <p:cNvPr id="11" name="Freeform 6"/>
          <p:cNvSpPr/>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sp>
      <p:sp>
        <p:nvSpPr>
          <p:cNvPr id="12" name="Rectangle 11"/>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xmlns="" val="1909356243"/>
      </p:ext>
    </p:extLst>
  </p:cSld>
  <p:clrMap bg1="lt1" tx1="dk1" bg2="lt2" tx2="dk2" accent1="accent1" accent2="accent2" accent3="accent3" accent4="accent4" accent5="accent5" accent6="accent6" hlink="hlink" folHlink="folHlink"/>
  <p:sldLayoutIdLst>
    <p:sldLayoutId id="2147483907" r:id="rId1"/>
    <p:sldLayoutId id="2147483908" r:id="rId2"/>
    <p:sldLayoutId id="2147483909" r:id="rId3"/>
    <p:sldLayoutId id="2147483910" r:id="rId4"/>
    <p:sldLayoutId id="2147483911" r:id="rId5"/>
    <p:sldLayoutId id="2147483912" r:id="rId6"/>
    <p:sldLayoutId id="2147483913" r:id="rId7"/>
    <p:sldLayoutId id="2147483914" r:id="rId8"/>
    <p:sldLayoutId id="2147483915" r:id="rId9"/>
    <p:sldLayoutId id="2147483916" r:id="rId10"/>
    <p:sldLayoutId id="2147483917" r:id="rId11"/>
  </p:sldLayoutIdLst>
  <p:txStyles>
    <p:titleStyle>
      <a:lvl1pPr algn="l" defTabSz="914400" rtl="0" eaLnBrk="1" latinLnBrk="0" hangingPunct="1">
        <a:lnSpc>
          <a:spcPct val="90000"/>
        </a:lnSpc>
        <a:spcBef>
          <a:spcPct val="0"/>
        </a:spcBef>
        <a:buNone/>
        <a:defRPr sz="5100" kern="1200" cap="all" spc="200" baseline="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xmlns="">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1.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14.jpeg"/><Relationship Id="rId7" Type="http://schemas.openxmlformats.org/officeDocument/2006/relationships/diagramColors" Target="../diagrams/colors4.xml"/><Relationship Id="rId2" Type="http://schemas.openxmlformats.org/officeDocument/2006/relationships/image" Target="../media/image13.jpeg"/><Relationship Id="rId1" Type="http://schemas.openxmlformats.org/officeDocument/2006/relationships/slideLayout" Target="../slideLayouts/slideLayout7.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8.gi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21.gif"/><Relationship Id="rId1" Type="http://schemas.openxmlformats.org/officeDocument/2006/relationships/slideLayout" Target="../slideLayouts/slideLayout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image" Target="../media/image22.gif"/><Relationship Id="rId1" Type="http://schemas.openxmlformats.org/officeDocument/2006/relationships/slideLayout" Target="../slideLayouts/slideLayout7.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diagramData" Target="../diagrams/data1.xml"/><Relationship Id="rId7"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2.jpeg"/><Relationship Id="rId7" Type="http://schemas.openxmlformats.org/officeDocument/2006/relationships/diagramColors" Target="../diagrams/colors2.xml"/><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244929" y="0"/>
            <a:ext cx="11947071" cy="6694714"/>
          </a:xfrm>
          <a:prstGeom prst="rect">
            <a:avLst/>
          </a:prstGeom>
        </p:spPr>
      </p:pic>
    </p:spTree>
    <p:extLst>
      <p:ext uri="{BB962C8B-B14F-4D97-AF65-F5344CB8AC3E}">
        <p14:creationId xmlns:p14="http://schemas.microsoft.com/office/powerpoint/2010/main" xmlns="" val="222697779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e 1"/>
          <p:cNvGraphicFramePr/>
          <p:nvPr>
            <p:extLst>
              <p:ext uri="{D42A27DB-BD31-4B8C-83A1-F6EECF244321}">
                <p14:modId xmlns:p14="http://schemas.microsoft.com/office/powerpoint/2010/main" xmlns="" val="1976396803"/>
              </p:ext>
            </p:extLst>
          </p:nvPr>
        </p:nvGraphicFramePr>
        <p:xfrm>
          <a:off x="219528" y="0"/>
          <a:ext cx="11972471"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160097474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7999"/>
          </a:xfrm>
          <a:prstGeom prst="rect">
            <a:avLst/>
          </a:prstGeom>
        </p:spPr>
      </p:pic>
      <p:sp>
        <p:nvSpPr>
          <p:cNvPr id="3" name="Ruban vers le bas 2"/>
          <p:cNvSpPr/>
          <p:nvPr/>
        </p:nvSpPr>
        <p:spPr>
          <a:xfrm>
            <a:off x="739589" y="-1"/>
            <a:ext cx="9628094" cy="2099947"/>
          </a:xfrm>
          <a:prstGeom prst="ribbon">
            <a:avLst/>
          </a:prstGeom>
          <a:blipFill>
            <a:blip r:embed="rId3"/>
            <a:tile tx="0" ty="0" sx="100000" sy="100000" flip="none" algn="tl"/>
          </a:blipFill>
        </p:spPr>
        <p:style>
          <a:lnRef idx="1">
            <a:schemeClr val="accent4"/>
          </a:lnRef>
          <a:fillRef idx="3">
            <a:schemeClr val="accent4"/>
          </a:fillRef>
          <a:effectRef idx="2">
            <a:schemeClr val="accent4"/>
          </a:effectRef>
          <a:fontRef idx="minor">
            <a:schemeClr val="lt1"/>
          </a:fontRef>
        </p:style>
        <p:txBody>
          <a:bodyPr rtlCol="0" anchor="ctr"/>
          <a:lstStyle/>
          <a:p>
            <a:pPr algn="ctr" rtl="1"/>
            <a:r>
              <a:rPr lang="ar-DZ" sz="4400" b="1" dirty="0" smtClean="0">
                <a:solidFill>
                  <a:schemeClr val="tx1"/>
                </a:solidFill>
              </a:rPr>
              <a:t>خصائص الاتجاهات</a:t>
            </a:r>
            <a:endParaRPr lang="fr-FR" sz="4400" b="1" dirty="0">
              <a:solidFill>
                <a:schemeClr val="tx1"/>
              </a:solidFill>
            </a:endParaRPr>
          </a:p>
        </p:txBody>
      </p:sp>
      <p:sp>
        <p:nvSpPr>
          <p:cNvPr id="4" name="Rectangle 3"/>
          <p:cNvSpPr/>
          <p:nvPr/>
        </p:nvSpPr>
        <p:spPr>
          <a:xfrm>
            <a:off x="3765177" y="1176617"/>
            <a:ext cx="3899647" cy="923330"/>
          </a:xfrm>
          <a:prstGeom prst="rect">
            <a:avLst/>
          </a:prstGeom>
          <a:noFill/>
        </p:spPr>
        <p:txBody>
          <a:bodyPr wrap="square" lIns="91440" tIns="45720" rIns="91440" bIns="45720">
            <a:spAutoFit/>
          </a:bodyPr>
          <a:lstStyle/>
          <a:p>
            <a:pPr algn="ctr"/>
            <a:endParaRPr lang="fr-FR"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graphicFrame>
        <p:nvGraphicFramePr>
          <p:cNvPr id="5" name="Diagramme 4"/>
          <p:cNvGraphicFramePr/>
          <p:nvPr>
            <p:extLst>
              <p:ext uri="{D42A27DB-BD31-4B8C-83A1-F6EECF244321}">
                <p14:modId xmlns:p14="http://schemas.microsoft.com/office/powerpoint/2010/main" xmlns="" val="2000625032"/>
              </p:ext>
            </p:extLst>
          </p:nvPr>
        </p:nvGraphicFramePr>
        <p:xfrm>
          <a:off x="224117" y="-187889"/>
          <a:ext cx="11967883" cy="704589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xmlns="" val="217017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xit" presetSubtype="0" fill="hold" grpId="0" nodeType="clickEffect">
                                  <p:stCondLst>
                                    <p:cond delay="0"/>
                                  </p:stCondLst>
                                  <p:childTnLst>
                                    <p:animEffect transition="out" filter="fade">
                                      <p:cBhvr>
                                        <p:cTn id="6" dur="2000"/>
                                        <p:tgtEl>
                                          <p:spTgt spid="3">
                                            <p:txEl>
                                              <p:pRg st="0" end="0"/>
                                            </p:txEl>
                                          </p:spTgt>
                                        </p:tgtEl>
                                      </p:cBhvr>
                                    </p:animEffect>
                                    <p:anim calcmode="lin" valueType="num">
                                      <p:cBhvr>
                                        <p:cTn id="7" dur="2000"/>
                                        <p:tgtEl>
                                          <p:spTgt spid="3">
                                            <p:txEl>
                                              <p:pRg st="0" end="0"/>
                                            </p:txEl>
                                          </p:spTgt>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8" dur="2000"/>
                                        <p:tgtEl>
                                          <p:spTgt spid="3">
                                            <p:txEl>
                                              <p:pRg st="0" end="0"/>
                                            </p:txEl>
                                          </p:spTgt>
                                        </p:tgtEl>
                                        <p:attrNameLst>
                                          <p:attrName>ppt_h</p:attrName>
                                        </p:attrNameLst>
                                      </p:cBhvr>
                                      <p:tavLst>
                                        <p:tav tm="0">
                                          <p:val>
                                            <p:strVal val="ppt_h"/>
                                          </p:val>
                                        </p:tav>
                                        <p:tav tm="100000">
                                          <p:val>
                                            <p:strVal val="ppt_h"/>
                                          </p:val>
                                        </p:tav>
                                      </p:tavLst>
                                    </p:anim>
                                    <p:set>
                                      <p:cBhvr>
                                        <p:cTn id="9" dur="1" fill="hold">
                                          <p:stCondLst>
                                            <p:cond delay="1999"/>
                                          </p:stCondLst>
                                        </p:cTn>
                                        <p:tgtEl>
                                          <p:spTgt spid="3">
                                            <p:txEl>
                                              <p:pRg st="0" end="0"/>
                                            </p:txEl>
                                          </p:spTgt>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45" presetClass="exit" presetSubtype="0" fill="hold" grpId="0" nodeType="clickEffect">
                                  <p:stCondLst>
                                    <p:cond delay="0"/>
                                  </p:stCondLst>
                                  <p:childTnLst>
                                    <p:animEffect transition="out" filter="fade">
                                      <p:cBhvr>
                                        <p:cTn id="13" dur="2000"/>
                                        <p:tgtEl>
                                          <p:spTgt spid="3">
                                            <p:bg/>
                                          </p:spTgt>
                                        </p:tgtEl>
                                      </p:cBhvr>
                                    </p:animEffect>
                                    <p:anim calcmode="lin" valueType="num">
                                      <p:cBhvr>
                                        <p:cTn id="14" dur="2000"/>
                                        <p:tgtEl>
                                          <p:spTgt spid="3">
                                            <p:bg/>
                                          </p:spTgt>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15" dur="2000"/>
                                        <p:tgtEl>
                                          <p:spTgt spid="3">
                                            <p:bg/>
                                          </p:spTgt>
                                        </p:tgtEl>
                                        <p:attrNameLst>
                                          <p:attrName>ppt_h</p:attrName>
                                        </p:attrNameLst>
                                      </p:cBhvr>
                                      <p:tavLst>
                                        <p:tav tm="0">
                                          <p:val>
                                            <p:strVal val="ppt_h"/>
                                          </p:val>
                                        </p:tav>
                                        <p:tav tm="100000">
                                          <p:val>
                                            <p:strVal val="ppt_h"/>
                                          </p:val>
                                        </p:tav>
                                      </p:tavLst>
                                    </p:anim>
                                    <p:set>
                                      <p:cBhvr>
                                        <p:cTn id="16" dur="1" fill="hold">
                                          <p:stCondLst>
                                            <p:cond delay="1999"/>
                                          </p:stCondLst>
                                        </p:cTn>
                                        <p:tgtEl>
                                          <p:spTgt spid="3">
                                            <p:bg/>
                                          </p:spTgt>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barn(inVertical)">
                                      <p:cBhvr>
                                        <p:cTn id="21" dur="500"/>
                                        <p:tgtEl>
                                          <p:spTgt spid="5"/>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1" nodeType="clickEffect">
                                  <p:stCondLst>
                                    <p:cond delay="0"/>
                                  </p:stCondLst>
                                  <p:childTnLst>
                                    <p:set>
                                      <p:cBhvr>
                                        <p:cTn id="25" dur="1" fill="hold">
                                          <p:stCondLst>
                                            <p:cond delay="0"/>
                                          </p:stCondLst>
                                        </p:cTn>
                                        <p:tgtEl>
                                          <p:spTgt spid="5"/>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2" presetClass="exit" presetSubtype="4" fill="hold" grpId="2" nodeType="clickEffect">
                                  <p:stCondLst>
                                    <p:cond delay="0"/>
                                  </p:stCondLst>
                                  <p:childTnLst>
                                    <p:anim calcmode="lin" valueType="num">
                                      <p:cBhvr additive="base">
                                        <p:cTn id="29" dur="500"/>
                                        <p:tgtEl>
                                          <p:spTgt spid="5"/>
                                        </p:tgtEl>
                                        <p:attrNameLst>
                                          <p:attrName>ppt_x</p:attrName>
                                        </p:attrNameLst>
                                      </p:cBhvr>
                                      <p:tavLst>
                                        <p:tav tm="0">
                                          <p:val>
                                            <p:strVal val="ppt_x"/>
                                          </p:val>
                                        </p:tav>
                                        <p:tav tm="100000">
                                          <p:val>
                                            <p:strVal val="ppt_x"/>
                                          </p:val>
                                        </p:tav>
                                      </p:tavLst>
                                    </p:anim>
                                    <p:anim calcmode="lin" valueType="num">
                                      <p:cBhvr additive="base">
                                        <p:cTn id="30" dur="500"/>
                                        <p:tgtEl>
                                          <p:spTgt spid="5"/>
                                        </p:tgtEl>
                                        <p:attrNameLst>
                                          <p:attrName>ppt_y</p:attrName>
                                        </p:attrNameLst>
                                      </p:cBhvr>
                                      <p:tavLst>
                                        <p:tav tm="0">
                                          <p:val>
                                            <p:strVal val="ppt_y"/>
                                          </p:val>
                                        </p:tav>
                                        <p:tav tm="100000">
                                          <p:val>
                                            <p:strVal val="1+ppt_h/2"/>
                                          </p:val>
                                        </p:tav>
                                      </p:tavLst>
                                    </p:anim>
                                    <p:set>
                                      <p:cBhvr>
                                        <p:cTn id="31"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Graphic spid="5" grpId="0">
        <p:bldAsOne/>
      </p:bldGraphic>
      <p:bldGraphic spid="5" grpId="1">
        <p:bldAsOne/>
      </p:bldGraphic>
      <p:bldGraphic spid="5" grpId="2">
        <p:bldAsOne/>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112734"/>
            <a:ext cx="12192000" cy="6858000"/>
          </a:xfrm>
          <a:prstGeom prst="rect">
            <a:avLst/>
          </a:prstGeom>
        </p:spPr>
      </p:pic>
      <p:sp>
        <p:nvSpPr>
          <p:cNvPr id="5" name="Ruban vers le bas 4"/>
          <p:cNvSpPr/>
          <p:nvPr/>
        </p:nvSpPr>
        <p:spPr>
          <a:xfrm>
            <a:off x="1703541" y="112734"/>
            <a:ext cx="7954026" cy="1114817"/>
          </a:xfrm>
          <a:prstGeom prst="ribbon">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ar-DZ" sz="4800" b="1" dirty="0" smtClean="0">
                <a:ln w="22225">
                  <a:solidFill>
                    <a:schemeClr val="accent2"/>
                  </a:solidFill>
                  <a:prstDash val="solid"/>
                </a:ln>
                <a:solidFill>
                  <a:schemeClr val="tx1"/>
                </a:solidFill>
              </a:rPr>
              <a:t>وظائف الاتجاهات</a:t>
            </a:r>
            <a:endParaRPr lang="fr-FR" sz="4800" b="1" dirty="0">
              <a:ln w="22225">
                <a:solidFill>
                  <a:schemeClr val="accent2"/>
                </a:solidFill>
                <a:prstDash val="solid"/>
              </a:ln>
              <a:solidFill>
                <a:schemeClr val="tx1"/>
              </a:solidFill>
            </a:endParaRPr>
          </a:p>
        </p:txBody>
      </p:sp>
      <p:sp>
        <p:nvSpPr>
          <p:cNvPr id="7" name="Rectangle à coins arrondis 6"/>
          <p:cNvSpPr/>
          <p:nvPr/>
        </p:nvSpPr>
        <p:spPr>
          <a:xfrm>
            <a:off x="9469677" y="0"/>
            <a:ext cx="2517731" cy="1565753"/>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ar-DZ" sz="4000" b="1" dirty="0">
                <a:solidFill>
                  <a:schemeClr val="tx1"/>
                </a:solidFill>
                <a:latin typeface="Traditional Arabic" panose="02020603050405020304" pitchFamily="18" charset="-78"/>
                <a:cs typeface="Traditional Arabic" panose="02020603050405020304" pitchFamily="18" charset="-78"/>
              </a:rPr>
              <a:t>وظيفة المنفعة</a:t>
            </a:r>
            <a:endParaRPr lang="fr-FR" sz="4000" b="1" dirty="0">
              <a:solidFill>
                <a:schemeClr val="tx1"/>
              </a:solidFill>
            </a:endParaRPr>
          </a:p>
        </p:txBody>
      </p:sp>
      <p:sp>
        <p:nvSpPr>
          <p:cNvPr id="8" name="Flèche gauche 7"/>
          <p:cNvSpPr/>
          <p:nvPr/>
        </p:nvSpPr>
        <p:spPr>
          <a:xfrm>
            <a:off x="8492647" y="281835"/>
            <a:ext cx="977030" cy="776614"/>
          </a:xfrm>
          <a:prstGeom prst="leftArrow">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fr-FR"/>
          </a:p>
        </p:txBody>
      </p:sp>
      <p:sp>
        <p:nvSpPr>
          <p:cNvPr id="9" name="Rectangle à coins arrondis 8"/>
          <p:cNvSpPr/>
          <p:nvPr/>
        </p:nvSpPr>
        <p:spPr>
          <a:xfrm>
            <a:off x="204592" y="0"/>
            <a:ext cx="8288055" cy="2091847"/>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r" rtl="1">
              <a:buFont typeface="Wingdings" panose="05000000000000000000" pitchFamily="2" charset="2"/>
              <a:buChar char="§"/>
            </a:pPr>
            <a:r>
              <a:rPr lang="ar-DZ" sz="2800" dirty="0">
                <a:solidFill>
                  <a:schemeClr val="tx1"/>
                </a:solidFill>
                <a:latin typeface="Traditional Arabic" panose="02020603050405020304" pitchFamily="18" charset="-78"/>
                <a:cs typeface="Traditional Arabic" panose="02020603050405020304" pitchFamily="18" charset="-78"/>
              </a:rPr>
              <a:t>تعني هذه الوظيفة ان الفرد دائما يسعى الى تعظيم الأشياء الإيجابية في عالمه الخارجي ( الثواب ) وعلى الحد الأدنى من الأشياء السلبية ( العقاب ) وعلى ذلك تصبح اتجاهات الفرد إيجابية اذا ما ارتبطت هذه الاتجاهات بدرجة عالية من الاشباع او الرضا ، كذلك </a:t>
            </a:r>
            <a:r>
              <a:rPr lang="ar-DZ" sz="2800" dirty="0" err="1">
                <a:solidFill>
                  <a:schemeClr val="tx1"/>
                </a:solidFill>
                <a:latin typeface="Traditional Arabic" panose="02020603050405020304" pitchFamily="18" charset="-78"/>
                <a:cs typeface="Traditional Arabic" panose="02020603050405020304" pitchFamily="18" charset="-78"/>
              </a:rPr>
              <a:t>فانها</a:t>
            </a:r>
            <a:r>
              <a:rPr lang="ar-DZ" sz="2800" dirty="0">
                <a:solidFill>
                  <a:schemeClr val="tx1"/>
                </a:solidFill>
                <a:latin typeface="Traditional Arabic" panose="02020603050405020304" pitchFamily="18" charset="-78"/>
                <a:cs typeface="Traditional Arabic" panose="02020603050405020304" pitchFamily="18" charset="-78"/>
              </a:rPr>
              <a:t> تصبح سلبية اذا ما </a:t>
            </a:r>
            <a:r>
              <a:rPr lang="ar-DZ" sz="2800" dirty="0" err="1">
                <a:solidFill>
                  <a:schemeClr val="tx1"/>
                </a:solidFill>
                <a:latin typeface="Traditional Arabic" panose="02020603050405020304" pitchFamily="18" charset="-78"/>
                <a:cs typeface="Traditional Arabic" panose="02020603050405020304" pitchFamily="18" charset="-78"/>
              </a:rPr>
              <a:t>ارتبطبت</a:t>
            </a:r>
            <a:r>
              <a:rPr lang="ar-DZ" sz="2800" dirty="0">
                <a:solidFill>
                  <a:schemeClr val="tx1"/>
                </a:solidFill>
                <a:latin typeface="Traditional Arabic" panose="02020603050405020304" pitchFamily="18" charset="-78"/>
                <a:cs typeface="Traditional Arabic" panose="02020603050405020304" pitchFamily="18" charset="-78"/>
              </a:rPr>
              <a:t> بدرجة عالية من عدم الاشباع او الاستياء .</a:t>
            </a:r>
          </a:p>
        </p:txBody>
      </p:sp>
      <p:sp>
        <p:nvSpPr>
          <p:cNvPr id="10" name="Rectangle à coins arrondis 9"/>
          <p:cNvSpPr/>
          <p:nvPr/>
        </p:nvSpPr>
        <p:spPr>
          <a:xfrm>
            <a:off x="9561534" y="2643772"/>
            <a:ext cx="2630466" cy="1265129"/>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ar-DZ" sz="3200" b="1" dirty="0">
                <a:solidFill>
                  <a:schemeClr val="tx1"/>
                </a:solidFill>
                <a:latin typeface="Traditional Arabic" panose="02020603050405020304" pitchFamily="18" charset="-78"/>
                <a:cs typeface="Traditional Arabic" panose="02020603050405020304" pitchFamily="18" charset="-78"/>
              </a:rPr>
              <a:t>وظيفة الدفاع عن الذات</a:t>
            </a:r>
            <a:endParaRPr lang="fr-FR" sz="3200" b="1" dirty="0">
              <a:solidFill>
                <a:schemeClr val="tx1"/>
              </a:solidFill>
            </a:endParaRPr>
          </a:p>
        </p:txBody>
      </p:sp>
      <p:sp>
        <p:nvSpPr>
          <p:cNvPr id="11" name="Flèche gauche 10"/>
          <p:cNvSpPr/>
          <p:nvPr/>
        </p:nvSpPr>
        <p:spPr>
          <a:xfrm>
            <a:off x="8647134" y="2823443"/>
            <a:ext cx="816280" cy="905789"/>
          </a:xfrm>
          <a:prstGeom prst="leftArrow">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fr-FR"/>
          </a:p>
        </p:txBody>
      </p:sp>
      <p:sp>
        <p:nvSpPr>
          <p:cNvPr id="12" name="Rectangle à coins arrondis 11"/>
          <p:cNvSpPr/>
          <p:nvPr/>
        </p:nvSpPr>
        <p:spPr>
          <a:xfrm>
            <a:off x="204592" y="2312226"/>
            <a:ext cx="8288055" cy="1775564"/>
          </a:xfrm>
          <a:prstGeom prst="roundRect">
            <a:avLst/>
          </a:prstGeom>
          <a:solidFill>
            <a:schemeClr val="bg1">
              <a:lumMod val="95000"/>
            </a:schemeClr>
          </a:solidFill>
        </p:spPr>
        <p:style>
          <a:lnRef idx="1">
            <a:schemeClr val="dk1"/>
          </a:lnRef>
          <a:fillRef idx="2">
            <a:schemeClr val="dk1"/>
          </a:fillRef>
          <a:effectRef idx="1">
            <a:schemeClr val="dk1"/>
          </a:effectRef>
          <a:fontRef idx="minor">
            <a:schemeClr val="dk1"/>
          </a:fontRef>
        </p:style>
        <p:txBody>
          <a:bodyPr rtlCol="0" anchor="ctr"/>
          <a:lstStyle/>
          <a:p>
            <a:pPr algn="r" rtl="1"/>
            <a:r>
              <a:rPr lang="ar-DZ" sz="2800" dirty="0">
                <a:solidFill>
                  <a:schemeClr val="tx1"/>
                </a:solidFill>
                <a:latin typeface="Traditional Arabic" panose="02020603050405020304" pitchFamily="18" charset="-78"/>
                <a:cs typeface="Traditional Arabic" panose="02020603050405020304" pitchFamily="18" charset="-78"/>
              </a:rPr>
              <a:t>ان الفرد يعيش في عالمه الخارجي كما يعيش مع نفسه أيضا وفي كلتا الحالتين فإنه يواجه كثيرا من الضغوط من داخل نفسه وخارجها تبرز هذه الضغوط الداخلية حينما تتصارع قيم الفرد ومعتقداته مع سلوكه الفعلي ، كما تتمثل الضغوط الخارجية في الصراع الدائم القائم بين قيم الفرد ومعتقداته وبين ما يطالب به </a:t>
            </a:r>
            <a:r>
              <a:rPr lang="ar-DZ" sz="2800" dirty="0" err="1">
                <a:solidFill>
                  <a:schemeClr val="tx1"/>
                </a:solidFill>
                <a:latin typeface="Traditional Arabic" panose="02020603050405020304" pitchFamily="18" charset="-78"/>
                <a:cs typeface="Traditional Arabic" panose="02020603050405020304" pitchFamily="18" charset="-78"/>
              </a:rPr>
              <a:t>المحتمع</a:t>
            </a:r>
            <a:endParaRPr lang="fr-FR" sz="2800" dirty="0">
              <a:solidFill>
                <a:schemeClr val="tx1"/>
              </a:solidFill>
            </a:endParaRPr>
          </a:p>
        </p:txBody>
      </p:sp>
      <p:sp>
        <p:nvSpPr>
          <p:cNvPr id="13" name="Rectangle à coins arrondis 12"/>
          <p:cNvSpPr/>
          <p:nvPr/>
        </p:nvSpPr>
        <p:spPr>
          <a:xfrm>
            <a:off x="9745250" y="5087911"/>
            <a:ext cx="2354893" cy="1102291"/>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ar-DZ" sz="3200" b="1" dirty="0">
                <a:solidFill>
                  <a:schemeClr val="tx1"/>
                </a:solidFill>
                <a:latin typeface="Traditional Arabic" panose="02020603050405020304" pitchFamily="18" charset="-78"/>
                <a:cs typeface="Traditional Arabic" panose="02020603050405020304" pitchFamily="18" charset="-78"/>
              </a:rPr>
              <a:t>وظيفة التعبير عن الذات</a:t>
            </a:r>
            <a:endParaRPr lang="fr-FR" sz="3200" b="1" dirty="0">
              <a:solidFill>
                <a:schemeClr val="tx1"/>
              </a:solidFill>
            </a:endParaRPr>
          </a:p>
        </p:txBody>
      </p:sp>
      <p:sp>
        <p:nvSpPr>
          <p:cNvPr id="14" name="Flèche gauche 13"/>
          <p:cNvSpPr/>
          <p:nvPr/>
        </p:nvSpPr>
        <p:spPr>
          <a:xfrm>
            <a:off x="8686800" y="5219437"/>
            <a:ext cx="776614" cy="699111"/>
          </a:xfrm>
          <a:prstGeom prst="leftArrow">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fr-FR"/>
          </a:p>
        </p:txBody>
      </p:sp>
      <p:sp>
        <p:nvSpPr>
          <p:cNvPr id="15" name="Rectangle à coins arrondis 14"/>
          <p:cNvSpPr/>
          <p:nvPr/>
        </p:nvSpPr>
        <p:spPr>
          <a:xfrm>
            <a:off x="350729" y="4348876"/>
            <a:ext cx="8141918" cy="2377601"/>
          </a:xfrm>
          <a:prstGeom prst="roundRect">
            <a:avLst/>
          </a:prstGeom>
          <a:solidFill>
            <a:schemeClr val="bg1">
              <a:lumMod val="85000"/>
            </a:schemeClr>
          </a:solidFill>
        </p:spPr>
        <p:style>
          <a:lnRef idx="1">
            <a:schemeClr val="dk1"/>
          </a:lnRef>
          <a:fillRef idx="2">
            <a:schemeClr val="dk1"/>
          </a:fillRef>
          <a:effectRef idx="1">
            <a:schemeClr val="dk1"/>
          </a:effectRef>
          <a:fontRef idx="minor">
            <a:schemeClr val="dk1"/>
          </a:fontRef>
        </p:style>
        <p:txBody>
          <a:bodyPr rtlCol="0" anchor="ctr"/>
          <a:lstStyle/>
          <a:p>
            <a:pPr algn="r" rtl="1"/>
            <a:r>
              <a:rPr lang="ar-DZ" sz="3600" dirty="0">
                <a:latin typeface="Traditional Arabic" panose="02020603050405020304" pitchFamily="18" charset="-78"/>
                <a:cs typeface="Traditional Arabic" panose="02020603050405020304" pitchFamily="18" charset="-78"/>
              </a:rPr>
              <a:t>في حين نجد  ان بعض الاتجاهات تقوم بوظيفة إخفاء حقيقة الفرد على الاخرين ، الا ان البعض الاخر منها   يقوم بوظيفة التعبير عن القيم الفردية وخاصة الهام منها في التعبير عن الذات .</a:t>
            </a:r>
            <a:endParaRPr lang="fr-FR" sz="3600" dirty="0"/>
          </a:p>
        </p:txBody>
      </p:sp>
    </p:spTree>
    <p:extLst>
      <p:ext uri="{BB962C8B-B14F-4D97-AF65-F5344CB8AC3E}">
        <p14:creationId xmlns:p14="http://schemas.microsoft.com/office/powerpoint/2010/main" xmlns="" val="1069467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9" presetClass="exit" presetSubtype="0" fill="hold" grpId="1" nodeType="clickEffect">
                                  <p:stCondLst>
                                    <p:cond delay="0"/>
                                  </p:stCondLst>
                                  <p:childTnLst>
                                    <p:animEffect transition="out" filter="dissolve">
                                      <p:cBhvr>
                                        <p:cTn id="10" dur="500"/>
                                        <p:tgtEl>
                                          <p:spTgt spid="5"/>
                                        </p:tgtEl>
                                      </p:cBhvr>
                                    </p:animEffect>
                                    <p:set>
                                      <p:cBhvr>
                                        <p:cTn id="11" dur="1" fill="hold">
                                          <p:stCondLst>
                                            <p:cond delay="499"/>
                                          </p:stCondLst>
                                        </p:cTn>
                                        <p:tgtEl>
                                          <p:spTgt spid="5"/>
                                        </p:tgtEl>
                                        <p:attrNameLst>
                                          <p:attrName>style.visibility</p:attrName>
                                        </p:attrNameLst>
                                      </p:cBhvr>
                                      <p:to>
                                        <p:strVal val="hidden"/>
                                      </p:to>
                                    </p:se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grpId="0" nodeType="clickEffect">
                                  <p:stCondLst>
                                    <p:cond delay="0"/>
                                  </p:stCondLst>
                                  <p:childTnLst>
                                    <p:set>
                                      <p:cBhvr>
                                        <p:cTn id="15" dur="1" fill="hold">
                                          <p:stCondLst>
                                            <p:cond delay="0"/>
                                          </p:stCondLst>
                                        </p:cTn>
                                        <p:tgtEl>
                                          <p:spTgt spid="7"/>
                                        </p:tgtEl>
                                        <p:attrNameLst>
                                          <p:attrName>style.visibility</p:attrName>
                                        </p:attrNameLst>
                                      </p:cBhvr>
                                      <p:to>
                                        <p:strVal val="visible"/>
                                      </p:to>
                                    </p:set>
                                    <p:anim calcmode="lin" valueType="num">
                                      <p:cBhvr additive="base">
                                        <p:cTn id="16" dur="500" fill="hold"/>
                                        <p:tgtEl>
                                          <p:spTgt spid="7"/>
                                        </p:tgtEl>
                                        <p:attrNameLst>
                                          <p:attrName>ppt_x</p:attrName>
                                        </p:attrNameLst>
                                      </p:cBhvr>
                                      <p:tavLst>
                                        <p:tav tm="0">
                                          <p:val>
                                            <p:strVal val="#ppt_x"/>
                                          </p:val>
                                        </p:tav>
                                        <p:tav tm="100000">
                                          <p:val>
                                            <p:strVal val="#ppt_x"/>
                                          </p:val>
                                        </p:tav>
                                      </p:tavLst>
                                    </p:anim>
                                    <p:anim calcmode="lin" valueType="num">
                                      <p:cBhvr additive="base">
                                        <p:cTn id="17"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down)">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p:cTn id="27" dur="500" fill="hold"/>
                                        <p:tgtEl>
                                          <p:spTgt spid="9"/>
                                        </p:tgtEl>
                                        <p:attrNameLst>
                                          <p:attrName>ppt_w</p:attrName>
                                        </p:attrNameLst>
                                      </p:cBhvr>
                                      <p:tavLst>
                                        <p:tav tm="0">
                                          <p:val>
                                            <p:fltVal val="0"/>
                                          </p:val>
                                        </p:tav>
                                        <p:tav tm="100000">
                                          <p:val>
                                            <p:strVal val="#ppt_w"/>
                                          </p:val>
                                        </p:tav>
                                      </p:tavLst>
                                    </p:anim>
                                    <p:anim calcmode="lin" valueType="num">
                                      <p:cBhvr>
                                        <p:cTn id="28" dur="500" fill="hold"/>
                                        <p:tgtEl>
                                          <p:spTgt spid="9"/>
                                        </p:tgtEl>
                                        <p:attrNameLst>
                                          <p:attrName>ppt_h</p:attrName>
                                        </p:attrNameLst>
                                      </p:cBhvr>
                                      <p:tavLst>
                                        <p:tav tm="0">
                                          <p:val>
                                            <p:fltVal val="0"/>
                                          </p:val>
                                        </p:tav>
                                        <p:tav tm="100000">
                                          <p:val>
                                            <p:strVal val="#ppt_h"/>
                                          </p:val>
                                        </p:tav>
                                      </p:tavLst>
                                    </p:anim>
                                    <p:animEffect transition="in" filter="fade">
                                      <p:cBhvr>
                                        <p:cTn id="29" dur="500"/>
                                        <p:tgtEl>
                                          <p:spTgt spid="9"/>
                                        </p:tgtEl>
                                      </p:cBhvr>
                                    </p:animEffect>
                                  </p:childTnLst>
                                </p:cTn>
                              </p:par>
                            </p:childTnLst>
                          </p:cTn>
                        </p:par>
                      </p:childTnLst>
                    </p:cTn>
                  </p:par>
                  <p:par>
                    <p:cTn id="30" fill="hold">
                      <p:stCondLst>
                        <p:cond delay="indefinite"/>
                      </p:stCondLst>
                      <p:childTnLst>
                        <p:par>
                          <p:cTn id="31" fill="hold">
                            <p:stCondLst>
                              <p:cond delay="0"/>
                            </p:stCondLst>
                            <p:childTnLst>
                              <p:par>
                                <p:cTn id="32" presetID="26" presetClass="entr" presetSubtype="0" fill="hold" grpId="0" nodeType="click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wipe(down)">
                                      <p:cBhvr>
                                        <p:cTn id="34" dur="580">
                                          <p:stCondLst>
                                            <p:cond delay="0"/>
                                          </p:stCondLst>
                                        </p:cTn>
                                        <p:tgtEl>
                                          <p:spTgt spid="10"/>
                                        </p:tgtEl>
                                      </p:cBhvr>
                                    </p:animEffect>
                                    <p:anim calcmode="lin" valueType="num">
                                      <p:cBhvr>
                                        <p:cTn id="35"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36"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37"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38"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39"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40" dur="26">
                                          <p:stCondLst>
                                            <p:cond delay="650"/>
                                          </p:stCondLst>
                                        </p:cTn>
                                        <p:tgtEl>
                                          <p:spTgt spid="10"/>
                                        </p:tgtEl>
                                      </p:cBhvr>
                                      <p:to x="100000" y="60000"/>
                                    </p:animScale>
                                    <p:animScale>
                                      <p:cBhvr>
                                        <p:cTn id="41" dur="166" decel="50000">
                                          <p:stCondLst>
                                            <p:cond delay="676"/>
                                          </p:stCondLst>
                                        </p:cTn>
                                        <p:tgtEl>
                                          <p:spTgt spid="10"/>
                                        </p:tgtEl>
                                      </p:cBhvr>
                                      <p:to x="100000" y="100000"/>
                                    </p:animScale>
                                    <p:animScale>
                                      <p:cBhvr>
                                        <p:cTn id="42" dur="26">
                                          <p:stCondLst>
                                            <p:cond delay="1312"/>
                                          </p:stCondLst>
                                        </p:cTn>
                                        <p:tgtEl>
                                          <p:spTgt spid="10"/>
                                        </p:tgtEl>
                                      </p:cBhvr>
                                      <p:to x="100000" y="80000"/>
                                    </p:animScale>
                                    <p:animScale>
                                      <p:cBhvr>
                                        <p:cTn id="43" dur="166" decel="50000">
                                          <p:stCondLst>
                                            <p:cond delay="1338"/>
                                          </p:stCondLst>
                                        </p:cTn>
                                        <p:tgtEl>
                                          <p:spTgt spid="10"/>
                                        </p:tgtEl>
                                      </p:cBhvr>
                                      <p:to x="100000" y="100000"/>
                                    </p:animScale>
                                    <p:animScale>
                                      <p:cBhvr>
                                        <p:cTn id="44" dur="26">
                                          <p:stCondLst>
                                            <p:cond delay="1642"/>
                                          </p:stCondLst>
                                        </p:cTn>
                                        <p:tgtEl>
                                          <p:spTgt spid="10"/>
                                        </p:tgtEl>
                                      </p:cBhvr>
                                      <p:to x="100000" y="90000"/>
                                    </p:animScale>
                                    <p:animScale>
                                      <p:cBhvr>
                                        <p:cTn id="45" dur="166" decel="50000">
                                          <p:stCondLst>
                                            <p:cond delay="1668"/>
                                          </p:stCondLst>
                                        </p:cTn>
                                        <p:tgtEl>
                                          <p:spTgt spid="10"/>
                                        </p:tgtEl>
                                      </p:cBhvr>
                                      <p:to x="100000" y="100000"/>
                                    </p:animScale>
                                    <p:animScale>
                                      <p:cBhvr>
                                        <p:cTn id="46" dur="26">
                                          <p:stCondLst>
                                            <p:cond delay="1808"/>
                                          </p:stCondLst>
                                        </p:cTn>
                                        <p:tgtEl>
                                          <p:spTgt spid="10"/>
                                        </p:tgtEl>
                                      </p:cBhvr>
                                      <p:to x="100000" y="95000"/>
                                    </p:animScale>
                                    <p:animScale>
                                      <p:cBhvr>
                                        <p:cTn id="47" dur="166" decel="50000">
                                          <p:stCondLst>
                                            <p:cond delay="1834"/>
                                          </p:stCondLst>
                                        </p:cTn>
                                        <p:tgtEl>
                                          <p:spTgt spid="10"/>
                                        </p:tgtEl>
                                      </p:cBhvr>
                                      <p:to x="100000" y="100000"/>
                                    </p:animScale>
                                  </p:childTnLst>
                                </p:cTn>
                              </p:par>
                            </p:childTnLst>
                          </p:cTn>
                        </p:par>
                      </p:childTnLst>
                    </p:cTn>
                  </p:par>
                  <p:par>
                    <p:cTn id="48" fill="hold">
                      <p:stCondLst>
                        <p:cond delay="indefinite"/>
                      </p:stCondLst>
                      <p:childTnLst>
                        <p:par>
                          <p:cTn id="49" fill="hold">
                            <p:stCondLst>
                              <p:cond delay="0"/>
                            </p:stCondLst>
                            <p:childTnLst>
                              <p:par>
                                <p:cTn id="50" presetID="26" presetClass="entr" presetSubtype="0" fill="hold" grpId="0" nodeType="clickEffect">
                                  <p:stCondLst>
                                    <p:cond delay="0"/>
                                  </p:stCondLst>
                                  <p:childTnLst>
                                    <p:set>
                                      <p:cBhvr>
                                        <p:cTn id="51" dur="1" fill="hold">
                                          <p:stCondLst>
                                            <p:cond delay="0"/>
                                          </p:stCondLst>
                                        </p:cTn>
                                        <p:tgtEl>
                                          <p:spTgt spid="11"/>
                                        </p:tgtEl>
                                        <p:attrNameLst>
                                          <p:attrName>style.visibility</p:attrName>
                                        </p:attrNameLst>
                                      </p:cBhvr>
                                      <p:to>
                                        <p:strVal val="visible"/>
                                      </p:to>
                                    </p:set>
                                    <p:animEffect transition="in" filter="wipe(down)">
                                      <p:cBhvr>
                                        <p:cTn id="52" dur="580">
                                          <p:stCondLst>
                                            <p:cond delay="0"/>
                                          </p:stCondLst>
                                        </p:cTn>
                                        <p:tgtEl>
                                          <p:spTgt spid="11"/>
                                        </p:tgtEl>
                                      </p:cBhvr>
                                    </p:animEffect>
                                    <p:anim calcmode="lin" valueType="num">
                                      <p:cBhvr>
                                        <p:cTn id="53"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54"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55"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56"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57"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58" dur="26">
                                          <p:stCondLst>
                                            <p:cond delay="650"/>
                                          </p:stCondLst>
                                        </p:cTn>
                                        <p:tgtEl>
                                          <p:spTgt spid="11"/>
                                        </p:tgtEl>
                                      </p:cBhvr>
                                      <p:to x="100000" y="60000"/>
                                    </p:animScale>
                                    <p:animScale>
                                      <p:cBhvr>
                                        <p:cTn id="59" dur="166" decel="50000">
                                          <p:stCondLst>
                                            <p:cond delay="676"/>
                                          </p:stCondLst>
                                        </p:cTn>
                                        <p:tgtEl>
                                          <p:spTgt spid="11"/>
                                        </p:tgtEl>
                                      </p:cBhvr>
                                      <p:to x="100000" y="100000"/>
                                    </p:animScale>
                                    <p:animScale>
                                      <p:cBhvr>
                                        <p:cTn id="60" dur="26">
                                          <p:stCondLst>
                                            <p:cond delay="1312"/>
                                          </p:stCondLst>
                                        </p:cTn>
                                        <p:tgtEl>
                                          <p:spTgt spid="11"/>
                                        </p:tgtEl>
                                      </p:cBhvr>
                                      <p:to x="100000" y="80000"/>
                                    </p:animScale>
                                    <p:animScale>
                                      <p:cBhvr>
                                        <p:cTn id="61" dur="166" decel="50000">
                                          <p:stCondLst>
                                            <p:cond delay="1338"/>
                                          </p:stCondLst>
                                        </p:cTn>
                                        <p:tgtEl>
                                          <p:spTgt spid="11"/>
                                        </p:tgtEl>
                                      </p:cBhvr>
                                      <p:to x="100000" y="100000"/>
                                    </p:animScale>
                                    <p:animScale>
                                      <p:cBhvr>
                                        <p:cTn id="62" dur="26">
                                          <p:stCondLst>
                                            <p:cond delay="1642"/>
                                          </p:stCondLst>
                                        </p:cTn>
                                        <p:tgtEl>
                                          <p:spTgt spid="11"/>
                                        </p:tgtEl>
                                      </p:cBhvr>
                                      <p:to x="100000" y="90000"/>
                                    </p:animScale>
                                    <p:animScale>
                                      <p:cBhvr>
                                        <p:cTn id="63" dur="166" decel="50000">
                                          <p:stCondLst>
                                            <p:cond delay="1668"/>
                                          </p:stCondLst>
                                        </p:cTn>
                                        <p:tgtEl>
                                          <p:spTgt spid="11"/>
                                        </p:tgtEl>
                                      </p:cBhvr>
                                      <p:to x="100000" y="100000"/>
                                    </p:animScale>
                                    <p:animScale>
                                      <p:cBhvr>
                                        <p:cTn id="64" dur="26">
                                          <p:stCondLst>
                                            <p:cond delay="1808"/>
                                          </p:stCondLst>
                                        </p:cTn>
                                        <p:tgtEl>
                                          <p:spTgt spid="11"/>
                                        </p:tgtEl>
                                      </p:cBhvr>
                                      <p:to x="100000" y="95000"/>
                                    </p:animScale>
                                    <p:animScale>
                                      <p:cBhvr>
                                        <p:cTn id="65" dur="166" decel="50000">
                                          <p:stCondLst>
                                            <p:cond delay="1834"/>
                                          </p:stCondLst>
                                        </p:cTn>
                                        <p:tgtEl>
                                          <p:spTgt spid="11"/>
                                        </p:tgtEl>
                                      </p:cBhvr>
                                      <p:to x="100000" y="100000"/>
                                    </p:animScale>
                                  </p:childTnLst>
                                </p:cTn>
                              </p:par>
                            </p:childTnLst>
                          </p:cTn>
                        </p:par>
                      </p:childTnLst>
                    </p:cTn>
                  </p:par>
                  <p:par>
                    <p:cTn id="66" fill="hold">
                      <p:stCondLst>
                        <p:cond delay="indefinite"/>
                      </p:stCondLst>
                      <p:childTnLst>
                        <p:par>
                          <p:cTn id="67" fill="hold">
                            <p:stCondLst>
                              <p:cond delay="0"/>
                            </p:stCondLst>
                            <p:childTnLst>
                              <p:par>
                                <p:cTn id="68" presetID="26" presetClass="entr" presetSubtype="0" fill="hold" grpId="0" nodeType="clickEffect">
                                  <p:stCondLst>
                                    <p:cond delay="0"/>
                                  </p:stCondLst>
                                  <p:childTnLst>
                                    <p:set>
                                      <p:cBhvr>
                                        <p:cTn id="69" dur="1" fill="hold">
                                          <p:stCondLst>
                                            <p:cond delay="0"/>
                                          </p:stCondLst>
                                        </p:cTn>
                                        <p:tgtEl>
                                          <p:spTgt spid="12"/>
                                        </p:tgtEl>
                                        <p:attrNameLst>
                                          <p:attrName>style.visibility</p:attrName>
                                        </p:attrNameLst>
                                      </p:cBhvr>
                                      <p:to>
                                        <p:strVal val="visible"/>
                                      </p:to>
                                    </p:set>
                                    <p:animEffect transition="in" filter="wipe(down)">
                                      <p:cBhvr>
                                        <p:cTn id="70" dur="580">
                                          <p:stCondLst>
                                            <p:cond delay="0"/>
                                          </p:stCondLst>
                                        </p:cTn>
                                        <p:tgtEl>
                                          <p:spTgt spid="12"/>
                                        </p:tgtEl>
                                      </p:cBhvr>
                                    </p:animEffect>
                                    <p:anim calcmode="lin" valueType="num">
                                      <p:cBhvr>
                                        <p:cTn id="71"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72"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73"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74"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75"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76" dur="26">
                                          <p:stCondLst>
                                            <p:cond delay="650"/>
                                          </p:stCondLst>
                                        </p:cTn>
                                        <p:tgtEl>
                                          <p:spTgt spid="12"/>
                                        </p:tgtEl>
                                      </p:cBhvr>
                                      <p:to x="100000" y="60000"/>
                                    </p:animScale>
                                    <p:animScale>
                                      <p:cBhvr>
                                        <p:cTn id="77" dur="166" decel="50000">
                                          <p:stCondLst>
                                            <p:cond delay="676"/>
                                          </p:stCondLst>
                                        </p:cTn>
                                        <p:tgtEl>
                                          <p:spTgt spid="12"/>
                                        </p:tgtEl>
                                      </p:cBhvr>
                                      <p:to x="100000" y="100000"/>
                                    </p:animScale>
                                    <p:animScale>
                                      <p:cBhvr>
                                        <p:cTn id="78" dur="26">
                                          <p:stCondLst>
                                            <p:cond delay="1312"/>
                                          </p:stCondLst>
                                        </p:cTn>
                                        <p:tgtEl>
                                          <p:spTgt spid="12"/>
                                        </p:tgtEl>
                                      </p:cBhvr>
                                      <p:to x="100000" y="80000"/>
                                    </p:animScale>
                                    <p:animScale>
                                      <p:cBhvr>
                                        <p:cTn id="79" dur="166" decel="50000">
                                          <p:stCondLst>
                                            <p:cond delay="1338"/>
                                          </p:stCondLst>
                                        </p:cTn>
                                        <p:tgtEl>
                                          <p:spTgt spid="12"/>
                                        </p:tgtEl>
                                      </p:cBhvr>
                                      <p:to x="100000" y="100000"/>
                                    </p:animScale>
                                    <p:animScale>
                                      <p:cBhvr>
                                        <p:cTn id="80" dur="26">
                                          <p:stCondLst>
                                            <p:cond delay="1642"/>
                                          </p:stCondLst>
                                        </p:cTn>
                                        <p:tgtEl>
                                          <p:spTgt spid="12"/>
                                        </p:tgtEl>
                                      </p:cBhvr>
                                      <p:to x="100000" y="90000"/>
                                    </p:animScale>
                                    <p:animScale>
                                      <p:cBhvr>
                                        <p:cTn id="81" dur="166" decel="50000">
                                          <p:stCondLst>
                                            <p:cond delay="1668"/>
                                          </p:stCondLst>
                                        </p:cTn>
                                        <p:tgtEl>
                                          <p:spTgt spid="12"/>
                                        </p:tgtEl>
                                      </p:cBhvr>
                                      <p:to x="100000" y="100000"/>
                                    </p:animScale>
                                    <p:animScale>
                                      <p:cBhvr>
                                        <p:cTn id="82" dur="26">
                                          <p:stCondLst>
                                            <p:cond delay="1808"/>
                                          </p:stCondLst>
                                        </p:cTn>
                                        <p:tgtEl>
                                          <p:spTgt spid="12"/>
                                        </p:tgtEl>
                                      </p:cBhvr>
                                      <p:to x="100000" y="95000"/>
                                    </p:animScale>
                                    <p:animScale>
                                      <p:cBhvr>
                                        <p:cTn id="83" dur="166" decel="50000">
                                          <p:stCondLst>
                                            <p:cond delay="1834"/>
                                          </p:stCondLst>
                                        </p:cTn>
                                        <p:tgtEl>
                                          <p:spTgt spid="12"/>
                                        </p:tgtEl>
                                      </p:cBhvr>
                                      <p:to x="100000" y="100000"/>
                                    </p:animScale>
                                  </p:childTnLst>
                                </p:cTn>
                              </p:par>
                            </p:childTnLst>
                          </p:cTn>
                        </p:par>
                      </p:childTnLst>
                    </p:cTn>
                  </p:par>
                  <p:par>
                    <p:cTn id="84" fill="hold">
                      <p:stCondLst>
                        <p:cond delay="indefinite"/>
                      </p:stCondLst>
                      <p:childTnLst>
                        <p:par>
                          <p:cTn id="85" fill="hold">
                            <p:stCondLst>
                              <p:cond delay="0"/>
                            </p:stCondLst>
                            <p:childTnLst>
                              <p:par>
                                <p:cTn id="86" presetID="22" presetClass="entr" presetSubtype="4" fill="hold" grpId="0" nodeType="clickEffect">
                                  <p:stCondLst>
                                    <p:cond delay="0"/>
                                  </p:stCondLst>
                                  <p:childTnLst>
                                    <p:set>
                                      <p:cBhvr>
                                        <p:cTn id="87" dur="1" fill="hold">
                                          <p:stCondLst>
                                            <p:cond delay="0"/>
                                          </p:stCondLst>
                                        </p:cTn>
                                        <p:tgtEl>
                                          <p:spTgt spid="13"/>
                                        </p:tgtEl>
                                        <p:attrNameLst>
                                          <p:attrName>style.visibility</p:attrName>
                                        </p:attrNameLst>
                                      </p:cBhvr>
                                      <p:to>
                                        <p:strVal val="visible"/>
                                      </p:to>
                                    </p:set>
                                    <p:animEffect transition="in" filter="wipe(down)">
                                      <p:cBhvr>
                                        <p:cTn id="88" dur="500"/>
                                        <p:tgtEl>
                                          <p:spTgt spid="13"/>
                                        </p:tgtEl>
                                      </p:cBhvr>
                                    </p:animEffect>
                                  </p:childTnLst>
                                </p:cTn>
                              </p:par>
                            </p:childTnLst>
                          </p:cTn>
                        </p:par>
                      </p:childTnLst>
                    </p:cTn>
                  </p:par>
                  <p:par>
                    <p:cTn id="89" fill="hold">
                      <p:stCondLst>
                        <p:cond delay="indefinite"/>
                      </p:stCondLst>
                      <p:childTnLst>
                        <p:par>
                          <p:cTn id="90" fill="hold">
                            <p:stCondLst>
                              <p:cond delay="0"/>
                            </p:stCondLst>
                            <p:childTnLst>
                              <p:par>
                                <p:cTn id="91" presetID="22" presetClass="entr" presetSubtype="4" fill="hold" grpId="0" nodeType="clickEffect">
                                  <p:stCondLst>
                                    <p:cond delay="0"/>
                                  </p:stCondLst>
                                  <p:childTnLst>
                                    <p:set>
                                      <p:cBhvr>
                                        <p:cTn id="92" dur="1" fill="hold">
                                          <p:stCondLst>
                                            <p:cond delay="0"/>
                                          </p:stCondLst>
                                        </p:cTn>
                                        <p:tgtEl>
                                          <p:spTgt spid="14"/>
                                        </p:tgtEl>
                                        <p:attrNameLst>
                                          <p:attrName>style.visibility</p:attrName>
                                        </p:attrNameLst>
                                      </p:cBhvr>
                                      <p:to>
                                        <p:strVal val="visible"/>
                                      </p:to>
                                    </p:set>
                                    <p:animEffect transition="in" filter="wipe(down)">
                                      <p:cBhvr>
                                        <p:cTn id="93" dur="500"/>
                                        <p:tgtEl>
                                          <p:spTgt spid="14"/>
                                        </p:tgtEl>
                                      </p:cBhvr>
                                    </p:animEffect>
                                  </p:childTnLst>
                                </p:cTn>
                              </p:par>
                            </p:childTnLst>
                          </p:cTn>
                        </p:par>
                      </p:childTnLst>
                    </p:cTn>
                  </p:par>
                  <p:par>
                    <p:cTn id="94" fill="hold">
                      <p:stCondLst>
                        <p:cond delay="indefinite"/>
                      </p:stCondLst>
                      <p:childTnLst>
                        <p:par>
                          <p:cTn id="95" fill="hold">
                            <p:stCondLst>
                              <p:cond delay="0"/>
                            </p:stCondLst>
                            <p:childTnLst>
                              <p:par>
                                <p:cTn id="96" presetID="22" presetClass="entr" presetSubtype="4" fill="hold" grpId="0" nodeType="clickEffect">
                                  <p:stCondLst>
                                    <p:cond delay="0"/>
                                  </p:stCondLst>
                                  <p:childTnLst>
                                    <p:set>
                                      <p:cBhvr>
                                        <p:cTn id="97" dur="1" fill="hold">
                                          <p:stCondLst>
                                            <p:cond delay="0"/>
                                          </p:stCondLst>
                                        </p:cTn>
                                        <p:tgtEl>
                                          <p:spTgt spid="15"/>
                                        </p:tgtEl>
                                        <p:attrNameLst>
                                          <p:attrName>style.visibility</p:attrName>
                                        </p:attrNameLst>
                                      </p:cBhvr>
                                      <p:to>
                                        <p:strVal val="visible"/>
                                      </p:to>
                                    </p:set>
                                    <p:animEffect transition="in" filter="wipe(down)">
                                      <p:cBhvr>
                                        <p:cTn id="98"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7" grpId="0" animBg="1"/>
      <p:bldP spid="8" grpId="0" animBg="1"/>
      <p:bldP spid="9" grpId="0" animBg="1"/>
      <p:bldP spid="10" grpId="0" animBg="1"/>
      <p:bldP spid="11" grpId="0" animBg="1"/>
      <p:bldP spid="12" grpId="0" animBg="1"/>
      <p:bldP spid="13" grpId="0" animBg="1"/>
      <p:bldP spid="14" grpId="0" animBg="1"/>
      <p:bldP spid="1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1999" cy="6858000"/>
          </a:xfrm>
          <a:prstGeom prst="rect">
            <a:avLst/>
          </a:prstGeom>
        </p:spPr>
      </p:pic>
      <p:sp>
        <p:nvSpPr>
          <p:cNvPr id="3" name="Parchemin horizontal 2"/>
          <p:cNvSpPr/>
          <p:nvPr/>
        </p:nvSpPr>
        <p:spPr>
          <a:xfrm>
            <a:off x="0" y="237995"/>
            <a:ext cx="7377831" cy="2154477"/>
          </a:xfrm>
          <a:prstGeom prst="horizontalScroll">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DZ" sz="8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التغيير التنظيمي</a:t>
            </a:r>
            <a:r>
              <a:rPr lang="ar-DZ" sz="8000" b="1"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 </a:t>
            </a:r>
            <a:endParaRPr lang="fr-FR" sz="80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Tree>
    <p:extLst>
      <p:ext uri="{BB962C8B-B14F-4D97-AF65-F5344CB8AC3E}">
        <p14:creationId xmlns:p14="http://schemas.microsoft.com/office/powerpoint/2010/main" xmlns="" val="225751230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7217229"/>
          </a:xfrm>
          <a:prstGeom prst="rect">
            <a:avLst/>
          </a:prstGeom>
        </p:spPr>
      </p:pic>
      <p:sp>
        <p:nvSpPr>
          <p:cNvPr id="4" name="Ruban courbé vers le bas 3"/>
          <p:cNvSpPr/>
          <p:nvPr/>
        </p:nvSpPr>
        <p:spPr>
          <a:xfrm>
            <a:off x="440872" y="0"/>
            <a:ext cx="10989128" cy="2286000"/>
          </a:xfrm>
          <a:prstGeom prst="ellipseRibbon">
            <a:avLst/>
          </a:prstGeom>
          <a:solidFill>
            <a:schemeClr val="bg1">
              <a:lumMod val="85000"/>
            </a:schemeClr>
          </a:solidFill>
        </p:spPr>
        <p:style>
          <a:lnRef idx="3">
            <a:schemeClr val="lt1"/>
          </a:lnRef>
          <a:fillRef idx="1">
            <a:schemeClr val="accent2"/>
          </a:fillRef>
          <a:effectRef idx="1">
            <a:schemeClr val="accent2"/>
          </a:effectRef>
          <a:fontRef idx="minor">
            <a:schemeClr val="lt1"/>
          </a:fontRef>
        </p:style>
        <p:txBody>
          <a:bodyPr rtlCol="0" anchor="ctr"/>
          <a:lstStyle/>
          <a:p>
            <a:pPr algn="ctr"/>
            <a:r>
              <a:rPr lang="ar-DZ"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مفهوم التغيير التنظيمي </a:t>
            </a:r>
            <a:endParaRPr lang="fr-FR" sz="4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6" name="Rectangle à coins arrondis 5"/>
          <p:cNvSpPr/>
          <p:nvPr/>
        </p:nvSpPr>
        <p:spPr>
          <a:xfrm>
            <a:off x="293914" y="3086100"/>
            <a:ext cx="11397343" cy="3771900"/>
          </a:xfrm>
          <a:prstGeom prst="round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just" rtl="1"/>
            <a:r>
              <a:rPr lang="ar-DZ" sz="6600" dirty="0">
                <a:latin typeface="Traditional Arabic" panose="02020603050405020304" pitchFamily="18" charset="-78"/>
                <a:cs typeface="Traditional Arabic" panose="02020603050405020304" pitchFamily="18" charset="-78"/>
              </a:rPr>
              <a:t>يعرف التغيير التنظيمي بأنه « عملية تغيير ملموس في النمط السلوكي للعاملين واحداث تغيير جذري في السلوك التنظيمي المخطط </a:t>
            </a:r>
            <a:r>
              <a:rPr lang="ar-DZ" dirty="0">
                <a:latin typeface="Traditional Arabic" panose="02020603050405020304" pitchFamily="18" charset="-78"/>
                <a:cs typeface="Traditional Arabic" panose="02020603050405020304" pitchFamily="18" charset="-78"/>
              </a:rPr>
              <a:t>.</a:t>
            </a:r>
          </a:p>
          <a:p>
            <a:pPr algn="r" rtl="1"/>
            <a:r>
              <a:rPr lang="ar-DZ" b="1" dirty="0">
                <a:latin typeface="Traditional Arabic" panose="02020603050405020304" pitchFamily="18" charset="-78"/>
                <a:cs typeface="Traditional Arabic" panose="02020603050405020304" pitchFamily="18" charset="-78"/>
              </a:rPr>
              <a:t>  </a:t>
            </a:r>
          </a:p>
        </p:txBody>
      </p:sp>
      <p:sp>
        <p:nvSpPr>
          <p:cNvPr id="7" name="Ruban courbé vers le bas 6"/>
          <p:cNvSpPr/>
          <p:nvPr/>
        </p:nvSpPr>
        <p:spPr>
          <a:xfrm>
            <a:off x="644977" y="-212270"/>
            <a:ext cx="10695215" cy="1567542"/>
          </a:xfrm>
          <a:prstGeom prst="ellipseRibbon">
            <a:avLst/>
          </a:prstGeom>
          <a:solidFill>
            <a:schemeClr val="tx2">
              <a:lumMod val="25000"/>
              <a:lumOff val="75000"/>
            </a:schemeClr>
          </a:solidFill>
        </p:spPr>
        <p:style>
          <a:lnRef idx="1">
            <a:schemeClr val="accent3"/>
          </a:lnRef>
          <a:fillRef idx="3">
            <a:schemeClr val="accent3"/>
          </a:fillRef>
          <a:effectRef idx="2">
            <a:schemeClr val="accent3"/>
          </a:effectRef>
          <a:fontRef idx="minor">
            <a:schemeClr val="lt1"/>
          </a:fontRef>
        </p:style>
        <p:txBody>
          <a:bodyPr rtlCol="0" anchor="ctr"/>
          <a:lstStyle/>
          <a:p>
            <a:pPr algn="ctr"/>
            <a:r>
              <a:rPr lang="ar-DZ" sz="4400" b="1"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rPr>
              <a:t>القوى الدافعة للتغيير التنظيمي</a:t>
            </a:r>
            <a:endParaRPr lang="fr-FR" sz="44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
        <p:nvSpPr>
          <p:cNvPr id="8" name="Rectangle à coins arrondis 7"/>
          <p:cNvSpPr/>
          <p:nvPr/>
        </p:nvSpPr>
        <p:spPr>
          <a:xfrm>
            <a:off x="0" y="1567543"/>
            <a:ext cx="11952514" cy="5649686"/>
          </a:xfrm>
          <a:prstGeom prst="roundRect">
            <a:avLst/>
          </a:prstGeom>
          <a:solidFill>
            <a:schemeClr val="tx2">
              <a:lumMod val="10000"/>
              <a:lumOff val="90000"/>
            </a:schemeClr>
          </a:solidFill>
        </p:spPr>
        <p:style>
          <a:lnRef idx="1">
            <a:schemeClr val="accent4"/>
          </a:lnRef>
          <a:fillRef idx="2">
            <a:schemeClr val="accent4"/>
          </a:fillRef>
          <a:effectRef idx="1">
            <a:schemeClr val="accent4"/>
          </a:effectRef>
          <a:fontRef idx="minor">
            <a:schemeClr val="dk1"/>
          </a:fontRef>
        </p:style>
        <p:txBody>
          <a:bodyPr rtlCol="0" anchor="ctr"/>
          <a:lstStyle/>
          <a:p>
            <a:pPr marL="457200" indent="-457200" algn="just" rtl="1">
              <a:buFont typeface="Wingdings" panose="05000000000000000000" pitchFamily="2" charset="2"/>
              <a:buChar char="v"/>
            </a:pPr>
            <a:r>
              <a:rPr lang="ar-DZ" sz="3200" b="1" dirty="0">
                <a:latin typeface="Traditional Arabic" panose="02020603050405020304" pitchFamily="18" charset="-78"/>
                <a:cs typeface="Traditional Arabic" panose="02020603050405020304" pitchFamily="18" charset="-78"/>
              </a:rPr>
              <a:t>البيئة : تعد </a:t>
            </a:r>
            <a:r>
              <a:rPr lang="ar-DZ" sz="3200" dirty="0">
                <a:latin typeface="Traditional Arabic" panose="02020603050405020304" pitchFamily="18" charset="-78"/>
                <a:cs typeface="Traditional Arabic" panose="02020603050405020304" pitchFamily="18" charset="-78"/>
              </a:rPr>
              <a:t>البيئة الخارجية للمنظمات المختلفة أهم المصادر للتغيير </a:t>
            </a:r>
            <a:r>
              <a:rPr lang="ar-DZ" sz="3200" b="1" dirty="0">
                <a:latin typeface="Traditional Arabic" panose="02020603050405020304" pitchFamily="18" charset="-78"/>
                <a:cs typeface="Traditional Arabic" panose="02020603050405020304" pitchFamily="18" charset="-78"/>
              </a:rPr>
              <a:t>.</a:t>
            </a:r>
          </a:p>
          <a:p>
            <a:pPr marL="457200" indent="-457200" algn="just" rtl="1">
              <a:buFont typeface="Wingdings" panose="05000000000000000000" pitchFamily="2" charset="2"/>
              <a:buChar char="v"/>
            </a:pPr>
            <a:r>
              <a:rPr lang="ar-DZ" sz="3200" b="1" dirty="0" smtClean="0">
                <a:latin typeface="Traditional Arabic" panose="02020603050405020304" pitchFamily="18" charset="-78"/>
                <a:cs typeface="Traditional Arabic" panose="02020603050405020304" pitchFamily="18" charset="-78"/>
              </a:rPr>
              <a:t> </a:t>
            </a:r>
            <a:r>
              <a:rPr lang="ar-DZ" sz="3200" b="1" dirty="0">
                <a:latin typeface="Traditional Arabic" panose="02020603050405020304" pitchFamily="18" charset="-78"/>
                <a:cs typeface="Traditional Arabic" panose="02020603050405020304" pitchFamily="18" charset="-78"/>
              </a:rPr>
              <a:t>مستوى </a:t>
            </a:r>
            <a:r>
              <a:rPr lang="ar-DZ" sz="3200" b="1" dirty="0" smtClean="0">
                <a:latin typeface="Traditional Arabic" panose="02020603050405020304" pitchFamily="18" charset="-78"/>
                <a:cs typeface="Traditional Arabic" panose="02020603050405020304" pitchFamily="18" charset="-78"/>
              </a:rPr>
              <a:t>التكنولوجيا </a:t>
            </a:r>
            <a:r>
              <a:rPr lang="ar-DZ" sz="3200" b="1" dirty="0">
                <a:latin typeface="Traditional Arabic" panose="02020603050405020304" pitchFamily="18" charset="-78"/>
                <a:cs typeface="Traditional Arabic" panose="02020603050405020304" pitchFamily="18" charset="-78"/>
              </a:rPr>
              <a:t>: </a:t>
            </a:r>
            <a:r>
              <a:rPr lang="ar-DZ" sz="3200" dirty="0">
                <a:latin typeface="Traditional Arabic" panose="02020603050405020304" pitchFamily="18" charset="-78"/>
                <a:cs typeface="Traditional Arabic" panose="02020603050405020304" pitchFamily="18" charset="-78"/>
              </a:rPr>
              <a:t>على الرغم من أن التكنولوجيا لوحدها هي جزء من البيئة فإنها تستحق اهتماما خاصا لأن المنظمة تتأثر بدرجة ملحوظة لمستوى التكنولوجيا </a:t>
            </a:r>
            <a:r>
              <a:rPr lang="ar-DZ" sz="3200" b="1" dirty="0">
                <a:latin typeface="Traditional Arabic" panose="02020603050405020304" pitchFamily="18" charset="-78"/>
                <a:cs typeface="Traditional Arabic" panose="02020603050405020304" pitchFamily="18" charset="-78"/>
              </a:rPr>
              <a:t>.</a:t>
            </a:r>
          </a:p>
          <a:p>
            <a:pPr marL="457200" indent="-457200" algn="just" rtl="1">
              <a:buFont typeface="Wingdings" panose="05000000000000000000" pitchFamily="2" charset="2"/>
              <a:buChar char="v"/>
            </a:pPr>
            <a:r>
              <a:rPr lang="ar-DZ" sz="3200" b="1" dirty="0" smtClean="0">
                <a:latin typeface="Traditional Arabic" panose="02020603050405020304" pitchFamily="18" charset="-78"/>
                <a:cs typeface="Traditional Arabic" panose="02020603050405020304" pitchFamily="18" charset="-78"/>
              </a:rPr>
              <a:t> </a:t>
            </a:r>
            <a:r>
              <a:rPr lang="ar-DZ" sz="3200" b="1" dirty="0">
                <a:latin typeface="Traditional Arabic" panose="02020603050405020304" pitchFamily="18" charset="-78"/>
                <a:cs typeface="Traditional Arabic" panose="02020603050405020304" pitchFamily="18" charset="-78"/>
              </a:rPr>
              <a:t>الأهداف والقيم : </a:t>
            </a:r>
            <a:r>
              <a:rPr lang="ar-DZ" sz="3200" dirty="0">
                <a:latin typeface="Traditional Arabic" panose="02020603050405020304" pitchFamily="18" charset="-78"/>
                <a:cs typeface="Traditional Arabic" panose="02020603050405020304" pitchFamily="18" charset="-78"/>
              </a:rPr>
              <a:t>يحصل التغيير كذلك من خلال التعديلات في اهداف المنظمة او من خلال التغيير الحاصل في القيم السائدة .</a:t>
            </a:r>
          </a:p>
          <a:p>
            <a:pPr marL="457200" indent="-457200" algn="just" rtl="1">
              <a:buFont typeface="Wingdings" panose="05000000000000000000" pitchFamily="2" charset="2"/>
              <a:buChar char="v"/>
            </a:pPr>
            <a:r>
              <a:rPr lang="ar-DZ" sz="3200" b="1" dirty="0" smtClean="0">
                <a:latin typeface="Traditional Arabic" panose="02020603050405020304" pitchFamily="18" charset="-78"/>
                <a:cs typeface="Traditional Arabic" panose="02020603050405020304" pitchFamily="18" charset="-78"/>
              </a:rPr>
              <a:t> </a:t>
            </a:r>
            <a:r>
              <a:rPr lang="ar-DZ" sz="3200" b="1" dirty="0">
                <a:latin typeface="Traditional Arabic" panose="02020603050405020304" pitchFamily="18" charset="-78"/>
                <a:cs typeface="Traditional Arabic" panose="02020603050405020304" pitchFamily="18" charset="-78"/>
              </a:rPr>
              <a:t>الهيكل : </a:t>
            </a:r>
            <a:r>
              <a:rPr lang="ar-DZ" sz="3200" dirty="0">
                <a:latin typeface="Traditional Arabic" panose="02020603050405020304" pitchFamily="18" charset="-78"/>
                <a:cs typeface="Traditional Arabic" panose="02020603050405020304" pitchFamily="18" charset="-78"/>
              </a:rPr>
              <a:t>يقوم التغيير الحاصل في هيكل المنظمة الى التغيير في المنظمة عامة في الوقت ذاته .</a:t>
            </a:r>
          </a:p>
          <a:p>
            <a:pPr marL="457200" indent="-457200" algn="just" rtl="1">
              <a:buFont typeface="Wingdings" panose="05000000000000000000" pitchFamily="2" charset="2"/>
              <a:buChar char="v"/>
            </a:pPr>
            <a:r>
              <a:rPr lang="ar-DZ" sz="3200" b="1" dirty="0">
                <a:latin typeface="Traditional Arabic" panose="02020603050405020304" pitchFamily="18" charset="-78"/>
                <a:cs typeface="Traditional Arabic" panose="02020603050405020304" pitchFamily="18" charset="-78"/>
              </a:rPr>
              <a:t> </a:t>
            </a:r>
            <a:r>
              <a:rPr lang="ar-DZ" sz="3200" b="1" dirty="0" smtClean="0">
                <a:latin typeface="Traditional Arabic" panose="02020603050405020304" pitchFamily="18" charset="-78"/>
                <a:cs typeface="Traditional Arabic" panose="02020603050405020304" pitchFamily="18" charset="-78"/>
              </a:rPr>
              <a:t>الدوافع </a:t>
            </a:r>
            <a:r>
              <a:rPr lang="ar-DZ" sz="3200" b="1" dirty="0">
                <a:latin typeface="Traditional Arabic" panose="02020603050405020304" pitchFamily="18" charset="-78"/>
                <a:cs typeface="Traditional Arabic" panose="02020603050405020304" pitchFamily="18" charset="-78"/>
              </a:rPr>
              <a:t>الاجتماعية والنفسية </a:t>
            </a:r>
            <a:r>
              <a:rPr lang="ar-DZ" sz="3200" dirty="0">
                <a:latin typeface="Traditional Arabic" panose="02020603050405020304" pitchFamily="18" charset="-78"/>
                <a:cs typeface="Traditional Arabic" panose="02020603050405020304" pitchFamily="18" charset="-78"/>
              </a:rPr>
              <a:t>: تلعب الدوافع الاجتماعية والنفسية دورا مهما في تنفيذ التغيير او مقاومته .</a:t>
            </a:r>
          </a:p>
          <a:p>
            <a:pPr marL="457200" indent="-457200" algn="just" rtl="1">
              <a:buFont typeface="Wingdings" panose="05000000000000000000" pitchFamily="2" charset="2"/>
              <a:buChar char="v"/>
            </a:pPr>
            <a:r>
              <a:rPr lang="ar-DZ" sz="3200" b="1" dirty="0" smtClean="0">
                <a:latin typeface="Traditional Arabic" panose="02020603050405020304" pitchFamily="18" charset="-78"/>
                <a:cs typeface="Traditional Arabic" panose="02020603050405020304" pitchFamily="18" charset="-78"/>
              </a:rPr>
              <a:t> </a:t>
            </a:r>
            <a:r>
              <a:rPr lang="ar-DZ" sz="3200" b="1" dirty="0">
                <a:latin typeface="Traditional Arabic" panose="02020603050405020304" pitchFamily="18" charset="-78"/>
                <a:cs typeface="Traditional Arabic" panose="02020603050405020304" pitchFamily="18" charset="-78"/>
              </a:rPr>
              <a:t>الدوافع الإدارية : </a:t>
            </a:r>
            <a:r>
              <a:rPr lang="ar-DZ" sz="3200" dirty="0">
                <a:latin typeface="Traditional Arabic" panose="02020603050405020304" pitchFamily="18" charset="-78"/>
                <a:cs typeface="Traditional Arabic" panose="02020603050405020304" pitchFamily="18" charset="-78"/>
              </a:rPr>
              <a:t>تتميز الدوافع الإدارية في اثرها من حيث تحقيق التوازن المتحرك للمنظمة والافراد العاملين فيها بفعل التغيير الحاصل .</a:t>
            </a:r>
          </a:p>
        </p:txBody>
      </p:sp>
      <p:sp>
        <p:nvSpPr>
          <p:cNvPr id="9" name="Ruban vers le bas 8"/>
          <p:cNvSpPr/>
          <p:nvPr/>
        </p:nvSpPr>
        <p:spPr>
          <a:xfrm>
            <a:off x="555170" y="-48986"/>
            <a:ext cx="10646230" cy="1665514"/>
          </a:xfrm>
          <a:prstGeom prst="ribb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5400" dirty="0" smtClean="0">
                <a:ln w="0"/>
                <a:solidFill>
                  <a:schemeClr val="tx1"/>
                </a:solidFill>
                <a:effectLst>
                  <a:reflection blurRad="6350" stA="53000" endA="300" endPos="35500" dir="5400000" sy="-90000" algn="bl" rotWithShape="0"/>
                </a:effectLst>
              </a:rPr>
              <a:t>طرق اجراء التغيير </a:t>
            </a:r>
            <a:endParaRPr lang="fr-FR" sz="5400" dirty="0">
              <a:ln w="0"/>
              <a:solidFill>
                <a:schemeClr val="tx1"/>
              </a:solidFill>
              <a:effectLst>
                <a:reflection blurRad="6350" stA="53000" endA="300" endPos="35500" dir="5400000" sy="-90000" algn="bl" rotWithShape="0"/>
              </a:effectLst>
            </a:endParaRPr>
          </a:p>
        </p:txBody>
      </p:sp>
      <p:sp>
        <p:nvSpPr>
          <p:cNvPr id="10" name="Rectangle à coins arrondis 9"/>
          <p:cNvSpPr/>
          <p:nvPr/>
        </p:nvSpPr>
        <p:spPr>
          <a:xfrm>
            <a:off x="8926286" y="277585"/>
            <a:ext cx="3265714" cy="1502228"/>
          </a:xfrm>
          <a:prstGeom prst="roundRect">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DZ" sz="4000" b="1" dirty="0">
                <a:solidFill>
                  <a:schemeClr val="tx1"/>
                </a:solidFill>
                <a:latin typeface="Traditional Arabic" panose="02020603050405020304" pitchFamily="18" charset="-78"/>
                <a:cs typeface="Traditional Arabic" panose="02020603050405020304" pitchFamily="18" charset="-78"/>
              </a:rPr>
              <a:t>ا</a:t>
            </a:r>
            <a:r>
              <a:rPr lang="ar-DZ" sz="4000" dirty="0">
                <a:ln w="0"/>
                <a:solidFill>
                  <a:schemeClr val="tx1"/>
                </a:solidFill>
                <a:effectLst>
                  <a:outerShdw blurRad="38100" dist="19050" dir="2700000" algn="tl" rotWithShape="0">
                    <a:schemeClr val="dk1">
                      <a:alpha val="40000"/>
                    </a:schemeClr>
                  </a:outerShdw>
                </a:effectLst>
                <a:latin typeface="Traditional Arabic" panose="02020603050405020304" pitchFamily="18" charset="-78"/>
                <a:cs typeface="Traditional Arabic" panose="02020603050405020304" pitchFamily="18" charset="-78"/>
              </a:rPr>
              <a:t>ل</a:t>
            </a:r>
            <a:r>
              <a:rPr lang="ar-DZ" sz="4400" dirty="0">
                <a:ln w="0"/>
                <a:solidFill>
                  <a:schemeClr val="tx1"/>
                </a:solidFill>
                <a:effectLst>
                  <a:outerShdw blurRad="38100" dist="19050" dir="2700000" algn="tl" rotWithShape="0">
                    <a:schemeClr val="dk1">
                      <a:alpha val="40000"/>
                    </a:schemeClr>
                  </a:outerShdw>
                </a:effectLst>
                <a:latin typeface="Traditional Arabic" panose="02020603050405020304" pitchFamily="18" charset="-78"/>
                <a:cs typeface="Traditional Arabic" panose="02020603050405020304" pitchFamily="18" charset="-78"/>
              </a:rPr>
              <a:t>تغيير من جانب واحد</a:t>
            </a:r>
            <a:endParaRPr lang="fr-FR" sz="4400" dirty="0">
              <a:ln w="0"/>
              <a:solidFill>
                <a:schemeClr val="tx1"/>
              </a:solidFill>
              <a:effectLst>
                <a:outerShdw blurRad="38100" dist="19050" dir="2700000" algn="tl" rotWithShape="0">
                  <a:schemeClr val="dk1">
                    <a:alpha val="40000"/>
                  </a:schemeClr>
                </a:outerShdw>
              </a:effectLst>
            </a:endParaRPr>
          </a:p>
        </p:txBody>
      </p:sp>
      <p:sp>
        <p:nvSpPr>
          <p:cNvPr id="11" name="Rectangle à coins arrondis 10"/>
          <p:cNvSpPr/>
          <p:nvPr/>
        </p:nvSpPr>
        <p:spPr>
          <a:xfrm>
            <a:off x="32655" y="-48985"/>
            <a:ext cx="8893631" cy="2477469"/>
          </a:xfrm>
          <a:prstGeom prst="round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71500" indent="-571500" algn="r" rtl="1">
              <a:buFont typeface="Wingdings" panose="05000000000000000000" pitchFamily="2" charset="2"/>
              <a:buChar char="Ø"/>
            </a:pPr>
            <a:r>
              <a:rPr lang="ar-DZ" sz="2400" dirty="0">
                <a:solidFill>
                  <a:schemeClr val="tx1"/>
                </a:solidFill>
                <a:latin typeface="Traditional Arabic" panose="02020603050405020304" pitchFamily="18" charset="-78"/>
                <a:cs typeface="Traditional Arabic" panose="02020603050405020304" pitchFamily="18" charset="-78"/>
              </a:rPr>
              <a:t>ويعني قيام الإدارة او المدير </a:t>
            </a:r>
            <a:r>
              <a:rPr lang="ar-DZ" sz="2400" dirty="0" err="1">
                <a:solidFill>
                  <a:schemeClr val="tx1"/>
                </a:solidFill>
                <a:latin typeface="Traditional Arabic" panose="02020603050405020304" pitchFamily="18" charset="-78"/>
                <a:cs typeface="Traditional Arabic" panose="02020603050405020304" pitchFamily="18" charset="-78"/>
              </a:rPr>
              <a:t>باجراء</a:t>
            </a:r>
            <a:r>
              <a:rPr lang="ar-DZ" sz="2400" dirty="0">
                <a:solidFill>
                  <a:schemeClr val="tx1"/>
                </a:solidFill>
                <a:latin typeface="Traditional Arabic" panose="02020603050405020304" pitchFamily="18" charset="-78"/>
                <a:cs typeface="Traditional Arabic" panose="02020603050405020304" pitchFamily="18" charset="-78"/>
              </a:rPr>
              <a:t> التغيير وفرضه على العاملين دون استشارتهم او استحصال </a:t>
            </a:r>
            <a:r>
              <a:rPr lang="ar-DZ" sz="2400" dirty="0" err="1">
                <a:solidFill>
                  <a:schemeClr val="tx1"/>
                </a:solidFill>
                <a:latin typeface="Traditional Arabic" panose="02020603050405020304" pitchFamily="18" charset="-78"/>
                <a:cs typeface="Traditional Arabic" panose="02020603050405020304" pitchFamily="18" charset="-78"/>
              </a:rPr>
              <a:t>مافقتهم</a:t>
            </a:r>
            <a:r>
              <a:rPr lang="ar-DZ" sz="2400" dirty="0">
                <a:solidFill>
                  <a:schemeClr val="tx1"/>
                </a:solidFill>
                <a:latin typeface="Traditional Arabic" panose="02020603050405020304" pitchFamily="18" charset="-78"/>
                <a:cs typeface="Traditional Arabic" panose="02020603050405020304" pitchFamily="18" charset="-78"/>
              </a:rPr>
              <a:t>  </a:t>
            </a:r>
          </a:p>
          <a:p>
            <a:pPr algn="r" rtl="1"/>
            <a:r>
              <a:rPr lang="ar-DZ" sz="2400" dirty="0">
                <a:solidFill>
                  <a:schemeClr val="tx1"/>
                </a:solidFill>
                <a:latin typeface="Traditional Arabic" panose="02020603050405020304" pitchFamily="18" charset="-78"/>
                <a:cs typeface="Traditional Arabic" panose="02020603050405020304" pitchFamily="18" charset="-78"/>
              </a:rPr>
              <a:t>    </a:t>
            </a:r>
            <a:r>
              <a:rPr lang="ar-DZ" sz="2400" dirty="0" smtClean="0">
                <a:solidFill>
                  <a:schemeClr val="tx1"/>
                </a:solidFill>
                <a:latin typeface="Traditional Arabic" panose="02020603050405020304" pitchFamily="18" charset="-78"/>
                <a:cs typeface="Traditional Arabic" panose="02020603050405020304" pitchFamily="18" charset="-78"/>
              </a:rPr>
              <a:t> </a:t>
            </a:r>
            <a:r>
              <a:rPr lang="ar-DZ" sz="2400" dirty="0">
                <a:solidFill>
                  <a:schemeClr val="tx1"/>
                </a:solidFill>
                <a:latin typeface="Traditional Arabic" panose="02020603050405020304" pitchFamily="18" charset="-78"/>
                <a:cs typeface="Traditional Arabic" panose="02020603050405020304" pitchFamily="18" charset="-78"/>
              </a:rPr>
              <a:t>أ</a:t>
            </a:r>
            <a:r>
              <a:rPr lang="ar-DZ" sz="2400" b="1" dirty="0">
                <a:solidFill>
                  <a:schemeClr val="tx1"/>
                </a:solidFill>
                <a:latin typeface="Traditional Arabic" panose="02020603050405020304" pitchFamily="18" charset="-78"/>
                <a:cs typeface="Traditional Arabic" panose="02020603050405020304" pitchFamily="18" charset="-78"/>
              </a:rPr>
              <a:t>) التغيير </a:t>
            </a:r>
            <a:r>
              <a:rPr lang="ar-DZ" sz="2400" b="1" dirty="0" err="1">
                <a:solidFill>
                  <a:schemeClr val="tx1"/>
                </a:solidFill>
                <a:latin typeface="Traditional Arabic" panose="02020603050405020304" pitchFamily="18" charset="-78"/>
                <a:cs typeface="Traditional Arabic" panose="02020603050405020304" pitchFamily="18" charset="-78"/>
              </a:rPr>
              <a:t>بالامر</a:t>
            </a:r>
            <a:r>
              <a:rPr lang="ar-DZ" sz="2400" b="1" dirty="0">
                <a:solidFill>
                  <a:schemeClr val="tx1"/>
                </a:solidFill>
                <a:latin typeface="Traditional Arabic" panose="02020603050405020304" pitchFamily="18" charset="-78"/>
                <a:cs typeface="Traditional Arabic" panose="02020603050405020304" pitchFamily="18" charset="-78"/>
              </a:rPr>
              <a:t> : </a:t>
            </a:r>
            <a:r>
              <a:rPr lang="ar-DZ" sz="2400" dirty="0">
                <a:solidFill>
                  <a:schemeClr val="tx1"/>
                </a:solidFill>
                <a:latin typeface="Traditional Arabic" panose="02020603050405020304" pitchFamily="18" charset="-78"/>
                <a:cs typeface="Traditional Arabic" panose="02020603050405020304" pitchFamily="18" charset="-78"/>
              </a:rPr>
              <a:t>وذلك باتخاذ قرارات او إجراءات رسمية من قبل اعلى سلطة في التنظيم </a:t>
            </a:r>
            <a:r>
              <a:rPr lang="ar-DZ" sz="2400" dirty="0" smtClean="0">
                <a:solidFill>
                  <a:schemeClr val="tx1"/>
                </a:solidFill>
                <a:latin typeface="Traditional Arabic" panose="02020603050405020304" pitchFamily="18" charset="-78"/>
                <a:cs typeface="Traditional Arabic" panose="02020603050405020304" pitchFamily="18" charset="-78"/>
              </a:rPr>
              <a:t>الرسمي</a:t>
            </a:r>
          </a:p>
          <a:p>
            <a:pPr algn="r" rtl="1"/>
            <a:r>
              <a:rPr lang="ar-DZ" sz="2400" b="1" dirty="0">
                <a:solidFill>
                  <a:schemeClr val="tx1"/>
                </a:solidFill>
                <a:latin typeface="Traditional Arabic" panose="02020603050405020304" pitchFamily="18" charset="-78"/>
                <a:cs typeface="Traditional Arabic" panose="02020603050405020304" pitchFamily="18" charset="-78"/>
              </a:rPr>
              <a:t> </a:t>
            </a:r>
            <a:r>
              <a:rPr lang="ar-DZ" sz="2400" b="1" dirty="0" smtClean="0">
                <a:solidFill>
                  <a:schemeClr val="tx1"/>
                </a:solidFill>
                <a:latin typeface="Traditional Arabic" panose="02020603050405020304" pitchFamily="18" charset="-78"/>
                <a:cs typeface="Traditional Arabic" panose="02020603050405020304" pitchFamily="18" charset="-78"/>
              </a:rPr>
              <a:t>    </a:t>
            </a:r>
            <a:r>
              <a:rPr lang="ar-DZ" sz="2400" b="1" dirty="0" smtClean="0">
                <a:solidFill>
                  <a:schemeClr val="tx1"/>
                </a:solidFill>
              </a:rPr>
              <a:t>ب</a:t>
            </a:r>
            <a:r>
              <a:rPr lang="ar-DZ" sz="2400" b="1" dirty="0">
                <a:solidFill>
                  <a:schemeClr val="tx1"/>
                </a:solidFill>
              </a:rPr>
              <a:t>) التغيير </a:t>
            </a:r>
            <a:r>
              <a:rPr lang="ar-DZ" sz="2400" b="1" dirty="0" err="1">
                <a:solidFill>
                  <a:schemeClr val="tx1"/>
                </a:solidFill>
              </a:rPr>
              <a:t>بالاحلال</a:t>
            </a:r>
            <a:r>
              <a:rPr lang="ar-DZ" sz="2400" b="1" dirty="0">
                <a:solidFill>
                  <a:schemeClr val="tx1"/>
                </a:solidFill>
              </a:rPr>
              <a:t> : </a:t>
            </a:r>
            <a:r>
              <a:rPr lang="ar-DZ" sz="2400" dirty="0">
                <a:solidFill>
                  <a:schemeClr val="tx1"/>
                </a:solidFill>
              </a:rPr>
              <a:t>ويشمل ذلك مختلف المستويات التنظيمية عن طريق إحلال بعض الافراد محل آخرين في المراكز الوظيفية نفسها .</a:t>
            </a:r>
          </a:p>
          <a:p>
            <a:pPr algn="r" rtl="1"/>
            <a:r>
              <a:rPr lang="ar-DZ" sz="2400" dirty="0">
                <a:solidFill>
                  <a:schemeClr val="tx1"/>
                </a:solidFill>
              </a:rPr>
              <a:t>    </a:t>
            </a:r>
            <a:r>
              <a:rPr lang="ar-DZ" sz="2400" b="1" dirty="0" smtClean="0">
                <a:solidFill>
                  <a:schemeClr val="tx1"/>
                </a:solidFill>
              </a:rPr>
              <a:t>ج</a:t>
            </a:r>
            <a:r>
              <a:rPr lang="ar-DZ" sz="2400" b="1" dirty="0">
                <a:solidFill>
                  <a:schemeClr val="tx1"/>
                </a:solidFill>
              </a:rPr>
              <a:t>) تغيير الهيكل التنظيمي : </a:t>
            </a:r>
            <a:r>
              <a:rPr lang="ar-DZ" sz="2400" dirty="0">
                <a:solidFill>
                  <a:schemeClr val="tx1"/>
                </a:solidFill>
              </a:rPr>
              <a:t>ويتضمن إحداث تغييرات أساسية في الهيكل التنظيمي ليتلاءم مع الظروف البيئية الداخلية والخارجية قدر الإمكان</a:t>
            </a:r>
            <a:endParaRPr lang="fr-FR" sz="2400" dirty="0">
              <a:solidFill>
                <a:schemeClr val="tx1"/>
              </a:solidFill>
            </a:endParaRPr>
          </a:p>
        </p:txBody>
      </p:sp>
      <p:sp>
        <p:nvSpPr>
          <p:cNvPr id="12" name="Rectangle à coins arrondis 11"/>
          <p:cNvSpPr/>
          <p:nvPr/>
        </p:nvSpPr>
        <p:spPr>
          <a:xfrm>
            <a:off x="8926286" y="2596243"/>
            <a:ext cx="3238500" cy="1404258"/>
          </a:xfrm>
          <a:prstGeom prst="roundRect">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3600" dirty="0" smtClean="0">
                <a:solidFill>
                  <a:schemeClr val="tx1"/>
                </a:solidFill>
              </a:rPr>
              <a:t>التغيير عن طريق المشاركة </a:t>
            </a:r>
            <a:endParaRPr lang="fr-FR" sz="3600" dirty="0">
              <a:solidFill>
                <a:schemeClr val="tx1"/>
              </a:solidFill>
            </a:endParaRPr>
          </a:p>
        </p:txBody>
      </p:sp>
      <p:sp>
        <p:nvSpPr>
          <p:cNvPr id="13" name="Rectangle à coins arrondis 12"/>
          <p:cNvSpPr/>
          <p:nvPr/>
        </p:nvSpPr>
        <p:spPr>
          <a:xfrm>
            <a:off x="32657" y="2645229"/>
            <a:ext cx="8893629" cy="1404257"/>
          </a:xfrm>
          <a:prstGeom prst="round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r" rtl="1">
              <a:buFont typeface="Wingdings" panose="05000000000000000000" pitchFamily="2" charset="2"/>
              <a:buChar char="Ø"/>
            </a:pPr>
            <a:r>
              <a:rPr lang="ar-DZ" sz="3200" dirty="0" smtClean="0">
                <a:solidFill>
                  <a:schemeClr val="tx1"/>
                </a:solidFill>
              </a:rPr>
              <a:t> </a:t>
            </a:r>
            <a:r>
              <a:rPr lang="ar-DZ" sz="3200" dirty="0">
                <a:solidFill>
                  <a:schemeClr val="tx1"/>
                </a:solidFill>
              </a:rPr>
              <a:t>حيث تترك للجماعة حرية </a:t>
            </a:r>
            <a:r>
              <a:rPr lang="ar-DZ" sz="3200" dirty="0" smtClean="0">
                <a:solidFill>
                  <a:schemeClr val="tx1"/>
                </a:solidFill>
              </a:rPr>
              <a:t>مناقشة </a:t>
            </a:r>
            <a:r>
              <a:rPr lang="ar-DZ" sz="3200" dirty="0">
                <a:solidFill>
                  <a:schemeClr val="tx1"/>
                </a:solidFill>
              </a:rPr>
              <a:t>البدائل المطروحة للمشكلة والاختيار من بينها .</a:t>
            </a:r>
          </a:p>
        </p:txBody>
      </p:sp>
      <p:sp>
        <p:nvSpPr>
          <p:cNvPr id="14" name="Rectangle à coins arrondis 13"/>
          <p:cNvSpPr/>
          <p:nvPr/>
        </p:nvSpPr>
        <p:spPr>
          <a:xfrm>
            <a:off x="8926286" y="4767943"/>
            <a:ext cx="3140526" cy="1567543"/>
          </a:xfrm>
          <a:prstGeom prst="roundRect">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a:t> </a:t>
            </a:r>
            <a:r>
              <a:rPr lang="ar-DZ" sz="3600" dirty="0">
                <a:solidFill>
                  <a:schemeClr val="tx1"/>
                </a:solidFill>
              </a:rPr>
              <a:t>تفويض السلطة وتتم بطريقتين </a:t>
            </a:r>
            <a:endParaRPr lang="fr-FR" sz="3600" dirty="0">
              <a:solidFill>
                <a:schemeClr val="tx1"/>
              </a:solidFill>
            </a:endParaRPr>
          </a:p>
        </p:txBody>
      </p:sp>
      <p:sp>
        <p:nvSpPr>
          <p:cNvPr id="15" name="Rectangle à coins arrondis 14"/>
          <p:cNvSpPr/>
          <p:nvPr/>
        </p:nvSpPr>
        <p:spPr>
          <a:xfrm>
            <a:off x="0" y="4212772"/>
            <a:ext cx="8926286" cy="2383972"/>
          </a:xfrm>
          <a:prstGeom prst="round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DZ" dirty="0"/>
              <a:t> </a:t>
            </a:r>
            <a:r>
              <a:rPr lang="ar-DZ" dirty="0" smtClean="0"/>
              <a:t>     </a:t>
            </a:r>
            <a:r>
              <a:rPr lang="ar-DZ" sz="3200" dirty="0" smtClean="0">
                <a:solidFill>
                  <a:schemeClr val="tx1"/>
                </a:solidFill>
              </a:rPr>
              <a:t>أ</a:t>
            </a:r>
            <a:r>
              <a:rPr lang="ar-DZ" sz="2800" dirty="0">
                <a:solidFill>
                  <a:schemeClr val="tx1"/>
                </a:solidFill>
              </a:rPr>
              <a:t>) من خلال مناقشة الحالة وتركز هذه الطريقة على الأسئلة الخاصة بالمعرفة والمهارات بشكل كبير اكبر من تركيزها على حل المشاكل القائمة .</a:t>
            </a:r>
          </a:p>
          <a:p>
            <a:pPr algn="r" rtl="1"/>
            <a:r>
              <a:rPr lang="ar-DZ" sz="2800" dirty="0">
                <a:solidFill>
                  <a:schemeClr val="tx1"/>
                </a:solidFill>
              </a:rPr>
              <a:t> </a:t>
            </a:r>
            <a:r>
              <a:rPr lang="ar-DZ" sz="2800" dirty="0" smtClean="0">
                <a:solidFill>
                  <a:schemeClr val="tx1"/>
                </a:solidFill>
              </a:rPr>
              <a:t> </a:t>
            </a:r>
            <a:r>
              <a:rPr lang="ar-DZ" sz="2800" dirty="0">
                <a:solidFill>
                  <a:schemeClr val="tx1"/>
                </a:solidFill>
              </a:rPr>
              <a:t>ب) طريقة جلسات جماعة العمل وهي الجلسات التي تعقد لمناقشة المشكلات القائمة في المنظمة ويكون هؤلاء في معظم الأحيان من أعضاء الإدارة العليا </a:t>
            </a:r>
            <a:endParaRPr lang="fr-FR" sz="2800" dirty="0">
              <a:solidFill>
                <a:schemeClr val="tx1"/>
              </a:solidFill>
            </a:endParaRPr>
          </a:p>
        </p:txBody>
      </p:sp>
    </p:spTree>
    <p:extLst>
      <p:ext uri="{BB962C8B-B14F-4D97-AF65-F5344CB8AC3E}">
        <p14:creationId xmlns:p14="http://schemas.microsoft.com/office/powerpoint/2010/main" xmlns="" val="3069562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5" presetClass="exit" presetSubtype="10" fill="hold" grpId="1" nodeType="clickEffect">
                                  <p:stCondLst>
                                    <p:cond delay="0"/>
                                  </p:stCondLst>
                                  <p:childTnLst>
                                    <p:animEffect transition="out" filter="checkerboard(across)">
                                      <p:cBhvr>
                                        <p:cTn id="14" dur="500"/>
                                        <p:tgtEl>
                                          <p:spTgt spid="4"/>
                                        </p:tgtEl>
                                      </p:cBhvr>
                                    </p:animEffect>
                                    <p:set>
                                      <p:cBhvr>
                                        <p:cTn id="15" dur="1" fill="hold">
                                          <p:stCondLst>
                                            <p:cond delay="499"/>
                                          </p:stCondLst>
                                        </p:cTn>
                                        <p:tgtEl>
                                          <p:spTgt spid="4"/>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5" presetClass="exit" presetSubtype="10" fill="hold" grpId="1" nodeType="clickEffect">
                                  <p:stCondLst>
                                    <p:cond delay="0"/>
                                  </p:stCondLst>
                                  <p:childTnLst>
                                    <p:animEffect transition="out" filter="checkerboard(across)">
                                      <p:cBhvr>
                                        <p:cTn id="19" dur="500"/>
                                        <p:tgtEl>
                                          <p:spTgt spid="6"/>
                                        </p:tgtEl>
                                      </p:cBhvr>
                                    </p:animEffect>
                                    <p:set>
                                      <p:cBhvr>
                                        <p:cTn id="20" dur="1" fill="hold">
                                          <p:stCondLst>
                                            <p:cond delay="499"/>
                                          </p:stCondLst>
                                        </p:cTn>
                                        <p:tgtEl>
                                          <p:spTgt spid="6"/>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circle(in)">
                                      <p:cBhvr>
                                        <p:cTn id="25" dur="20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8"/>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8" presetClass="exit" presetSubtype="12" fill="hold" grpId="1" nodeType="clickEffect">
                                  <p:stCondLst>
                                    <p:cond delay="0"/>
                                  </p:stCondLst>
                                  <p:childTnLst>
                                    <p:animEffect transition="out" filter="strips(downLeft)">
                                      <p:cBhvr>
                                        <p:cTn id="33" dur="500"/>
                                        <p:tgtEl>
                                          <p:spTgt spid="7"/>
                                        </p:tgtEl>
                                      </p:cBhvr>
                                    </p:animEffect>
                                    <p:set>
                                      <p:cBhvr>
                                        <p:cTn id="34" dur="1" fill="hold">
                                          <p:stCondLst>
                                            <p:cond delay="499"/>
                                          </p:stCondLst>
                                        </p:cTn>
                                        <p:tgtEl>
                                          <p:spTgt spid="7"/>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6" presetClass="exit" presetSubtype="32" fill="hold" grpId="1" nodeType="clickEffect">
                                  <p:stCondLst>
                                    <p:cond delay="0"/>
                                  </p:stCondLst>
                                  <p:childTnLst>
                                    <p:animEffect transition="out" filter="circle(out)">
                                      <p:cBhvr>
                                        <p:cTn id="38" dur="2000"/>
                                        <p:tgtEl>
                                          <p:spTgt spid="8"/>
                                        </p:tgtEl>
                                      </p:cBhvr>
                                    </p:animEffect>
                                    <p:set>
                                      <p:cBhvr>
                                        <p:cTn id="39" dur="1" fill="hold">
                                          <p:stCondLst>
                                            <p:cond delay="1999"/>
                                          </p:stCondLst>
                                        </p:cTn>
                                        <p:tgtEl>
                                          <p:spTgt spid="8"/>
                                        </p:tgtEl>
                                        <p:attrNameLst>
                                          <p:attrName>style.visibility</p:attrName>
                                        </p:attrNameLst>
                                      </p:cBhvr>
                                      <p:to>
                                        <p:strVal val="hidden"/>
                                      </p:to>
                                    </p:set>
                                  </p:childTnLst>
                                </p:cTn>
                              </p:par>
                            </p:childTnLst>
                          </p:cTn>
                        </p:par>
                      </p:childTnLst>
                    </p:cTn>
                  </p:par>
                  <p:par>
                    <p:cTn id="40" fill="hold">
                      <p:stCondLst>
                        <p:cond delay="indefinite"/>
                      </p:stCondLst>
                      <p:childTnLst>
                        <p:par>
                          <p:cTn id="41" fill="hold">
                            <p:stCondLst>
                              <p:cond delay="0"/>
                            </p:stCondLst>
                            <p:childTnLst>
                              <p:par>
                                <p:cTn id="42" presetID="21" presetClass="entr" presetSubtype="1" fill="hold" grpId="0" nodeType="clickEffect">
                                  <p:stCondLst>
                                    <p:cond delay="0"/>
                                  </p:stCondLst>
                                  <p:childTnLst>
                                    <p:set>
                                      <p:cBhvr>
                                        <p:cTn id="43" dur="1" fill="hold">
                                          <p:stCondLst>
                                            <p:cond delay="0"/>
                                          </p:stCondLst>
                                        </p:cTn>
                                        <p:tgtEl>
                                          <p:spTgt spid="9"/>
                                        </p:tgtEl>
                                        <p:attrNameLst>
                                          <p:attrName>style.visibility</p:attrName>
                                        </p:attrNameLst>
                                      </p:cBhvr>
                                      <p:to>
                                        <p:strVal val="visible"/>
                                      </p:to>
                                    </p:set>
                                    <p:animEffect transition="in" filter="wheel(1)">
                                      <p:cBhvr>
                                        <p:cTn id="44" dur="2000"/>
                                        <p:tgtEl>
                                          <p:spTgt spid="9"/>
                                        </p:tgtEl>
                                      </p:cBhvr>
                                    </p:animEffect>
                                  </p:childTnLst>
                                </p:cTn>
                              </p:par>
                            </p:childTnLst>
                          </p:cTn>
                        </p:par>
                      </p:childTnLst>
                    </p:cTn>
                  </p:par>
                  <p:par>
                    <p:cTn id="45" fill="hold">
                      <p:stCondLst>
                        <p:cond delay="indefinite"/>
                      </p:stCondLst>
                      <p:childTnLst>
                        <p:par>
                          <p:cTn id="46" fill="hold">
                            <p:stCondLst>
                              <p:cond delay="0"/>
                            </p:stCondLst>
                            <p:childTnLst>
                              <p:par>
                                <p:cTn id="47" presetID="13" presetClass="exit" presetSubtype="32" fill="hold" grpId="1" nodeType="clickEffect">
                                  <p:stCondLst>
                                    <p:cond delay="0"/>
                                  </p:stCondLst>
                                  <p:childTnLst>
                                    <p:animEffect transition="out" filter="plus(out)">
                                      <p:cBhvr>
                                        <p:cTn id="48" dur="2000"/>
                                        <p:tgtEl>
                                          <p:spTgt spid="9"/>
                                        </p:tgtEl>
                                      </p:cBhvr>
                                    </p:animEffect>
                                    <p:set>
                                      <p:cBhvr>
                                        <p:cTn id="49" dur="1" fill="hold">
                                          <p:stCondLst>
                                            <p:cond delay="1999"/>
                                          </p:stCondLst>
                                        </p:cTn>
                                        <p:tgtEl>
                                          <p:spTgt spid="9"/>
                                        </p:tgtEl>
                                        <p:attrNameLst>
                                          <p:attrName>style.visibility</p:attrName>
                                        </p:attrNameLst>
                                      </p:cBhvr>
                                      <p:to>
                                        <p:strVal val="hidden"/>
                                      </p:to>
                                    </p:set>
                                  </p:childTnLst>
                                </p:cTn>
                              </p:par>
                            </p:childTnLst>
                          </p:cTn>
                        </p:par>
                      </p:childTnLst>
                    </p:cTn>
                  </p:par>
                  <p:par>
                    <p:cTn id="50" fill="hold">
                      <p:stCondLst>
                        <p:cond delay="indefinite"/>
                      </p:stCondLst>
                      <p:childTnLst>
                        <p:par>
                          <p:cTn id="51" fill="hold">
                            <p:stCondLst>
                              <p:cond delay="0"/>
                            </p:stCondLst>
                            <p:childTnLst>
                              <p:par>
                                <p:cTn id="52" presetID="1" presetClass="entr" presetSubtype="0" fill="hold" grpId="0" nodeType="clickEffect">
                                  <p:stCondLst>
                                    <p:cond delay="0"/>
                                  </p:stCondLst>
                                  <p:childTnLst>
                                    <p:set>
                                      <p:cBhvr>
                                        <p:cTn id="53" dur="1" fill="hold">
                                          <p:stCondLst>
                                            <p:cond delay="0"/>
                                          </p:stCondLst>
                                        </p:cTn>
                                        <p:tgtEl>
                                          <p:spTgt spid="10"/>
                                        </p:tgtEl>
                                        <p:attrNameLst>
                                          <p:attrName>style.visibility</p:attrName>
                                        </p:attrNameLst>
                                      </p:cBhvr>
                                      <p:to>
                                        <p:strVal val="visible"/>
                                      </p:to>
                                    </p:set>
                                  </p:childTnLst>
                                </p:cTn>
                              </p:par>
                            </p:childTnLst>
                          </p:cTn>
                        </p:par>
                      </p:childTnLst>
                    </p:cTn>
                  </p:par>
                  <p:par>
                    <p:cTn id="54" fill="hold">
                      <p:stCondLst>
                        <p:cond delay="indefinite"/>
                      </p:stCondLst>
                      <p:childTnLst>
                        <p:par>
                          <p:cTn id="55" fill="hold">
                            <p:stCondLst>
                              <p:cond delay="0"/>
                            </p:stCondLst>
                            <p:childTnLst>
                              <p:par>
                                <p:cTn id="56" presetID="1" presetClass="entr" presetSubtype="0" fill="hold" grpId="0" nodeType="clickEffect">
                                  <p:stCondLst>
                                    <p:cond delay="0"/>
                                  </p:stCondLst>
                                  <p:childTnLst>
                                    <p:set>
                                      <p:cBhvr>
                                        <p:cTn id="57" dur="1" fill="hold">
                                          <p:stCondLst>
                                            <p:cond delay="0"/>
                                          </p:stCondLst>
                                        </p:cTn>
                                        <p:tgtEl>
                                          <p:spTgt spid="11"/>
                                        </p:tgtEl>
                                        <p:attrNameLst>
                                          <p:attrName>style.visibility</p:attrName>
                                        </p:attrNameLst>
                                      </p:cBhvr>
                                      <p:to>
                                        <p:strVal val="visible"/>
                                      </p:to>
                                    </p:set>
                                  </p:childTnLst>
                                </p:cTn>
                              </p:par>
                            </p:childTnLst>
                          </p:cTn>
                        </p:par>
                      </p:childTnLst>
                    </p:cTn>
                  </p:par>
                  <p:par>
                    <p:cTn id="58" fill="hold">
                      <p:stCondLst>
                        <p:cond delay="indefinite"/>
                      </p:stCondLst>
                      <p:childTnLst>
                        <p:par>
                          <p:cTn id="59" fill="hold">
                            <p:stCondLst>
                              <p:cond delay="0"/>
                            </p:stCondLst>
                            <p:childTnLst>
                              <p:par>
                                <p:cTn id="60" presetID="1" presetClass="entr" presetSubtype="0" fill="hold" grpId="0" nodeType="clickEffect">
                                  <p:stCondLst>
                                    <p:cond delay="0"/>
                                  </p:stCondLst>
                                  <p:childTnLst>
                                    <p:set>
                                      <p:cBhvr>
                                        <p:cTn id="61" dur="1" fill="hold">
                                          <p:stCondLst>
                                            <p:cond delay="0"/>
                                          </p:stCondLst>
                                        </p:cTn>
                                        <p:tgtEl>
                                          <p:spTgt spid="12"/>
                                        </p:tgtEl>
                                        <p:attrNameLst>
                                          <p:attrName>style.visibility</p:attrName>
                                        </p:attrNameLst>
                                      </p:cBhvr>
                                      <p:to>
                                        <p:strVal val="visible"/>
                                      </p:to>
                                    </p:set>
                                  </p:childTnLst>
                                </p:cTn>
                              </p:par>
                            </p:childTnLst>
                          </p:cTn>
                        </p:par>
                      </p:childTnLst>
                    </p:cTn>
                  </p:par>
                  <p:par>
                    <p:cTn id="62" fill="hold">
                      <p:stCondLst>
                        <p:cond delay="indefinite"/>
                      </p:stCondLst>
                      <p:childTnLst>
                        <p:par>
                          <p:cTn id="63" fill="hold">
                            <p:stCondLst>
                              <p:cond delay="0"/>
                            </p:stCondLst>
                            <p:childTnLst>
                              <p:par>
                                <p:cTn id="64" presetID="1" presetClass="entr" presetSubtype="0" fill="hold" grpId="0" nodeType="clickEffect">
                                  <p:stCondLst>
                                    <p:cond delay="0"/>
                                  </p:stCondLst>
                                  <p:childTnLst>
                                    <p:set>
                                      <p:cBhvr>
                                        <p:cTn id="65" dur="1" fill="hold">
                                          <p:stCondLst>
                                            <p:cond delay="0"/>
                                          </p:stCondLst>
                                        </p:cTn>
                                        <p:tgtEl>
                                          <p:spTgt spid="13"/>
                                        </p:tgtEl>
                                        <p:attrNameLst>
                                          <p:attrName>style.visibility</p:attrName>
                                        </p:attrNameLst>
                                      </p:cBhvr>
                                      <p:to>
                                        <p:strVal val="visible"/>
                                      </p:to>
                                    </p:set>
                                  </p:childTnLst>
                                </p:cTn>
                              </p:par>
                            </p:childTnLst>
                          </p:cTn>
                        </p:par>
                      </p:childTnLst>
                    </p:cTn>
                  </p:par>
                  <p:par>
                    <p:cTn id="66" fill="hold">
                      <p:stCondLst>
                        <p:cond delay="indefinite"/>
                      </p:stCondLst>
                      <p:childTnLst>
                        <p:par>
                          <p:cTn id="67" fill="hold">
                            <p:stCondLst>
                              <p:cond delay="0"/>
                            </p:stCondLst>
                            <p:childTnLst>
                              <p:par>
                                <p:cTn id="68" presetID="1" presetClass="entr" presetSubtype="0" fill="hold" grpId="0" nodeType="clickEffect">
                                  <p:stCondLst>
                                    <p:cond delay="0"/>
                                  </p:stCondLst>
                                  <p:childTnLst>
                                    <p:set>
                                      <p:cBhvr>
                                        <p:cTn id="69" dur="1" fill="hold">
                                          <p:stCondLst>
                                            <p:cond delay="0"/>
                                          </p:stCondLst>
                                        </p:cTn>
                                        <p:tgtEl>
                                          <p:spTgt spid="14"/>
                                        </p:tgtEl>
                                        <p:attrNameLst>
                                          <p:attrName>style.visibility</p:attrName>
                                        </p:attrNameLst>
                                      </p:cBhvr>
                                      <p:to>
                                        <p:strVal val="visible"/>
                                      </p:to>
                                    </p:set>
                                  </p:childTnLst>
                                </p:cTn>
                              </p:par>
                            </p:childTnLst>
                          </p:cTn>
                        </p:par>
                      </p:childTnLst>
                    </p:cTn>
                  </p:par>
                  <p:par>
                    <p:cTn id="70" fill="hold">
                      <p:stCondLst>
                        <p:cond delay="indefinite"/>
                      </p:stCondLst>
                      <p:childTnLst>
                        <p:par>
                          <p:cTn id="71" fill="hold">
                            <p:stCondLst>
                              <p:cond delay="0"/>
                            </p:stCondLst>
                            <p:childTnLst>
                              <p:par>
                                <p:cTn id="72" presetID="1" presetClass="entr" presetSubtype="0" fill="hold" grpId="0" nodeType="clickEffect">
                                  <p:stCondLst>
                                    <p:cond delay="0"/>
                                  </p:stCondLst>
                                  <p:childTnLst>
                                    <p:set>
                                      <p:cBhvr>
                                        <p:cTn id="73"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6" grpId="0" animBg="1"/>
      <p:bldP spid="6" grpId="1" animBg="1"/>
      <p:bldP spid="7" grpId="0" animBg="1"/>
      <p:bldP spid="7" grpId="1" animBg="1"/>
      <p:bldP spid="8" grpId="0" animBg="1"/>
      <p:bldP spid="8" grpId="1" animBg="1"/>
      <p:bldP spid="9" grpId="0" animBg="1"/>
      <p:bldP spid="9" grpId="1" animBg="1"/>
      <p:bldP spid="10" grpId="0" animBg="1"/>
      <p:bldP spid="11" grpId="0" animBg="1"/>
      <p:bldP spid="12" grpId="0" animBg="1"/>
      <p:bldP spid="13" grpId="0" animBg="1"/>
      <p:bldP spid="14" grpId="0" animBg="1"/>
      <p:bldP spid="1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3608614" cy="6858000"/>
          </a:xfrm>
          <a:prstGeom prst="rect">
            <a:avLst/>
          </a:prstGeom>
        </p:spPr>
      </p:pic>
      <p:sp>
        <p:nvSpPr>
          <p:cNvPr id="6" name="Ruban vers le bas 5"/>
          <p:cNvSpPr/>
          <p:nvPr/>
        </p:nvSpPr>
        <p:spPr>
          <a:xfrm>
            <a:off x="1551214" y="0"/>
            <a:ext cx="7347857" cy="1028700"/>
          </a:xfrm>
          <a:prstGeom prst="ribb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3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مراحل عملية التغيير </a:t>
            </a:r>
            <a:endParaRPr lang="fr-FR" sz="36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7" name="Rectangle 6"/>
          <p:cNvSpPr/>
          <p:nvPr/>
        </p:nvSpPr>
        <p:spPr>
          <a:xfrm>
            <a:off x="0" y="1028700"/>
            <a:ext cx="12192000" cy="5262979"/>
          </a:xfrm>
          <a:prstGeom prst="rect">
            <a:avLst/>
          </a:prstGeom>
        </p:spPr>
        <p:txBody>
          <a:bodyPr wrap="square">
            <a:spAutoFit/>
          </a:bodyPr>
          <a:lstStyle/>
          <a:p>
            <a:pPr algn="r" rtl="1"/>
            <a:r>
              <a:rPr lang="ar-DZ" b="1" dirty="0">
                <a:latin typeface="Traditional Arabic" panose="02020603050405020304" pitchFamily="18" charset="-78"/>
                <a:cs typeface="Traditional Arabic" panose="02020603050405020304" pitchFamily="18" charset="-78"/>
              </a:rPr>
              <a:t>1) </a:t>
            </a:r>
            <a:r>
              <a:rPr lang="ar-DZ" sz="2400" b="1" dirty="0">
                <a:latin typeface="Traditional Arabic" panose="02020603050405020304" pitchFamily="18" charset="-78"/>
                <a:cs typeface="Traditional Arabic" panose="02020603050405020304" pitchFamily="18" charset="-78"/>
              </a:rPr>
              <a:t>مرحلة تحفيز الفرد او مجموعة الافراد للتخلي عن القيم والعادات </a:t>
            </a:r>
            <a:r>
              <a:rPr lang="ar-DZ" sz="2400" b="1" dirty="0" err="1">
                <a:latin typeface="Traditional Arabic" panose="02020603050405020304" pitchFamily="18" charset="-78"/>
                <a:cs typeface="Traditional Arabic" panose="02020603050405020304" pitchFamily="18" charset="-78"/>
              </a:rPr>
              <a:t>والاراء</a:t>
            </a:r>
            <a:r>
              <a:rPr lang="ar-DZ" sz="2400" b="1" dirty="0">
                <a:latin typeface="Traditional Arabic" panose="02020603050405020304" pitchFamily="18" charset="-78"/>
                <a:cs typeface="Traditional Arabic" panose="02020603050405020304" pitchFamily="18" charset="-78"/>
              </a:rPr>
              <a:t> والممارسات القديمة من خلال التهيئة نفسيا للتغيير وبذلك يحقق الخروج من حالة الاستقرار </a:t>
            </a:r>
          </a:p>
          <a:p>
            <a:pPr algn="r" rtl="1"/>
            <a:r>
              <a:rPr lang="ar-DZ" sz="2400" b="1" dirty="0">
                <a:latin typeface="Traditional Arabic" panose="02020603050405020304" pitchFamily="18" charset="-78"/>
                <a:cs typeface="Traditional Arabic" panose="02020603050405020304" pitchFamily="18" charset="-78"/>
              </a:rPr>
              <a:t>              ويتم في هذه المرحلة </a:t>
            </a:r>
            <a:r>
              <a:rPr lang="ar-DZ" sz="2400" b="1" dirty="0" err="1">
                <a:latin typeface="Traditional Arabic" panose="02020603050405020304" pitchFamily="18" charset="-78"/>
                <a:cs typeface="Traditional Arabic" panose="02020603050405020304" pitchFamily="18" charset="-78"/>
              </a:rPr>
              <a:t>ماياتي</a:t>
            </a:r>
            <a:r>
              <a:rPr lang="ar-DZ" sz="2400" b="1" dirty="0">
                <a:latin typeface="Traditional Arabic" panose="02020603050405020304" pitchFamily="18" charset="-78"/>
                <a:cs typeface="Traditional Arabic" panose="02020603050405020304" pitchFamily="18" charset="-78"/>
              </a:rPr>
              <a:t> :</a:t>
            </a:r>
          </a:p>
          <a:p>
            <a:pPr algn="r" rtl="1"/>
            <a:r>
              <a:rPr lang="ar-DZ" sz="2400" b="1" dirty="0">
                <a:latin typeface="Traditional Arabic" panose="02020603050405020304" pitchFamily="18" charset="-78"/>
                <a:cs typeface="Traditional Arabic" panose="02020603050405020304" pitchFamily="18" charset="-78"/>
              </a:rPr>
              <a:t>           أ) خلق شك في صحة الممارسات والعادات والقيم </a:t>
            </a:r>
            <a:r>
              <a:rPr lang="ar-DZ" sz="2400" b="1" dirty="0" err="1">
                <a:latin typeface="Traditional Arabic" panose="02020603050405020304" pitchFamily="18" charset="-78"/>
                <a:cs typeface="Traditional Arabic" panose="02020603050405020304" pitchFamily="18" charset="-78"/>
              </a:rPr>
              <a:t>والاراء</a:t>
            </a:r>
            <a:r>
              <a:rPr lang="ar-DZ" sz="2400" b="1" dirty="0">
                <a:latin typeface="Traditional Arabic" panose="02020603050405020304" pitchFamily="18" charset="-78"/>
                <a:cs typeface="Traditional Arabic" panose="02020603050405020304" pitchFamily="18" charset="-78"/>
              </a:rPr>
              <a:t> والسلوك السابق من خلال إثبات عدم دقة الأدلة والبراهين التي تؤيد سلامتها او صحتها .</a:t>
            </a:r>
          </a:p>
          <a:p>
            <a:pPr algn="r" rtl="1"/>
            <a:r>
              <a:rPr lang="ar-DZ" sz="2400" b="1" dirty="0">
                <a:latin typeface="Traditional Arabic" panose="02020603050405020304" pitchFamily="18" charset="-78"/>
                <a:cs typeface="Traditional Arabic" panose="02020603050405020304" pitchFamily="18" charset="-78"/>
              </a:rPr>
              <a:t>          ب) خلق شعور بالذنب وتوليد القلق والخوف من الاستمرار في السلوك نفسه والممارسات </a:t>
            </a:r>
            <a:r>
              <a:rPr lang="ar-DZ" sz="2400" b="1" dirty="0" err="1">
                <a:latin typeface="Traditional Arabic" panose="02020603050405020304" pitchFamily="18" charset="-78"/>
                <a:cs typeface="Traditional Arabic" panose="02020603050405020304" pitchFamily="18" charset="-78"/>
              </a:rPr>
              <a:t>والاراء</a:t>
            </a:r>
            <a:r>
              <a:rPr lang="ar-DZ" sz="2400" b="1" dirty="0">
                <a:latin typeface="Traditional Arabic" panose="02020603050405020304" pitchFamily="18" charset="-78"/>
                <a:cs typeface="Traditional Arabic" panose="02020603050405020304" pitchFamily="18" charset="-78"/>
              </a:rPr>
              <a:t> والمبادئ السابقة .</a:t>
            </a:r>
          </a:p>
          <a:p>
            <a:pPr algn="r" rtl="1"/>
            <a:r>
              <a:rPr lang="ar-DZ" sz="2400" b="1" dirty="0">
                <a:latin typeface="Traditional Arabic" panose="02020603050405020304" pitchFamily="18" charset="-78"/>
                <a:cs typeface="Traditional Arabic" panose="02020603050405020304" pitchFamily="18" charset="-78"/>
              </a:rPr>
              <a:t>          ج) تكوين شعور لدى الفرد او مجموعة الافراد بأن قبولهم للتغيير سيوفر لهم الاطمئنان النفسي .</a:t>
            </a:r>
          </a:p>
          <a:p>
            <a:pPr algn="r" rtl="1"/>
            <a:r>
              <a:rPr lang="ar-DZ" sz="2400" b="1" dirty="0">
                <a:latin typeface="Traditional Arabic" panose="02020603050405020304" pitchFamily="18" charset="-78"/>
                <a:cs typeface="Traditional Arabic" panose="02020603050405020304" pitchFamily="18" charset="-78"/>
              </a:rPr>
              <a:t> </a:t>
            </a:r>
          </a:p>
          <a:p>
            <a:pPr algn="r" rtl="1"/>
            <a:r>
              <a:rPr lang="ar-DZ" sz="2400" b="1" dirty="0">
                <a:latin typeface="Traditional Arabic" panose="02020603050405020304" pitchFamily="18" charset="-78"/>
                <a:cs typeface="Traditional Arabic" panose="02020603050405020304" pitchFamily="18" charset="-78"/>
              </a:rPr>
              <a:t>    2) مرحلة التغيير : ويكون الفرد في هذه المرحلة مستعدا لقبول التغيير ولذلك يتم تزويده بالمعلومات والبيانات التي تستهدف بطريقه وبالممارسات والسلوك والمبادئ والقيم  والآراء الجديدة </a:t>
            </a:r>
          </a:p>
          <a:p>
            <a:pPr algn="r" rtl="1"/>
            <a:r>
              <a:rPr lang="ar-DZ" sz="2400" b="1" dirty="0">
                <a:latin typeface="Traditional Arabic" panose="02020603050405020304" pitchFamily="18" charset="-78"/>
                <a:cs typeface="Traditional Arabic" panose="02020603050405020304" pitchFamily="18" charset="-78"/>
              </a:rPr>
              <a:t>    3) مرحلة خلق الاستقرار الجديد : إن الفرد بعد الـتأكد من قبوله للتغيير الذي من خلال المرحلة الثانية وتتضمن هذه المرحلة ما يأتي : </a:t>
            </a:r>
          </a:p>
          <a:p>
            <a:pPr algn="r" rtl="1"/>
            <a:r>
              <a:rPr lang="ar-DZ" sz="2400" b="1" dirty="0">
                <a:latin typeface="Traditional Arabic" panose="02020603050405020304" pitchFamily="18" charset="-78"/>
                <a:cs typeface="Traditional Arabic" panose="02020603050405020304" pitchFamily="18" charset="-78"/>
              </a:rPr>
              <a:t>     أ) توليد الشعور لدى الفرد بأن الحالة الجديدة أصبحت جزءا منه وانها مناسبة له .</a:t>
            </a:r>
          </a:p>
          <a:p>
            <a:pPr algn="r" rtl="1"/>
            <a:r>
              <a:rPr lang="ar-DZ" sz="2400" b="1" dirty="0">
                <a:latin typeface="Traditional Arabic" panose="02020603050405020304" pitchFamily="18" charset="-78"/>
                <a:cs typeface="Traditional Arabic" panose="02020603050405020304" pitchFamily="18" charset="-78"/>
              </a:rPr>
              <a:t>     ب)التأكد من أن الفرد قد بدأ بتطبيق الحالة الجديدة ولأنها أصبحت تكتسب أهمية خاصة في علاقاته وممارساته وفي طريقة </a:t>
            </a:r>
            <a:r>
              <a:rPr lang="ar-DZ" sz="2400" b="1" dirty="0" err="1">
                <a:latin typeface="Traditional Arabic" panose="02020603050405020304" pitchFamily="18" charset="-78"/>
                <a:cs typeface="Traditional Arabic" panose="02020603050405020304" pitchFamily="18" charset="-78"/>
              </a:rPr>
              <a:t>آدائه</a:t>
            </a:r>
            <a:r>
              <a:rPr lang="ar-DZ" sz="2400" b="1" dirty="0">
                <a:latin typeface="Traditional Arabic" panose="02020603050405020304" pitchFamily="18" charset="-78"/>
                <a:cs typeface="Traditional Arabic" panose="02020603050405020304" pitchFamily="18" charset="-78"/>
              </a:rPr>
              <a:t> للعمل </a:t>
            </a:r>
          </a:p>
          <a:p>
            <a:pPr algn="r" rtl="1"/>
            <a:r>
              <a:rPr lang="ar-DZ" sz="2400" b="1" dirty="0">
                <a:latin typeface="Traditional Arabic" panose="02020603050405020304" pitchFamily="18" charset="-78"/>
                <a:cs typeface="Traditional Arabic" panose="02020603050405020304" pitchFamily="18" charset="-78"/>
              </a:rPr>
              <a:t>      </a:t>
            </a:r>
          </a:p>
        </p:txBody>
      </p:sp>
    </p:spTree>
    <p:extLst>
      <p:ext uri="{BB962C8B-B14F-4D97-AF65-F5344CB8AC3E}">
        <p14:creationId xmlns:p14="http://schemas.microsoft.com/office/powerpoint/2010/main" xmlns="" val="310846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3" name="Ruban courbé vers le bas 2"/>
          <p:cNvSpPr/>
          <p:nvPr/>
        </p:nvSpPr>
        <p:spPr>
          <a:xfrm>
            <a:off x="0" y="3853542"/>
            <a:ext cx="8066315" cy="2563587"/>
          </a:xfrm>
          <a:prstGeom prst="ellipseRibbon">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مقاومة التغيير</a:t>
            </a:r>
            <a:r>
              <a:rPr lang="ar-DZ" sz="4800" dirty="0" smtClean="0">
                <a:ln w="0"/>
                <a:gradFill>
                  <a:gsLst>
                    <a:gs pos="21000">
                      <a:srgbClr val="53575C"/>
                    </a:gs>
                    <a:gs pos="88000">
                      <a:srgbClr val="C5C7CA"/>
                    </a:gs>
                  </a:gsLst>
                  <a:lin ang="5400000"/>
                </a:gradFill>
              </a:rPr>
              <a:t> </a:t>
            </a:r>
            <a:endParaRPr lang="fr-FR" sz="4800" dirty="0">
              <a:ln w="0"/>
              <a:gradFill>
                <a:gsLst>
                  <a:gs pos="21000">
                    <a:srgbClr val="53575C"/>
                  </a:gs>
                  <a:gs pos="88000">
                    <a:srgbClr val="C5C7CA"/>
                  </a:gs>
                </a:gsLst>
                <a:lin ang="5400000"/>
              </a:gradFill>
            </a:endParaRPr>
          </a:p>
        </p:txBody>
      </p:sp>
    </p:spTree>
    <p:extLst>
      <p:ext uri="{BB962C8B-B14F-4D97-AF65-F5344CB8AC3E}">
        <p14:creationId xmlns:p14="http://schemas.microsoft.com/office/powerpoint/2010/main" xmlns="" val="32479073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65315" y="4371975"/>
            <a:ext cx="3069771" cy="2486025"/>
          </a:xfrm>
          <a:prstGeom prst="rect">
            <a:avLst/>
          </a:prstGeom>
        </p:spPr>
      </p:pic>
      <p:sp>
        <p:nvSpPr>
          <p:cNvPr id="3" name="Rectangle 2"/>
          <p:cNvSpPr/>
          <p:nvPr/>
        </p:nvSpPr>
        <p:spPr>
          <a:xfrm>
            <a:off x="6435918" y="0"/>
            <a:ext cx="5133136" cy="923330"/>
          </a:xfrm>
          <a:prstGeom prst="rect">
            <a:avLst/>
          </a:prstGeom>
          <a:noFill/>
        </p:spPr>
        <p:txBody>
          <a:bodyPr wrap="none" lIns="91440" tIns="45720" rIns="91440" bIns="45720">
            <a:spAutoFit/>
          </a:bodyPr>
          <a:lstStyle/>
          <a:p>
            <a:pPr algn="ctr"/>
            <a:r>
              <a:rPr lang="ar-DZ" sz="5400" b="1"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rPr>
              <a:t>مفهوم مقاومة التغيير </a:t>
            </a:r>
            <a:endParaRPr lang="fr-FR" sz="54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
        <p:nvSpPr>
          <p:cNvPr id="4" name="Rectangle à coins arrondis 3"/>
          <p:cNvSpPr/>
          <p:nvPr/>
        </p:nvSpPr>
        <p:spPr>
          <a:xfrm>
            <a:off x="0" y="923330"/>
            <a:ext cx="11569054" cy="1689241"/>
          </a:xfrm>
          <a:prstGeom prst="round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200150" lvl="2" indent="-285750" algn="r" rtl="1">
              <a:buFont typeface="Wingdings" panose="05000000000000000000" pitchFamily="2" charset="2"/>
              <a:buChar char="ü"/>
            </a:pPr>
            <a:r>
              <a:rPr lang="ar-DZ" sz="3200" dirty="0">
                <a:solidFill>
                  <a:schemeClr val="tx1"/>
                </a:solidFill>
              </a:rPr>
              <a:t>هي كل القوى المساهمة في تثبيت الشخصية او الأنظمة الاجتماعية ويفهم من ذلك أن المقاومة هي عملية او سلوك محدد لإبقاء </a:t>
            </a:r>
            <a:r>
              <a:rPr lang="ar-DZ" sz="3200" dirty="0" smtClean="0">
                <a:solidFill>
                  <a:schemeClr val="tx1"/>
                </a:solidFill>
              </a:rPr>
              <a:t>حالة </a:t>
            </a:r>
            <a:r>
              <a:rPr lang="ar-DZ" sz="3200" dirty="0">
                <a:solidFill>
                  <a:schemeClr val="tx1"/>
                </a:solidFill>
              </a:rPr>
              <a:t>التوازن الشخصي والاجتماعي للأفراد والجماعات .</a:t>
            </a:r>
          </a:p>
        </p:txBody>
      </p:sp>
      <p:sp>
        <p:nvSpPr>
          <p:cNvPr id="5" name="Rectangle à coins arrondis 4"/>
          <p:cNvSpPr/>
          <p:nvPr/>
        </p:nvSpPr>
        <p:spPr>
          <a:xfrm>
            <a:off x="0" y="2841172"/>
            <a:ext cx="11446329" cy="1530804"/>
          </a:xfrm>
          <a:prstGeom prst="round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r" rtl="1">
              <a:buFont typeface="Wingdings" panose="05000000000000000000" pitchFamily="2" charset="2"/>
              <a:buChar char="ü"/>
            </a:pPr>
            <a:r>
              <a:rPr lang="ar-DZ" sz="3200" dirty="0">
                <a:solidFill>
                  <a:schemeClr val="tx1"/>
                </a:solidFill>
              </a:rPr>
              <a:t>ويمكن تعريف مقاومة التغيير بأنها رد فعل نفسي أو سلوكي اتجاه التهديدات المنظورة أو الفعلية للحالة الراهنة التي سبق التعود عليها .</a:t>
            </a:r>
          </a:p>
          <a:p>
            <a:pPr algn="r" rtl="1"/>
            <a:endParaRPr lang="ar-DZ" dirty="0"/>
          </a:p>
        </p:txBody>
      </p:sp>
      <p:sp>
        <p:nvSpPr>
          <p:cNvPr id="6" name="Rectangle à coins arrondis 5"/>
          <p:cNvSpPr/>
          <p:nvPr/>
        </p:nvSpPr>
        <p:spPr>
          <a:xfrm>
            <a:off x="2939143" y="4600577"/>
            <a:ext cx="8768442" cy="210044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p:cNvSpPr/>
          <p:nvPr/>
        </p:nvSpPr>
        <p:spPr>
          <a:xfrm>
            <a:off x="3069770" y="5039024"/>
            <a:ext cx="8637815" cy="1354217"/>
          </a:xfrm>
          <a:prstGeom prst="rect">
            <a:avLst/>
          </a:prstGeom>
        </p:spPr>
        <p:txBody>
          <a:bodyPr wrap="square">
            <a:spAutoFit/>
          </a:bodyPr>
          <a:lstStyle/>
          <a:p>
            <a:pPr algn="r" rtl="1"/>
            <a:endParaRPr lang="ar-DZ" dirty="0"/>
          </a:p>
          <a:p>
            <a:pPr marL="285750" indent="-285750" algn="r" rtl="1">
              <a:buFont typeface="Wingdings" panose="05000000000000000000" pitchFamily="2" charset="2"/>
              <a:buChar char="ü"/>
            </a:pPr>
            <a:r>
              <a:rPr lang="ar-DZ" sz="2800" dirty="0"/>
              <a:t> </a:t>
            </a:r>
            <a:r>
              <a:rPr lang="ar-DZ" sz="3200" dirty="0"/>
              <a:t>ويمكن تعريفها أيضا على انها « استجابة عاطفية وطبيعية اتجاه </a:t>
            </a:r>
            <a:r>
              <a:rPr lang="ar-DZ" sz="3200" dirty="0" err="1"/>
              <a:t>مايعتبر</a:t>
            </a:r>
            <a:r>
              <a:rPr lang="ar-DZ" sz="3200" dirty="0"/>
              <a:t> خطر حقيقي او </a:t>
            </a:r>
            <a:r>
              <a:rPr lang="ar-DZ" sz="3200" dirty="0" smtClean="0"/>
              <a:t>متوقع يهدد أسلوب </a:t>
            </a:r>
            <a:r>
              <a:rPr lang="ar-DZ" sz="3200" dirty="0"/>
              <a:t>العمل الحالي </a:t>
            </a:r>
            <a:r>
              <a:rPr lang="ar-DZ" sz="2800" dirty="0"/>
              <a:t>.</a:t>
            </a:r>
          </a:p>
        </p:txBody>
      </p:sp>
      <p:sp>
        <p:nvSpPr>
          <p:cNvPr id="8" name="Ruban vers le bas 7"/>
          <p:cNvSpPr/>
          <p:nvPr/>
        </p:nvSpPr>
        <p:spPr>
          <a:xfrm>
            <a:off x="2318657" y="48517"/>
            <a:ext cx="7462157" cy="1519025"/>
          </a:xfrm>
          <a:prstGeom prst="ribb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ar-DZ" sz="3600" dirty="0" smtClean="0">
                <a:solidFill>
                  <a:schemeClr val="tx1"/>
                </a:solidFill>
              </a:rPr>
              <a:t>أسباب مقاومة التغيير </a:t>
            </a:r>
            <a:endParaRPr lang="fr-FR" sz="3600" dirty="0">
              <a:solidFill>
                <a:schemeClr val="tx1"/>
              </a:solidFill>
            </a:endParaRPr>
          </a:p>
        </p:txBody>
      </p:sp>
      <p:graphicFrame>
        <p:nvGraphicFramePr>
          <p:cNvPr id="10" name="Diagramme 9"/>
          <p:cNvGraphicFramePr/>
          <p:nvPr>
            <p:extLst>
              <p:ext uri="{D42A27DB-BD31-4B8C-83A1-F6EECF244321}">
                <p14:modId xmlns:p14="http://schemas.microsoft.com/office/powerpoint/2010/main" xmlns="" val="471680113"/>
              </p:ext>
            </p:extLst>
          </p:nvPr>
        </p:nvGraphicFramePr>
        <p:xfrm>
          <a:off x="243759" y="376768"/>
          <a:ext cx="11463825"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xmlns="" val="13726185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20" presetClass="exit" presetSubtype="0" fill="hold" grpId="1" nodeType="clickEffect">
                                  <p:stCondLst>
                                    <p:cond delay="0"/>
                                  </p:stCondLst>
                                  <p:childTnLst>
                                    <p:animEffect transition="out" filter="wedge">
                                      <p:cBhvr>
                                        <p:cTn id="26" dur="2000"/>
                                        <p:tgtEl>
                                          <p:spTgt spid="3"/>
                                        </p:tgtEl>
                                      </p:cBhvr>
                                    </p:animEffect>
                                    <p:set>
                                      <p:cBhvr>
                                        <p:cTn id="27" dur="1" fill="hold">
                                          <p:stCondLst>
                                            <p:cond delay="1999"/>
                                          </p:stCondLst>
                                        </p:cTn>
                                        <p:tgtEl>
                                          <p:spTgt spid="3"/>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20" presetClass="exit" presetSubtype="0" fill="hold" grpId="1" nodeType="clickEffect">
                                  <p:stCondLst>
                                    <p:cond delay="0"/>
                                  </p:stCondLst>
                                  <p:childTnLst>
                                    <p:animEffect transition="out" filter="wedge">
                                      <p:cBhvr>
                                        <p:cTn id="31" dur="2000"/>
                                        <p:tgtEl>
                                          <p:spTgt spid="4"/>
                                        </p:tgtEl>
                                      </p:cBhvr>
                                    </p:animEffect>
                                    <p:set>
                                      <p:cBhvr>
                                        <p:cTn id="32" dur="1" fill="hold">
                                          <p:stCondLst>
                                            <p:cond delay="1999"/>
                                          </p:stCondLst>
                                        </p:cTn>
                                        <p:tgtEl>
                                          <p:spTgt spid="4"/>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20" presetClass="exit" presetSubtype="0" fill="hold" grpId="1" nodeType="clickEffect">
                                  <p:stCondLst>
                                    <p:cond delay="0"/>
                                  </p:stCondLst>
                                  <p:childTnLst>
                                    <p:animEffect transition="out" filter="wedge">
                                      <p:cBhvr>
                                        <p:cTn id="36" dur="2000"/>
                                        <p:tgtEl>
                                          <p:spTgt spid="5"/>
                                        </p:tgtEl>
                                      </p:cBhvr>
                                    </p:animEffect>
                                    <p:set>
                                      <p:cBhvr>
                                        <p:cTn id="37" dur="1" fill="hold">
                                          <p:stCondLst>
                                            <p:cond delay="1999"/>
                                          </p:stCondLst>
                                        </p:cTn>
                                        <p:tgtEl>
                                          <p:spTgt spid="5"/>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20" presetClass="exit" presetSubtype="0" fill="hold" grpId="1" nodeType="clickEffect">
                                  <p:stCondLst>
                                    <p:cond delay="0"/>
                                  </p:stCondLst>
                                  <p:childTnLst>
                                    <p:animEffect transition="out" filter="wedge">
                                      <p:cBhvr>
                                        <p:cTn id="41" dur="2000"/>
                                        <p:tgtEl>
                                          <p:spTgt spid="7"/>
                                        </p:tgtEl>
                                      </p:cBhvr>
                                    </p:animEffect>
                                    <p:set>
                                      <p:cBhvr>
                                        <p:cTn id="42" dur="1" fill="hold">
                                          <p:stCondLst>
                                            <p:cond delay="1999"/>
                                          </p:stCondLst>
                                        </p:cTn>
                                        <p:tgtEl>
                                          <p:spTgt spid="7"/>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20" presetClass="exit" presetSubtype="0" fill="hold" grpId="1" nodeType="clickEffect">
                                  <p:stCondLst>
                                    <p:cond delay="0"/>
                                  </p:stCondLst>
                                  <p:childTnLst>
                                    <p:animEffect transition="out" filter="wedge">
                                      <p:cBhvr>
                                        <p:cTn id="46" dur="2000"/>
                                        <p:tgtEl>
                                          <p:spTgt spid="6"/>
                                        </p:tgtEl>
                                      </p:cBhvr>
                                    </p:animEffect>
                                    <p:set>
                                      <p:cBhvr>
                                        <p:cTn id="47" dur="1" fill="hold">
                                          <p:stCondLst>
                                            <p:cond delay="1999"/>
                                          </p:stCondLst>
                                        </p:cTn>
                                        <p:tgtEl>
                                          <p:spTgt spid="6"/>
                                        </p:tgtEl>
                                        <p:attrNameLst>
                                          <p:attrName>style.visibility</p:attrName>
                                        </p:attrNameLst>
                                      </p:cBhvr>
                                      <p:to>
                                        <p:strVal val="hidden"/>
                                      </p:to>
                                    </p:set>
                                  </p:childTnLst>
                                </p:cTn>
                              </p:par>
                            </p:childTnLst>
                          </p:cTn>
                        </p:par>
                      </p:childTnLst>
                    </p:cTn>
                  </p:par>
                  <p:par>
                    <p:cTn id="48" fill="hold">
                      <p:stCondLst>
                        <p:cond delay="indefinite"/>
                      </p:stCondLst>
                      <p:childTnLst>
                        <p:par>
                          <p:cTn id="49" fill="hold">
                            <p:stCondLst>
                              <p:cond delay="0"/>
                            </p:stCondLst>
                            <p:childTnLst>
                              <p:par>
                                <p:cTn id="50" presetID="1" presetClass="entr" presetSubtype="0" fill="hold" grpId="0" nodeType="clickEffect">
                                  <p:stCondLst>
                                    <p:cond delay="0"/>
                                  </p:stCondLst>
                                  <p:childTnLst>
                                    <p:set>
                                      <p:cBhvr>
                                        <p:cTn id="51" dur="1" fill="hold">
                                          <p:stCondLst>
                                            <p:cond delay="0"/>
                                          </p:stCondLst>
                                        </p:cTn>
                                        <p:tgtEl>
                                          <p:spTgt spid="8"/>
                                        </p:tgtEl>
                                        <p:attrNameLst>
                                          <p:attrName>style.visibility</p:attrName>
                                        </p:attrNameLst>
                                      </p:cBhvr>
                                      <p:to>
                                        <p:strVal val="visible"/>
                                      </p:to>
                                    </p:set>
                                  </p:childTnLst>
                                </p:cTn>
                              </p:par>
                            </p:childTnLst>
                          </p:cTn>
                        </p:par>
                      </p:childTnLst>
                    </p:cTn>
                  </p:par>
                  <p:par>
                    <p:cTn id="52" fill="hold">
                      <p:stCondLst>
                        <p:cond delay="indefinite"/>
                      </p:stCondLst>
                      <p:childTnLst>
                        <p:par>
                          <p:cTn id="53" fill="hold">
                            <p:stCondLst>
                              <p:cond delay="0"/>
                            </p:stCondLst>
                            <p:childTnLst>
                              <p:par>
                                <p:cTn id="54" presetID="5" presetClass="exit" presetSubtype="10" fill="hold" grpId="1" nodeType="clickEffect">
                                  <p:stCondLst>
                                    <p:cond delay="0"/>
                                  </p:stCondLst>
                                  <p:childTnLst>
                                    <p:animEffect transition="out" filter="checkerboard(across)">
                                      <p:cBhvr>
                                        <p:cTn id="55" dur="500"/>
                                        <p:tgtEl>
                                          <p:spTgt spid="8"/>
                                        </p:tgtEl>
                                      </p:cBhvr>
                                    </p:animEffect>
                                    <p:set>
                                      <p:cBhvr>
                                        <p:cTn id="56" dur="1" fill="hold">
                                          <p:stCondLst>
                                            <p:cond delay="499"/>
                                          </p:stCondLst>
                                        </p:cTn>
                                        <p:tgtEl>
                                          <p:spTgt spid="8"/>
                                        </p:tgtEl>
                                        <p:attrNameLst>
                                          <p:attrName>style.visibility</p:attrName>
                                        </p:attrNameLst>
                                      </p:cBhvr>
                                      <p:to>
                                        <p:strVal val="hidden"/>
                                      </p:to>
                                    </p:set>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10"/>
                                        </p:tgtEl>
                                        <p:attrNameLst>
                                          <p:attrName>style.visibility</p:attrName>
                                        </p:attrNameLst>
                                      </p:cBhvr>
                                      <p:to>
                                        <p:strVal val="visible"/>
                                      </p:to>
                                    </p:set>
                                    <p:anim calcmode="lin" valueType="num">
                                      <p:cBhvr additive="base">
                                        <p:cTn id="61" dur="500" fill="hold"/>
                                        <p:tgtEl>
                                          <p:spTgt spid="10"/>
                                        </p:tgtEl>
                                        <p:attrNameLst>
                                          <p:attrName>ppt_x</p:attrName>
                                        </p:attrNameLst>
                                      </p:cBhvr>
                                      <p:tavLst>
                                        <p:tav tm="0">
                                          <p:val>
                                            <p:strVal val="#ppt_x"/>
                                          </p:val>
                                        </p:tav>
                                        <p:tav tm="100000">
                                          <p:val>
                                            <p:strVal val="#ppt_x"/>
                                          </p:val>
                                        </p:tav>
                                      </p:tavLst>
                                    </p:anim>
                                    <p:anim calcmode="lin" valueType="num">
                                      <p:cBhvr additive="base">
                                        <p:cTn id="6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16" presetClass="exit" presetSubtype="21" fill="hold" grpId="1" nodeType="clickEffect">
                                  <p:stCondLst>
                                    <p:cond delay="0"/>
                                  </p:stCondLst>
                                  <p:childTnLst>
                                    <p:animEffect transition="out" filter="barn(inVertical)">
                                      <p:cBhvr>
                                        <p:cTn id="66" dur="500"/>
                                        <p:tgtEl>
                                          <p:spTgt spid="10"/>
                                        </p:tgtEl>
                                      </p:cBhvr>
                                    </p:animEffect>
                                    <p:set>
                                      <p:cBhvr>
                                        <p:cTn id="67" dur="1" fill="hold">
                                          <p:stCondLst>
                                            <p:cond delay="499"/>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P spid="4" grpId="0" animBg="1"/>
      <p:bldP spid="4" grpId="1" animBg="1"/>
      <p:bldP spid="5" grpId="0" animBg="1"/>
      <p:bldP spid="5" grpId="1" animBg="1"/>
      <p:bldP spid="6" grpId="0" animBg="1"/>
      <p:bldP spid="6" grpId="1" animBg="1"/>
      <p:bldP spid="7" grpId="0"/>
      <p:bldP spid="7" grpId="1"/>
      <p:bldP spid="8" grpId="0" animBg="1"/>
      <p:bldP spid="8" grpId="1" animBg="1"/>
      <p:bldGraphic spid="10" grpId="0">
        <p:bldAsOne/>
      </p:bldGraphic>
      <p:bldGraphic spid="10" grpId="1">
        <p:bldAsOne/>
      </p:bldGraphic>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75169" y="142492"/>
            <a:ext cx="9090951" cy="923330"/>
          </a:xfrm>
          <a:prstGeom prst="rect">
            <a:avLst/>
          </a:prstGeom>
          <a:noFill/>
        </p:spPr>
        <p:txBody>
          <a:bodyPr wrap="none" lIns="91440" tIns="45720" rIns="91440" bIns="45720">
            <a:spAutoFit/>
          </a:bodyPr>
          <a:lstStyle/>
          <a:p>
            <a:pPr algn="ctr"/>
            <a:r>
              <a:rPr lang="ar-DZ" sz="5400" b="1" dirty="0" smtClean="0">
                <a:ln w="22225">
                  <a:solidFill>
                    <a:schemeClr val="accent2"/>
                  </a:solidFill>
                  <a:prstDash val="solid"/>
                </a:ln>
                <a:solidFill>
                  <a:schemeClr val="accent2">
                    <a:lumMod val="40000"/>
                    <a:lumOff val="60000"/>
                  </a:schemeClr>
                </a:solidFill>
              </a:rPr>
              <a:t>العوامل الفردية المؤدية لمقاومة التغيير </a:t>
            </a:r>
            <a:endParaRPr lang="fr-FR" sz="5400" b="1" cap="none" spc="0" dirty="0">
              <a:ln w="22225">
                <a:solidFill>
                  <a:schemeClr val="accent2"/>
                </a:solidFill>
                <a:prstDash val="solid"/>
              </a:ln>
              <a:solidFill>
                <a:schemeClr val="accent2">
                  <a:lumMod val="40000"/>
                  <a:lumOff val="60000"/>
                </a:schemeClr>
              </a:solidFill>
              <a:effectLst/>
            </a:endParaRPr>
          </a:p>
        </p:txBody>
      </p:sp>
      <p:graphicFrame>
        <p:nvGraphicFramePr>
          <p:cNvPr id="3" name="Diagramme 2"/>
          <p:cNvGraphicFramePr/>
          <p:nvPr>
            <p:extLst>
              <p:ext uri="{D42A27DB-BD31-4B8C-83A1-F6EECF244321}">
                <p14:modId xmlns:p14="http://schemas.microsoft.com/office/powerpoint/2010/main" xmlns="" val="3263262164"/>
              </p:ext>
            </p:extLst>
          </p:nvPr>
        </p:nvGraphicFramePr>
        <p:xfrm>
          <a:off x="970642" y="1065822"/>
          <a:ext cx="11030857" cy="518681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Rectangle 3"/>
          <p:cNvSpPr/>
          <p:nvPr/>
        </p:nvSpPr>
        <p:spPr>
          <a:xfrm>
            <a:off x="5611458" y="142492"/>
            <a:ext cx="5491969" cy="923330"/>
          </a:xfrm>
          <a:prstGeom prst="rect">
            <a:avLst/>
          </a:prstGeom>
          <a:noFill/>
        </p:spPr>
        <p:txBody>
          <a:bodyPr wrap="square" lIns="91440" tIns="45720" rIns="91440" bIns="45720">
            <a:spAutoFit/>
          </a:bodyPr>
          <a:lstStyle/>
          <a:p>
            <a:pPr algn="ctr"/>
            <a:r>
              <a:rPr lang="ar-DZ" sz="5400" b="1" dirty="0" smtClean="0">
                <a:ln w="9525">
                  <a:solidFill>
                    <a:schemeClr val="bg1"/>
                  </a:solidFill>
                  <a:prstDash val="solid"/>
                </a:ln>
                <a:effectLst>
                  <a:outerShdw blurRad="12700" dist="38100" dir="2700000" algn="tl" rotWithShape="0">
                    <a:schemeClr val="bg1">
                      <a:lumMod val="50000"/>
                    </a:schemeClr>
                  </a:outerShdw>
                </a:effectLst>
              </a:rPr>
              <a:t>أساليب مقاومة التغيير </a:t>
            </a:r>
            <a:endParaRPr lang="fr-FR"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5" name="Rectangle à coins arrondis 4"/>
          <p:cNvSpPr/>
          <p:nvPr/>
        </p:nvSpPr>
        <p:spPr>
          <a:xfrm>
            <a:off x="130629" y="1065822"/>
            <a:ext cx="12061371" cy="5792178"/>
          </a:xfrm>
          <a:prstGeom prst="round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DZ" sz="3600" dirty="0" smtClean="0">
                <a:solidFill>
                  <a:schemeClr val="tx1"/>
                </a:solidFill>
              </a:rPr>
              <a:t>تتوقف حدة مقاومة التغيير على درجة التأثير السلبي الذي تتركه قرارات التغيير على أوضاع العاملين الاقتصادية والنفسية والوظيفية والاجتماعية وفيما يأتي الأساليب التي تستخدمها القوى العاملة لمقاومة التغيير في المنظمات :</a:t>
            </a:r>
          </a:p>
          <a:p>
            <a:pPr marL="342900" indent="-342900" algn="r" rtl="1">
              <a:buFont typeface="+mj-lt"/>
              <a:buAutoNum type="arabicParenR"/>
            </a:pPr>
            <a:r>
              <a:rPr lang="ar-DZ" sz="3600" dirty="0" smtClean="0">
                <a:solidFill>
                  <a:schemeClr val="tx1"/>
                </a:solidFill>
              </a:rPr>
              <a:t> تقديم الاحتجاجات ضد قرارات التغيير للإدارة </a:t>
            </a:r>
          </a:p>
          <a:p>
            <a:pPr marL="342900" indent="-342900" algn="r" rtl="1">
              <a:buFont typeface="+mj-lt"/>
              <a:buAutoNum type="arabicParenR"/>
            </a:pPr>
            <a:r>
              <a:rPr lang="ar-DZ" sz="3600" dirty="0" smtClean="0">
                <a:solidFill>
                  <a:schemeClr val="tx1"/>
                </a:solidFill>
              </a:rPr>
              <a:t>تعطيل العمل </a:t>
            </a:r>
          </a:p>
          <a:p>
            <a:pPr marL="342900" indent="-342900" algn="r" rtl="1">
              <a:buFont typeface="+mj-lt"/>
              <a:buAutoNum type="arabicParenR"/>
            </a:pPr>
            <a:r>
              <a:rPr lang="ar-DZ" sz="3600" dirty="0" smtClean="0">
                <a:solidFill>
                  <a:schemeClr val="tx1"/>
                </a:solidFill>
              </a:rPr>
              <a:t>التغيب عن العمل </a:t>
            </a:r>
          </a:p>
          <a:p>
            <a:pPr marL="342900" indent="-342900" algn="r" rtl="1">
              <a:buFont typeface="+mj-lt"/>
              <a:buAutoNum type="arabicParenR"/>
            </a:pPr>
            <a:r>
              <a:rPr lang="ar-DZ" sz="3600" dirty="0" smtClean="0">
                <a:solidFill>
                  <a:schemeClr val="tx1"/>
                </a:solidFill>
              </a:rPr>
              <a:t>ترك العمل والانتقال الى منشآت أخرى </a:t>
            </a:r>
          </a:p>
          <a:p>
            <a:pPr marL="342900" indent="-342900" algn="r" rtl="1">
              <a:buFont typeface="+mj-lt"/>
              <a:buAutoNum type="arabicParenR"/>
            </a:pPr>
            <a:r>
              <a:rPr lang="ar-DZ" sz="3600" dirty="0" smtClean="0">
                <a:solidFill>
                  <a:schemeClr val="tx1"/>
                </a:solidFill>
              </a:rPr>
              <a:t>تخفيض كمية الإنتاج من خلال التباطؤ في انجاز الاعمال  </a:t>
            </a:r>
            <a:endParaRPr lang="fr-FR" sz="3600" dirty="0">
              <a:solidFill>
                <a:schemeClr val="tx1"/>
              </a:solidFill>
            </a:endParaRPr>
          </a:p>
        </p:txBody>
      </p:sp>
    </p:spTree>
    <p:extLst>
      <p:ext uri="{BB962C8B-B14F-4D97-AF65-F5344CB8AC3E}">
        <p14:creationId xmlns:p14="http://schemas.microsoft.com/office/powerpoint/2010/main" xmlns="" val="1898103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6" presetClass="exit" presetSubtype="32" fill="hold" grpId="1" nodeType="clickEffect">
                                  <p:stCondLst>
                                    <p:cond delay="0"/>
                                  </p:stCondLst>
                                  <p:childTnLst>
                                    <p:animEffect transition="out" filter="circle(out)">
                                      <p:cBhvr>
                                        <p:cTn id="15" dur="2000"/>
                                        <p:tgtEl>
                                          <p:spTgt spid="2"/>
                                        </p:tgtEl>
                                      </p:cBhvr>
                                    </p:animEffect>
                                    <p:set>
                                      <p:cBhvr>
                                        <p:cTn id="16" dur="1" fill="hold">
                                          <p:stCondLst>
                                            <p:cond delay="1999"/>
                                          </p:stCondLst>
                                        </p:cTn>
                                        <p:tgtEl>
                                          <p:spTgt spid="2"/>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6" presetClass="exit" presetSubtype="32" fill="hold" grpId="1" nodeType="clickEffect">
                                  <p:stCondLst>
                                    <p:cond delay="0"/>
                                  </p:stCondLst>
                                  <p:childTnLst>
                                    <p:animEffect transition="out" filter="circle(out)">
                                      <p:cBhvr>
                                        <p:cTn id="20" dur="2000"/>
                                        <p:tgtEl>
                                          <p:spTgt spid="3"/>
                                        </p:tgtEl>
                                      </p:cBhvr>
                                    </p:animEffect>
                                    <p:set>
                                      <p:cBhvr>
                                        <p:cTn id="21" dur="1" fill="hold">
                                          <p:stCondLst>
                                            <p:cond delay="1999"/>
                                          </p:stCondLst>
                                        </p:cTn>
                                        <p:tgtEl>
                                          <p:spTgt spid="3"/>
                                        </p:tgtEl>
                                        <p:attrNameLst>
                                          <p:attrName>style.visibility</p:attrName>
                                        </p:attrNameLst>
                                      </p:cBhvr>
                                      <p:to>
                                        <p:strVal val="hidden"/>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4"/>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5"/>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6" presetClass="exit" presetSubtype="21" fill="hold" grpId="1" nodeType="clickEffect">
                                  <p:stCondLst>
                                    <p:cond delay="0"/>
                                  </p:stCondLst>
                                  <p:childTnLst>
                                    <p:animEffect transition="out" filter="barn(inVertical)">
                                      <p:cBhvr>
                                        <p:cTn id="33" dur="500"/>
                                        <p:tgtEl>
                                          <p:spTgt spid="5"/>
                                        </p:tgtEl>
                                      </p:cBhvr>
                                    </p:animEffect>
                                    <p:set>
                                      <p:cBhvr>
                                        <p:cTn id="34"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Graphic spid="3" grpId="0">
        <p:bldAsOne/>
      </p:bldGraphic>
      <p:bldGraphic spid="3" grpId="1">
        <p:bldAsOne/>
      </p:bldGraphic>
      <p:bldP spid="4" grpId="0"/>
      <p:bldP spid="5" grpId="0" animBg="1"/>
      <p:bldP spid="5"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127907" y="4762500"/>
            <a:ext cx="2969078" cy="2095500"/>
          </a:xfrm>
          <a:prstGeom prst="rect">
            <a:avLst/>
          </a:prstGeom>
        </p:spPr>
      </p:pic>
      <p:sp>
        <p:nvSpPr>
          <p:cNvPr id="4" name="Rectangle 3"/>
          <p:cNvSpPr/>
          <p:nvPr/>
        </p:nvSpPr>
        <p:spPr>
          <a:xfrm>
            <a:off x="4469230" y="207806"/>
            <a:ext cx="7596952" cy="923330"/>
          </a:xfrm>
          <a:prstGeom prst="rect">
            <a:avLst/>
          </a:prstGeom>
          <a:noFill/>
        </p:spPr>
        <p:txBody>
          <a:bodyPr wrap="none" lIns="91440" tIns="45720" rIns="91440" bIns="45720">
            <a:spAutoFit/>
          </a:bodyPr>
          <a:lstStyle/>
          <a:p>
            <a:pPr algn="ctr"/>
            <a:r>
              <a:rPr lang="ar-DZ" sz="5400" b="1" dirty="0" smtClean="0">
                <a:ln w="9525">
                  <a:solidFill>
                    <a:schemeClr val="bg1"/>
                  </a:solidFill>
                  <a:prstDash val="solid"/>
                </a:ln>
                <a:effectLst>
                  <a:outerShdw blurRad="12700" dist="38100" dir="2700000" algn="tl" rotWithShape="0">
                    <a:schemeClr val="bg1">
                      <a:lumMod val="50000"/>
                    </a:schemeClr>
                  </a:outerShdw>
                </a:effectLst>
              </a:rPr>
              <a:t>متطلبات نجاح  التغيير التنظيمي  </a:t>
            </a:r>
            <a:endParaRPr lang="fr-FR"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5" name="ZoneTexte 4"/>
          <p:cNvSpPr txBox="1"/>
          <p:nvPr/>
        </p:nvSpPr>
        <p:spPr>
          <a:xfrm>
            <a:off x="997847" y="1131136"/>
            <a:ext cx="10714856" cy="2062103"/>
          </a:xfrm>
          <a:prstGeom prst="rect">
            <a:avLst/>
          </a:prstGeom>
          <a:noFill/>
        </p:spPr>
        <p:txBody>
          <a:bodyPr wrap="none" rtlCol="0">
            <a:spAutoFit/>
          </a:bodyPr>
          <a:lstStyle/>
          <a:p>
            <a:pPr algn="r" rtl="1"/>
            <a:r>
              <a:rPr lang="ar-DZ" sz="3200" dirty="0" smtClean="0">
                <a:latin typeface="Traditional Arabic" panose="02020603050405020304" pitchFamily="18" charset="-78"/>
                <a:cs typeface="Traditional Arabic" panose="02020603050405020304" pitchFamily="18" charset="-78"/>
              </a:rPr>
              <a:t>يمكن التأكيد بعامة أن الافراد جميعهم يرفضون التغيير في بدايته ويمكن ملاحظة ذلك أيضا في النباتات </a:t>
            </a:r>
          </a:p>
          <a:p>
            <a:pPr algn="r" rtl="1"/>
            <a:r>
              <a:rPr lang="ar-DZ" sz="3200" dirty="0" smtClean="0">
                <a:latin typeface="Traditional Arabic" panose="02020603050405020304" pitchFamily="18" charset="-78"/>
                <a:cs typeface="Traditional Arabic" panose="02020603050405020304" pitchFamily="18" charset="-78"/>
              </a:rPr>
              <a:t>وفي حالة زرع أعضاء جديدة في جسم الانسان اذ يلاحظ ان النبتة عندما تقلع من مكانها وتزرع في </a:t>
            </a:r>
          </a:p>
          <a:p>
            <a:pPr algn="r" rtl="1"/>
            <a:r>
              <a:rPr lang="ar-DZ" sz="3200" dirty="0" smtClean="0">
                <a:latin typeface="Traditional Arabic" panose="02020603050405020304" pitchFamily="18" charset="-78"/>
                <a:cs typeface="Traditional Arabic" panose="02020603050405020304" pitchFamily="18" charset="-78"/>
              </a:rPr>
              <a:t>مكان آخر تذبل في بداية التغيير لأن جذورها لم تألف التربة والبيئة الجديدة في البداية وبعد ذلك يتم </a:t>
            </a:r>
          </a:p>
          <a:p>
            <a:pPr algn="r" rtl="1"/>
            <a:r>
              <a:rPr lang="ar-DZ" sz="3200" dirty="0" smtClean="0">
                <a:latin typeface="Traditional Arabic" panose="02020603050405020304" pitchFamily="18" charset="-78"/>
                <a:cs typeface="Traditional Arabic" panose="02020603050405020304" pitchFamily="18" charset="-78"/>
              </a:rPr>
              <a:t>التآلف وتستمر الحياة </a:t>
            </a:r>
            <a:endParaRPr lang="fr-FR" sz="3200" dirty="0">
              <a:latin typeface="Traditional Arabic" panose="02020603050405020304" pitchFamily="18" charset="-78"/>
              <a:cs typeface="Traditional Arabic" panose="02020603050405020304" pitchFamily="18" charset="-78"/>
            </a:endParaRPr>
          </a:p>
        </p:txBody>
      </p:sp>
      <p:graphicFrame>
        <p:nvGraphicFramePr>
          <p:cNvPr id="7" name="Diagramme 6"/>
          <p:cNvGraphicFramePr/>
          <p:nvPr>
            <p:extLst>
              <p:ext uri="{D42A27DB-BD31-4B8C-83A1-F6EECF244321}">
                <p14:modId xmlns:p14="http://schemas.microsoft.com/office/powerpoint/2010/main" xmlns="" val="1040485455"/>
              </p:ext>
            </p:extLst>
          </p:nvPr>
        </p:nvGraphicFramePr>
        <p:xfrm>
          <a:off x="1542438" y="391583"/>
          <a:ext cx="10523743"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xmlns="" val="3904459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9" presetClass="exit" presetSubtype="0" fill="hold" grpId="1" nodeType="clickEffect">
                                  <p:stCondLst>
                                    <p:cond delay="0"/>
                                  </p:stCondLst>
                                  <p:childTnLst>
                                    <p:animEffect transition="out" filter="dissolve">
                                      <p:cBhvr>
                                        <p:cTn id="14" dur="500"/>
                                        <p:tgtEl>
                                          <p:spTgt spid="4"/>
                                        </p:tgtEl>
                                      </p:cBhvr>
                                    </p:animEffect>
                                    <p:set>
                                      <p:cBhvr>
                                        <p:cTn id="15" dur="1" fill="hold">
                                          <p:stCondLst>
                                            <p:cond delay="499"/>
                                          </p:stCondLst>
                                        </p:cTn>
                                        <p:tgtEl>
                                          <p:spTgt spid="4"/>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9" presetClass="exit" presetSubtype="0" fill="hold" grpId="1" nodeType="clickEffect">
                                  <p:stCondLst>
                                    <p:cond delay="0"/>
                                  </p:stCondLst>
                                  <p:childTnLst>
                                    <p:animEffect transition="out" filter="dissolve">
                                      <p:cBhvr>
                                        <p:cTn id="19" dur="500"/>
                                        <p:tgtEl>
                                          <p:spTgt spid="5"/>
                                        </p:tgtEl>
                                      </p:cBhvr>
                                    </p:animEffect>
                                    <p:set>
                                      <p:cBhvr>
                                        <p:cTn id="20" dur="1" fill="hold">
                                          <p:stCondLst>
                                            <p:cond delay="499"/>
                                          </p:stCondLst>
                                        </p:cTn>
                                        <p:tgtEl>
                                          <p:spTgt spid="5"/>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p:cTn id="25" dur="500" fill="hold"/>
                                        <p:tgtEl>
                                          <p:spTgt spid="7"/>
                                        </p:tgtEl>
                                        <p:attrNameLst>
                                          <p:attrName>ppt_w</p:attrName>
                                        </p:attrNameLst>
                                      </p:cBhvr>
                                      <p:tavLst>
                                        <p:tav tm="0">
                                          <p:val>
                                            <p:fltVal val="0"/>
                                          </p:val>
                                        </p:tav>
                                        <p:tav tm="100000">
                                          <p:val>
                                            <p:strVal val="#ppt_w"/>
                                          </p:val>
                                        </p:tav>
                                      </p:tavLst>
                                    </p:anim>
                                    <p:anim calcmode="lin" valueType="num">
                                      <p:cBhvr>
                                        <p:cTn id="26" dur="500" fill="hold"/>
                                        <p:tgtEl>
                                          <p:spTgt spid="7"/>
                                        </p:tgtEl>
                                        <p:attrNameLst>
                                          <p:attrName>ppt_h</p:attrName>
                                        </p:attrNameLst>
                                      </p:cBhvr>
                                      <p:tavLst>
                                        <p:tav tm="0">
                                          <p:val>
                                            <p:fltVal val="0"/>
                                          </p:val>
                                        </p:tav>
                                        <p:tav tm="100000">
                                          <p:val>
                                            <p:strVal val="#ppt_h"/>
                                          </p:val>
                                        </p:tav>
                                      </p:tavLst>
                                    </p:anim>
                                    <p:animEffect transition="in" filter="fade">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xit" presetSubtype="0" fill="hold" grpId="1" nodeType="clickEffect">
                                  <p:stCondLst>
                                    <p:cond delay="0"/>
                                  </p:stCondLst>
                                  <p:childTnLst>
                                    <p:animEffect transition="out" filter="fade">
                                      <p:cBhvr>
                                        <p:cTn id="31" dur="500"/>
                                        <p:tgtEl>
                                          <p:spTgt spid="7"/>
                                        </p:tgtEl>
                                      </p:cBhvr>
                                    </p:animEffect>
                                    <p:set>
                                      <p:cBhvr>
                                        <p:cTn id="32"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5" grpId="0"/>
      <p:bldP spid="5" grpId="1"/>
      <p:bldGraphic spid="7" grpId="0">
        <p:bldAsOne/>
      </p:bldGraphic>
      <p:bldGraphic spid="7" grpId="1">
        <p:bldAsOne/>
      </p:bldGraphic>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3" name="WordArt 26">
            <a:extLst>
              <a:ext uri="{FF2B5EF4-FFF2-40B4-BE49-F238E27FC236}">
                <a16:creationId xmlns="" xmlns:a16="http://schemas.microsoft.com/office/drawing/2014/main" id="{F4BD92DF-D2D3-40C7-A055-2ED9D7BC0D33}"/>
              </a:ext>
            </a:extLst>
          </p:cNvPr>
          <p:cNvSpPr>
            <a:spLocks noChangeArrowheads="1" noChangeShapeType="1" noTextEdit="1"/>
          </p:cNvSpPr>
          <p:nvPr/>
        </p:nvSpPr>
        <p:spPr bwMode="auto">
          <a:xfrm>
            <a:off x="10309683" y="4651610"/>
            <a:ext cx="1595239" cy="291083"/>
          </a:xfrm>
          <a:prstGeom prst="rect">
            <a:avLst/>
          </a:prstGeom>
        </p:spPr>
        <p:txBody>
          <a:bodyPr wrap="none" fromWordArt="1">
            <a:prstTxWarp prst="textPlain">
              <a:avLst>
                <a:gd name="adj" fmla="val 50000"/>
              </a:avLst>
            </a:prstTxWarp>
          </a:bodyPr>
          <a:lstStyle/>
          <a:p>
            <a:pPr algn="ctr" rtl="1"/>
            <a:r>
              <a:rPr lang="ar-DZ" sz="1400" b="1" i="1" kern="10" spc="0" dirty="0">
                <a:ln w="9525">
                  <a:noFill/>
                  <a:round/>
                  <a:headEnd/>
                  <a:tailEnd/>
                </a:ln>
                <a:solidFill>
                  <a:srgbClr val="000000"/>
                </a:solidFill>
                <a:effectLst>
                  <a:outerShdw dist="45791" dir="2021404" algn="ctr" rotWithShape="0">
                    <a:srgbClr val="B2B2B2">
                      <a:alpha val="80000"/>
                    </a:srgbClr>
                  </a:outerShdw>
                </a:effectLst>
                <a:latin typeface="Traditional Arabic"/>
                <a:cs typeface="Traditional Arabic"/>
              </a:rPr>
              <a:t>إعـداد الطــلــبة:</a:t>
            </a:r>
            <a:endParaRPr lang="fr-FR" sz="1400" b="1" i="1" kern="10" spc="0" dirty="0">
              <a:ln w="9525">
                <a:noFill/>
                <a:round/>
                <a:headEnd/>
                <a:tailEnd/>
              </a:ln>
              <a:solidFill>
                <a:srgbClr val="000000"/>
              </a:solidFill>
              <a:effectLst>
                <a:outerShdw dist="45791" dir="2021404" algn="ctr" rotWithShape="0">
                  <a:srgbClr val="B2B2B2">
                    <a:alpha val="80000"/>
                  </a:srgbClr>
                </a:outerShdw>
              </a:effectLst>
              <a:latin typeface="Traditional Arabic"/>
              <a:cs typeface="Traditional Arabic"/>
            </a:endParaRPr>
          </a:p>
        </p:txBody>
      </p:sp>
      <p:grpSp>
        <p:nvGrpSpPr>
          <p:cNvPr id="4" name="Group 2">
            <a:extLst>
              <a:ext uri="{FF2B5EF4-FFF2-40B4-BE49-F238E27FC236}">
                <a16:creationId xmlns="" xmlns:a16="http://schemas.microsoft.com/office/drawing/2014/main" id="{AC9F0C3D-B736-404C-B103-77F2FD43C27C}"/>
              </a:ext>
            </a:extLst>
          </p:cNvPr>
          <p:cNvGrpSpPr>
            <a:grpSpLocks/>
          </p:cNvGrpSpPr>
          <p:nvPr/>
        </p:nvGrpSpPr>
        <p:grpSpPr bwMode="auto">
          <a:xfrm>
            <a:off x="10084658" y="54594"/>
            <a:ext cx="864096" cy="1152128"/>
            <a:chOff x="4041" y="5842"/>
            <a:chExt cx="1056" cy="1375"/>
          </a:xfrm>
        </p:grpSpPr>
        <p:sp>
          <p:nvSpPr>
            <p:cNvPr id="5" name="Oval 3">
              <a:extLst>
                <a:ext uri="{FF2B5EF4-FFF2-40B4-BE49-F238E27FC236}">
                  <a16:creationId xmlns="" xmlns:a16="http://schemas.microsoft.com/office/drawing/2014/main" id="{97153225-31A5-4483-B580-7F3C064717DF}"/>
                </a:ext>
              </a:extLst>
            </p:cNvPr>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pPr algn="ctr"/>
              <a:endParaRPr lang="fr-FR" dirty="0"/>
            </a:p>
          </p:txBody>
        </p:sp>
        <p:pic>
          <p:nvPicPr>
            <p:cNvPr id="6" name="Picture 4" descr="SigleUNI4">
              <a:extLst>
                <a:ext uri="{FF2B5EF4-FFF2-40B4-BE49-F238E27FC236}">
                  <a16:creationId xmlns="" xmlns:a16="http://schemas.microsoft.com/office/drawing/2014/main" id="{A91A7DE8-B3D5-493C-B359-3375E1424AD8}"/>
                </a:ext>
              </a:extLst>
            </p:cNvPr>
            <p:cNvPicPr>
              <a:picLocks noChangeAspect="1" noChangeArrowheads="1"/>
            </p:cNvPicPr>
            <p:nvPr/>
          </p:nvPicPr>
          <p:blipFill>
            <a:blip r:embed="rId3" cstate="print"/>
            <a:srcRect l="2623" t="1465" r="1811"/>
            <a:stretch>
              <a:fillRect/>
            </a:stretch>
          </p:blipFill>
          <p:spPr bwMode="auto">
            <a:xfrm>
              <a:off x="4193" y="6073"/>
              <a:ext cx="742" cy="904"/>
            </a:xfrm>
            <a:prstGeom prst="rect">
              <a:avLst/>
            </a:prstGeom>
            <a:noFill/>
          </p:spPr>
        </p:pic>
        <p:sp>
          <p:nvSpPr>
            <p:cNvPr id="7" name="WordArt 5">
              <a:extLst>
                <a:ext uri="{FF2B5EF4-FFF2-40B4-BE49-F238E27FC236}">
                  <a16:creationId xmlns="" xmlns:a16="http://schemas.microsoft.com/office/drawing/2014/main" id="{E0F77808-A37B-463F-9554-0FA0F110EBB8}"/>
                </a:ext>
              </a:extLst>
            </p:cNvPr>
            <p:cNvSpPr>
              <a:spLocks noChangeArrowheads="1" noChangeShapeType="1" noTextEdit="1"/>
            </p:cNvSpPr>
            <p:nvPr/>
          </p:nvSpPr>
          <p:spPr bwMode="auto">
            <a:xfrm>
              <a:off x="4190" y="5978"/>
              <a:ext cx="733" cy="746"/>
            </a:xfrm>
            <a:prstGeom prst="rect">
              <a:avLst/>
            </a:prstGeom>
          </p:spPr>
          <p:txBody>
            <a:bodyPr wrap="none" fromWordArt="1">
              <a:prstTxWarp prst="textArchUp">
                <a:avLst>
                  <a:gd name="adj" fmla="val 10800000"/>
                </a:avLst>
              </a:prstTxWarp>
            </a:bodyPr>
            <a:lstStyle/>
            <a:p>
              <a:pPr algn="ctr" rtl="1"/>
              <a:r>
                <a:rPr lang="ar-DZ" sz="3600" kern="10" spc="0" dirty="0">
                  <a:ln w="9525">
                    <a:noFill/>
                    <a:round/>
                    <a:headEnd/>
                    <a:tailEnd/>
                  </a:ln>
                  <a:solidFill>
                    <a:srgbClr val="000080"/>
                  </a:solidFill>
                  <a:effectLst/>
                  <a:latin typeface="AF_Aseer"/>
                </a:rPr>
                <a:t>جامعــــــة محمد خيضــــــــــــر</a:t>
              </a:r>
              <a:endParaRPr lang="fr-FR" sz="3600" kern="10" spc="0" dirty="0">
                <a:ln w="9525">
                  <a:noFill/>
                  <a:round/>
                  <a:headEnd/>
                  <a:tailEnd/>
                </a:ln>
                <a:solidFill>
                  <a:srgbClr val="000080"/>
                </a:solidFill>
                <a:effectLst/>
                <a:latin typeface="AF_Aseer"/>
              </a:endParaRPr>
            </a:p>
          </p:txBody>
        </p:sp>
        <p:sp>
          <p:nvSpPr>
            <p:cNvPr id="8" name="WordArt 6">
              <a:extLst>
                <a:ext uri="{FF2B5EF4-FFF2-40B4-BE49-F238E27FC236}">
                  <a16:creationId xmlns="" xmlns:a16="http://schemas.microsoft.com/office/drawing/2014/main" id="{87DD9EBF-9C04-463A-B79D-175B05052B95}"/>
                </a:ext>
              </a:extLst>
            </p:cNvPr>
            <p:cNvSpPr>
              <a:spLocks noChangeArrowheads="1" noChangeShapeType="1" noTextEdit="1"/>
            </p:cNvSpPr>
            <p:nvPr/>
          </p:nvSpPr>
          <p:spPr bwMode="auto">
            <a:xfrm>
              <a:off x="4316" y="7018"/>
              <a:ext cx="490" cy="123"/>
            </a:xfrm>
            <a:prstGeom prst="rect">
              <a:avLst/>
            </a:prstGeom>
          </p:spPr>
          <p:txBody>
            <a:bodyPr wrap="none" fromWordArt="1">
              <a:prstTxWarp prst="textPlain">
                <a:avLst>
                  <a:gd name="adj" fmla="val 50000"/>
                </a:avLst>
              </a:prstTxWarp>
            </a:bodyPr>
            <a:lstStyle/>
            <a:p>
              <a:pPr algn="ctr" rtl="1"/>
              <a:r>
                <a:rPr lang="ar-DZ" sz="3600" kern="10" spc="0" dirty="0">
                  <a:ln w="9525">
                    <a:noFill/>
                    <a:round/>
                    <a:headEnd/>
                    <a:tailEnd/>
                  </a:ln>
                  <a:solidFill>
                    <a:srgbClr val="000080"/>
                  </a:solidFill>
                  <a:effectLst/>
                  <a:latin typeface="AF_Aseer"/>
                </a:rPr>
                <a:t>بــســكــــــــــــرة</a:t>
              </a:r>
              <a:endParaRPr lang="fr-FR" sz="3600" kern="10" spc="0" dirty="0">
                <a:ln w="9525">
                  <a:noFill/>
                  <a:round/>
                  <a:headEnd/>
                  <a:tailEnd/>
                </a:ln>
                <a:solidFill>
                  <a:srgbClr val="000080"/>
                </a:solidFill>
                <a:effectLst/>
                <a:latin typeface="AF_Aseer"/>
              </a:endParaRPr>
            </a:p>
          </p:txBody>
        </p:sp>
      </p:grpSp>
      <p:grpSp>
        <p:nvGrpSpPr>
          <p:cNvPr id="9" name="Group 2">
            <a:extLst>
              <a:ext uri="{FF2B5EF4-FFF2-40B4-BE49-F238E27FC236}">
                <a16:creationId xmlns="" xmlns:a16="http://schemas.microsoft.com/office/drawing/2014/main" id="{195BC378-2020-4C32-BCA1-778C22923724}"/>
              </a:ext>
            </a:extLst>
          </p:cNvPr>
          <p:cNvGrpSpPr>
            <a:grpSpLocks/>
          </p:cNvGrpSpPr>
          <p:nvPr/>
        </p:nvGrpSpPr>
        <p:grpSpPr bwMode="auto">
          <a:xfrm>
            <a:off x="1626937" y="217568"/>
            <a:ext cx="864096" cy="1152128"/>
            <a:chOff x="4041" y="5842"/>
            <a:chExt cx="1056" cy="1375"/>
          </a:xfrm>
        </p:grpSpPr>
        <p:sp>
          <p:nvSpPr>
            <p:cNvPr id="10" name="Oval 3">
              <a:extLst>
                <a:ext uri="{FF2B5EF4-FFF2-40B4-BE49-F238E27FC236}">
                  <a16:creationId xmlns="" xmlns:a16="http://schemas.microsoft.com/office/drawing/2014/main" id="{0F24A071-581F-4DF7-8002-7BAC62AE55C5}"/>
                </a:ext>
              </a:extLst>
            </p:cNvPr>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pPr algn="ctr"/>
              <a:endParaRPr lang="fr-FR" dirty="0"/>
            </a:p>
          </p:txBody>
        </p:sp>
        <p:pic>
          <p:nvPicPr>
            <p:cNvPr id="11" name="Picture 4" descr="SigleUNI4">
              <a:extLst>
                <a:ext uri="{FF2B5EF4-FFF2-40B4-BE49-F238E27FC236}">
                  <a16:creationId xmlns="" xmlns:a16="http://schemas.microsoft.com/office/drawing/2014/main" id="{C7690FD4-03BC-413E-8B03-1932D237767F}"/>
                </a:ext>
              </a:extLst>
            </p:cNvPr>
            <p:cNvPicPr>
              <a:picLocks noChangeAspect="1" noChangeArrowheads="1"/>
            </p:cNvPicPr>
            <p:nvPr/>
          </p:nvPicPr>
          <p:blipFill>
            <a:blip r:embed="rId3" cstate="print"/>
            <a:srcRect l="2623" t="1465" r="1811"/>
            <a:stretch>
              <a:fillRect/>
            </a:stretch>
          </p:blipFill>
          <p:spPr bwMode="auto">
            <a:xfrm>
              <a:off x="4193" y="6073"/>
              <a:ext cx="742" cy="904"/>
            </a:xfrm>
            <a:prstGeom prst="rect">
              <a:avLst/>
            </a:prstGeom>
            <a:noFill/>
          </p:spPr>
        </p:pic>
        <p:sp>
          <p:nvSpPr>
            <p:cNvPr id="12" name="WordArt 5">
              <a:extLst>
                <a:ext uri="{FF2B5EF4-FFF2-40B4-BE49-F238E27FC236}">
                  <a16:creationId xmlns="" xmlns:a16="http://schemas.microsoft.com/office/drawing/2014/main" id="{1214EEB1-5824-49EE-A3A1-DCF0465A234F}"/>
                </a:ext>
              </a:extLst>
            </p:cNvPr>
            <p:cNvSpPr>
              <a:spLocks noChangeArrowheads="1" noChangeShapeType="1" noTextEdit="1"/>
            </p:cNvSpPr>
            <p:nvPr/>
          </p:nvSpPr>
          <p:spPr bwMode="auto">
            <a:xfrm>
              <a:off x="4190" y="5978"/>
              <a:ext cx="733" cy="746"/>
            </a:xfrm>
            <a:prstGeom prst="rect">
              <a:avLst/>
            </a:prstGeom>
          </p:spPr>
          <p:txBody>
            <a:bodyPr wrap="none" fromWordArt="1">
              <a:prstTxWarp prst="textArchUp">
                <a:avLst>
                  <a:gd name="adj" fmla="val 10800000"/>
                </a:avLst>
              </a:prstTxWarp>
            </a:bodyPr>
            <a:lstStyle/>
            <a:p>
              <a:pPr algn="ctr" rtl="1"/>
              <a:r>
                <a:rPr lang="ar-DZ" sz="3600" kern="10" spc="0" dirty="0">
                  <a:ln w="9525">
                    <a:noFill/>
                    <a:round/>
                    <a:headEnd/>
                    <a:tailEnd/>
                  </a:ln>
                  <a:solidFill>
                    <a:srgbClr val="000080"/>
                  </a:solidFill>
                  <a:effectLst/>
                  <a:latin typeface="AF_Aseer"/>
                </a:rPr>
                <a:t>جامعــــــة محمد خيضــــــــــــر</a:t>
              </a:r>
              <a:endParaRPr lang="fr-FR" sz="3600" kern="10" spc="0" dirty="0">
                <a:ln w="9525">
                  <a:noFill/>
                  <a:round/>
                  <a:headEnd/>
                  <a:tailEnd/>
                </a:ln>
                <a:solidFill>
                  <a:srgbClr val="000080"/>
                </a:solidFill>
                <a:effectLst/>
                <a:latin typeface="AF_Aseer"/>
              </a:endParaRPr>
            </a:p>
          </p:txBody>
        </p:sp>
        <p:sp>
          <p:nvSpPr>
            <p:cNvPr id="13" name="WordArt 6">
              <a:extLst>
                <a:ext uri="{FF2B5EF4-FFF2-40B4-BE49-F238E27FC236}">
                  <a16:creationId xmlns="" xmlns:a16="http://schemas.microsoft.com/office/drawing/2014/main" id="{651D2A13-D10E-4745-BC4F-35A5D0196143}"/>
                </a:ext>
              </a:extLst>
            </p:cNvPr>
            <p:cNvSpPr>
              <a:spLocks noChangeArrowheads="1" noChangeShapeType="1" noTextEdit="1"/>
            </p:cNvSpPr>
            <p:nvPr/>
          </p:nvSpPr>
          <p:spPr bwMode="auto">
            <a:xfrm>
              <a:off x="4316" y="7018"/>
              <a:ext cx="490" cy="123"/>
            </a:xfrm>
            <a:prstGeom prst="rect">
              <a:avLst/>
            </a:prstGeom>
          </p:spPr>
          <p:txBody>
            <a:bodyPr wrap="none" fromWordArt="1">
              <a:prstTxWarp prst="textPlain">
                <a:avLst>
                  <a:gd name="adj" fmla="val 50000"/>
                </a:avLst>
              </a:prstTxWarp>
            </a:bodyPr>
            <a:lstStyle/>
            <a:p>
              <a:pPr algn="ctr" rtl="1"/>
              <a:r>
                <a:rPr lang="ar-DZ" sz="3600" kern="10" spc="0" dirty="0">
                  <a:ln w="9525">
                    <a:noFill/>
                    <a:round/>
                    <a:headEnd/>
                    <a:tailEnd/>
                  </a:ln>
                  <a:solidFill>
                    <a:srgbClr val="000080"/>
                  </a:solidFill>
                  <a:effectLst/>
                  <a:latin typeface="AF_Aseer"/>
                </a:rPr>
                <a:t>بــســكــــــــــــرة</a:t>
              </a:r>
              <a:endParaRPr lang="fr-FR" sz="3600" kern="10" spc="0" dirty="0">
                <a:ln w="9525">
                  <a:noFill/>
                  <a:round/>
                  <a:headEnd/>
                  <a:tailEnd/>
                </a:ln>
                <a:solidFill>
                  <a:srgbClr val="000080"/>
                </a:solidFill>
                <a:effectLst/>
                <a:latin typeface="AF_Aseer"/>
              </a:endParaRPr>
            </a:p>
          </p:txBody>
        </p:sp>
      </p:grpSp>
      <p:sp>
        <p:nvSpPr>
          <p:cNvPr id="14" name="WordArt 7">
            <a:extLst>
              <a:ext uri="{FF2B5EF4-FFF2-40B4-BE49-F238E27FC236}">
                <a16:creationId xmlns="" xmlns:a16="http://schemas.microsoft.com/office/drawing/2014/main" id="{80F67188-2DDF-4B3D-B46B-1D3E93FCCFE5}"/>
              </a:ext>
            </a:extLst>
          </p:cNvPr>
          <p:cNvSpPr>
            <a:spLocks noChangeArrowheads="1" noChangeShapeType="1" noTextEdit="1"/>
          </p:cNvSpPr>
          <p:nvPr/>
        </p:nvSpPr>
        <p:spPr bwMode="auto">
          <a:xfrm>
            <a:off x="4926202" y="1947397"/>
            <a:ext cx="2261989" cy="476374"/>
          </a:xfrm>
          <a:prstGeom prst="rect">
            <a:avLst/>
          </a:prstGeom>
        </p:spPr>
        <p:txBody>
          <a:bodyPr wrap="none" fromWordArt="1">
            <a:prstTxWarp prst="textPlain">
              <a:avLst>
                <a:gd name="adj" fmla="val 50000"/>
              </a:avLst>
            </a:prstTxWarp>
          </a:bodyPr>
          <a:lstStyle/>
          <a:p>
            <a:pPr algn="ctr" rtl="1"/>
            <a:r>
              <a:rPr lang="ar-DZ" sz="1800" b="1" i="1" kern="10" spc="0" dirty="0">
                <a:ln w="9525">
                  <a:noFill/>
                  <a:round/>
                  <a:headEnd/>
                  <a:tailEnd/>
                </a:ln>
                <a:solidFill>
                  <a:srgbClr val="000000"/>
                </a:solidFill>
                <a:effectLst>
                  <a:outerShdw dist="45791" dir="2021404" algn="ctr" rotWithShape="0">
                    <a:srgbClr val="B2B2B2">
                      <a:alpha val="80000"/>
                    </a:srgbClr>
                  </a:outerShdw>
                </a:effectLst>
                <a:latin typeface="Traditional Arabic" pitchFamily="18" charset="-78"/>
                <a:cs typeface="Traditional Arabic" pitchFamily="18" charset="-78"/>
              </a:rPr>
              <a:t>المــــوضـــوع</a:t>
            </a:r>
            <a:endParaRPr lang="fr-FR" sz="1800" b="1" i="1" kern="10" spc="0" dirty="0">
              <a:ln w="9525">
                <a:noFill/>
                <a:round/>
                <a:headEnd/>
                <a:tailEnd/>
              </a:ln>
              <a:solidFill>
                <a:srgbClr val="000000"/>
              </a:solidFill>
              <a:effectLst>
                <a:outerShdw dist="45791" dir="2021404" algn="ctr" rotWithShape="0">
                  <a:srgbClr val="B2B2B2">
                    <a:alpha val="80000"/>
                  </a:srgbClr>
                </a:outerShdw>
              </a:effectLst>
              <a:latin typeface="Traditional Arabic" pitchFamily="18" charset="-78"/>
              <a:cs typeface="Traditional Arabic" pitchFamily="18" charset="-78"/>
            </a:endParaRPr>
          </a:p>
        </p:txBody>
      </p:sp>
      <p:graphicFrame>
        <p:nvGraphicFramePr>
          <p:cNvPr id="15" name="Tableau 19">
            <a:extLst>
              <a:ext uri="{FF2B5EF4-FFF2-40B4-BE49-F238E27FC236}">
                <a16:creationId xmlns="" xmlns:a16="http://schemas.microsoft.com/office/drawing/2014/main" id="{BCB45778-1769-470C-AAA2-5494C9EE82D1}"/>
              </a:ext>
            </a:extLst>
          </p:cNvPr>
          <p:cNvGraphicFramePr>
            <a:graphicFrameLocks noGrp="1"/>
          </p:cNvGraphicFramePr>
          <p:nvPr>
            <p:extLst>
              <p:ext uri="{D42A27DB-BD31-4B8C-83A1-F6EECF244321}">
                <p14:modId xmlns:p14="http://schemas.microsoft.com/office/powerpoint/2010/main" xmlns="" val="3004626008"/>
              </p:ext>
            </p:extLst>
          </p:nvPr>
        </p:nvGraphicFramePr>
        <p:xfrm>
          <a:off x="3243898" y="2385951"/>
          <a:ext cx="6840760" cy="1512168"/>
        </p:xfrm>
        <a:graphic>
          <a:graphicData uri="http://schemas.openxmlformats.org/drawingml/2006/table">
            <a:tbl>
              <a:tblPr rtl="1"/>
              <a:tblGrid>
                <a:gridCol w="6840760">
                  <a:extLst>
                    <a:ext uri="{9D8B030D-6E8A-4147-A177-3AD203B41FA5}">
                      <a16:colId xmlns="" xmlns:a16="http://schemas.microsoft.com/office/drawing/2014/main" val="20000"/>
                    </a:ext>
                  </a:extLst>
                </a:gridCol>
              </a:tblGrid>
              <a:tr h="1512168">
                <a:tc>
                  <a:txBody>
                    <a:bodyPr/>
                    <a:lstStyle/>
                    <a:p>
                      <a:pPr algn="ctr" rtl="1">
                        <a:spcAft>
                          <a:spcPts val="0"/>
                        </a:spcAft>
                      </a:pPr>
                      <a:r>
                        <a:rPr lang="ar-DZ" sz="4000" b="1" i="1" baseline="0" dirty="0" smtClean="0">
                          <a:latin typeface="Traditional Arabic" pitchFamily="18" charset="-78"/>
                          <a:ea typeface="Times New Roman"/>
                          <a:cs typeface="Traditional Arabic" pitchFamily="18" charset="-78"/>
                        </a:rPr>
                        <a:t>اتجاهات الافراد العاملين وعلاقتها بالتغيير التنظيمي  </a:t>
                      </a:r>
                      <a:endParaRPr lang="fr-FR" sz="4000" b="1" i="1" dirty="0">
                        <a:latin typeface="Traditional Arabic" pitchFamily="18" charset="-78"/>
                        <a:ea typeface="Times New Roman"/>
                        <a:cs typeface="Traditional Arabic" pitchFamily="18" charset="-78"/>
                      </a:endParaRPr>
                    </a:p>
                  </a:txBody>
                  <a:tcPr marL="68580" marR="68580" marT="0" marB="0" anchor="ctr">
                    <a:lnL w="114300" cap="flat" cmpd="sng" algn="ctr">
                      <a:solidFill>
                        <a:srgbClr val="000000"/>
                      </a:solidFill>
                      <a:prstDash val="solid"/>
                      <a:round/>
                      <a:headEnd type="none" w="med" len="med"/>
                      <a:tailEnd type="none" w="med" len="med"/>
                    </a:lnL>
                    <a:lnR w="114300" cap="flat" cmpd="sng" algn="ctr">
                      <a:solidFill>
                        <a:srgbClr val="000000"/>
                      </a:solidFill>
                      <a:prstDash val="solid"/>
                      <a:round/>
                      <a:headEnd type="none" w="med" len="med"/>
                      <a:tailEnd type="none" w="med" len="med"/>
                    </a:lnR>
                    <a:lnT w="114300" cap="flat" cmpd="sng" algn="ctr">
                      <a:solidFill>
                        <a:srgbClr val="000000"/>
                      </a:solidFill>
                      <a:prstDash val="solid"/>
                      <a:round/>
                      <a:headEnd type="none" w="med" len="med"/>
                      <a:tailEnd type="none" w="med" len="med"/>
                    </a:lnT>
                    <a:lnB w="114300" cap="flat" cmpd="sng" algn="ctr">
                      <a:solidFill>
                        <a:srgbClr val="000000"/>
                      </a:solidFill>
                      <a:prstDash val="solid"/>
                      <a:round/>
                      <a:headEnd type="none" w="med" len="med"/>
                      <a:tailEnd type="none" w="med" len="med"/>
                    </a:lnB>
                    <a:solidFill>
                      <a:schemeClr val="accent2">
                        <a:lumMod val="40000"/>
                        <a:lumOff val="60000"/>
                      </a:schemeClr>
                    </a:solidFill>
                  </a:tcPr>
                </a:tc>
                <a:extLst>
                  <a:ext uri="{0D108BD9-81ED-4DB2-BD59-A6C34878D82A}">
                    <a16:rowId xmlns="" xmlns:a16="http://schemas.microsoft.com/office/drawing/2014/main" val="10000"/>
                  </a:ext>
                </a:extLst>
              </a:tr>
            </a:tbl>
          </a:graphicData>
        </a:graphic>
      </p:graphicFrame>
      <p:sp>
        <p:nvSpPr>
          <p:cNvPr id="16" name="WordArt 20">
            <a:extLst>
              <a:ext uri="{FF2B5EF4-FFF2-40B4-BE49-F238E27FC236}">
                <a16:creationId xmlns="" xmlns:a16="http://schemas.microsoft.com/office/drawing/2014/main" id="{ACBA1459-5F23-4956-B8F7-8195305B3E57}"/>
              </a:ext>
            </a:extLst>
          </p:cNvPr>
          <p:cNvSpPr>
            <a:spLocks noChangeArrowheads="1" noChangeShapeType="1" noTextEdit="1"/>
          </p:cNvSpPr>
          <p:nvPr/>
        </p:nvSpPr>
        <p:spPr bwMode="auto">
          <a:xfrm>
            <a:off x="4175956" y="4183777"/>
            <a:ext cx="4653549" cy="369160"/>
          </a:xfrm>
          <a:prstGeom prst="rect">
            <a:avLst/>
          </a:prstGeom>
        </p:spPr>
        <p:txBody>
          <a:bodyPr wrap="none" fromWordArt="1">
            <a:prstTxWarp prst="textPlain">
              <a:avLst>
                <a:gd name="adj" fmla="val 50000"/>
              </a:avLst>
            </a:prstTxWarp>
          </a:bodyPr>
          <a:lstStyle/>
          <a:p>
            <a:pPr algn="ctr" rtl="1"/>
            <a:r>
              <a:rPr lang="ar-DZ" sz="1400" b="1" i="1" kern="10" spc="0" dirty="0" smtClean="0">
                <a:ln w="9525">
                  <a:noFill/>
                  <a:round/>
                  <a:headEnd/>
                  <a:tailEnd/>
                </a:ln>
                <a:solidFill>
                  <a:srgbClr val="000000"/>
                </a:solidFill>
                <a:effectLst>
                  <a:outerShdw dist="45791" dir="2021404" algn="ctr" rotWithShape="0">
                    <a:srgbClr val="B2B2B2">
                      <a:alpha val="80000"/>
                    </a:srgbClr>
                  </a:outerShdw>
                </a:effectLst>
                <a:latin typeface="Traditional Arabic" pitchFamily="18" charset="-78"/>
                <a:cs typeface="Traditional Arabic" pitchFamily="18" charset="-78"/>
              </a:rPr>
              <a:t>المقياس: إدارة </a:t>
            </a:r>
            <a:r>
              <a:rPr lang="ar-DZ" sz="1400" b="1" i="1" kern="10" dirty="0" smtClean="0">
                <a:ln w="9525">
                  <a:noFill/>
                  <a:round/>
                  <a:headEnd/>
                  <a:tailEnd/>
                </a:ln>
                <a:solidFill>
                  <a:srgbClr val="000000"/>
                </a:solidFill>
                <a:effectLst>
                  <a:outerShdw dist="45791" dir="2021404" algn="ctr" rotWithShape="0">
                    <a:srgbClr val="B2B2B2">
                      <a:alpha val="80000"/>
                    </a:srgbClr>
                  </a:outerShdw>
                </a:effectLst>
                <a:latin typeface="Traditional Arabic" pitchFamily="18" charset="-78"/>
                <a:cs typeface="Traditional Arabic" pitchFamily="18" charset="-78"/>
              </a:rPr>
              <a:t>التغيير </a:t>
            </a:r>
            <a:r>
              <a:rPr lang="ar-DZ" sz="1400" b="1" i="1" kern="10" spc="0" dirty="0" smtClean="0">
                <a:ln w="9525">
                  <a:noFill/>
                  <a:round/>
                  <a:headEnd/>
                  <a:tailEnd/>
                </a:ln>
                <a:solidFill>
                  <a:srgbClr val="000000"/>
                </a:solidFill>
                <a:effectLst>
                  <a:outerShdw dist="45791" dir="2021404" algn="ctr" rotWithShape="0">
                    <a:srgbClr val="B2B2B2">
                      <a:alpha val="80000"/>
                    </a:srgbClr>
                  </a:outerShdw>
                </a:effectLst>
                <a:latin typeface="Traditional Arabic" pitchFamily="18" charset="-78"/>
                <a:cs typeface="Traditional Arabic" pitchFamily="18" charset="-78"/>
              </a:rPr>
              <a:t> </a:t>
            </a:r>
            <a:endParaRPr lang="fr-FR" sz="1400" i="1" kern="10" spc="0" dirty="0">
              <a:ln w="9525">
                <a:noFill/>
                <a:round/>
                <a:headEnd/>
                <a:tailEnd/>
              </a:ln>
              <a:solidFill>
                <a:srgbClr val="000000"/>
              </a:solidFill>
              <a:effectLst>
                <a:outerShdw dist="45791" dir="2021404" algn="ctr" rotWithShape="0">
                  <a:srgbClr val="B2B2B2">
                    <a:alpha val="80000"/>
                  </a:srgbClr>
                </a:outerShdw>
              </a:effectLst>
              <a:latin typeface="Traditional Arabic" pitchFamily="18" charset="-78"/>
              <a:cs typeface="Traditional Arabic" pitchFamily="18" charset="-78"/>
            </a:endParaRPr>
          </a:p>
        </p:txBody>
      </p:sp>
      <p:sp>
        <p:nvSpPr>
          <p:cNvPr id="17" name="Rectangle 16">
            <a:extLst>
              <a:ext uri="{FF2B5EF4-FFF2-40B4-BE49-F238E27FC236}">
                <a16:creationId xmlns="" xmlns:a16="http://schemas.microsoft.com/office/drawing/2014/main" id="{B62E064E-4111-4734-8A26-EE97E5FE5C7F}"/>
              </a:ext>
            </a:extLst>
          </p:cNvPr>
          <p:cNvSpPr/>
          <p:nvPr/>
        </p:nvSpPr>
        <p:spPr>
          <a:xfrm>
            <a:off x="9620818" y="5234488"/>
            <a:ext cx="2179637" cy="1384995"/>
          </a:xfrm>
          <a:prstGeom prst="rect">
            <a:avLst/>
          </a:prstGeom>
        </p:spPr>
        <p:txBody>
          <a:bodyPr wrap="square">
            <a:spAutoFit/>
          </a:bodyPr>
          <a:lstStyle/>
          <a:p>
            <a:pPr algn="ctr" rtl="1">
              <a:buFont typeface="Wingdings" pitchFamily="2" charset="2"/>
              <a:buChar char="ü"/>
            </a:pPr>
            <a:r>
              <a:rPr lang="ar-DZ" sz="2200" dirty="0" smtClean="0">
                <a:latin typeface="Traditional Arabic" pitchFamily="18" charset="-78"/>
                <a:cs typeface="Traditional Arabic" pitchFamily="18" charset="-78"/>
              </a:rPr>
              <a:t> </a:t>
            </a:r>
            <a:r>
              <a:rPr lang="ar-DZ" sz="2800" b="1" dirty="0" smtClean="0">
                <a:latin typeface="Traditional Arabic" pitchFamily="18" charset="-78"/>
                <a:cs typeface="Traditional Arabic" pitchFamily="18" charset="-78"/>
              </a:rPr>
              <a:t>لبصير </a:t>
            </a:r>
            <a:r>
              <a:rPr lang="ar-DZ" sz="2800" b="1" dirty="0" err="1" smtClean="0">
                <a:latin typeface="Traditional Arabic" pitchFamily="18" charset="-78"/>
                <a:cs typeface="Traditional Arabic" pitchFamily="18" charset="-78"/>
              </a:rPr>
              <a:t>صبرينة</a:t>
            </a:r>
            <a:r>
              <a:rPr lang="ar-DZ" sz="2800" b="1" dirty="0" smtClean="0">
                <a:latin typeface="Traditional Arabic" pitchFamily="18" charset="-78"/>
                <a:cs typeface="Traditional Arabic" pitchFamily="18" charset="-78"/>
              </a:rPr>
              <a:t> </a:t>
            </a:r>
          </a:p>
          <a:p>
            <a:pPr algn="ctr" rtl="1">
              <a:buFont typeface="Wingdings" pitchFamily="2" charset="2"/>
              <a:buChar char="ü"/>
            </a:pPr>
            <a:r>
              <a:rPr lang="ar-DZ" sz="2800" b="1" dirty="0">
                <a:latin typeface="Traditional Arabic" pitchFamily="18" charset="-78"/>
                <a:cs typeface="Traditional Arabic" pitchFamily="18" charset="-78"/>
              </a:rPr>
              <a:t> </a:t>
            </a:r>
            <a:r>
              <a:rPr lang="ar-DZ" sz="2800" b="1" dirty="0" smtClean="0">
                <a:latin typeface="Traditional Arabic" pitchFamily="18" charset="-78"/>
                <a:cs typeface="Traditional Arabic" pitchFamily="18" charset="-78"/>
              </a:rPr>
              <a:t>يعقوب هاجر </a:t>
            </a:r>
          </a:p>
          <a:p>
            <a:pPr algn="ctr" rtl="1">
              <a:buFont typeface="Wingdings" pitchFamily="2" charset="2"/>
              <a:buChar char="ü"/>
            </a:pPr>
            <a:r>
              <a:rPr lang="ar-DZ" sz="2800" b="1" dirty="0">
                <a:latin typeface="Traditional Arabic" pitchFamily="18" charset="-78"/>
                <a:cs typeface="Traditional Arabic" pitchFamily="18" charset="-78"/>
              </a:rPr>
              <a:t> </a:t>
            </a:r>
            <a:r>
              <a:rPr lang="ar-DZ" sz="2800" b="1" dirty="0" smtClean="0">
                <a:latin typeface="Traditional Arabic" pitchFamily="18" charset="-78"/>
                <a:cs typeface="Traditional Arabic" pitchFamily="18" charset="-78"/>
              </a:rPr>
              <a:t>ناجي هديل</a:t>
            </a:r>
            <a:r>
              <a:rPr lang="ar-DZ" sz="2400" dirty="0" smtClean="0">
                <a:latin typeface="Traditional Arabic" pitchFamily="18" charset="-78"/>
                <a:cs typeface="Traditional Arabic" pitchFamily="18" charset="-78"/>
              </a:rPr>
              <a:t>  </a:t>
            </a:r>
            <a:endParaRPr lang="ar-DZ" sz="2400" dirty="0">
              <a:latin typeface="Traditional Arabic" pitchFamily="18" charset="-78"/>
              <a:cs typeface="Traditional Arabic" pitchFamily="18" charset="-78"/>
            </a:endParaRPr>
          </a:p>
        </p:txBody>
      </p:sp>
      <p:pic>
        <p:nvPicPr>
          <p:cNvPr id="18" name="Picture 15">
            <a:extLst>
              <a:ext uri="{FF2B5EF4-FFF2-40B4-BE49-F238E27FC236}">
                <a16:creationId xmlns="" xmlns:a16="http://schemas.microsoft.com/office/drawing/2014/main" id="{23505DF6-63F5-4236-993A-CE3C45FF37FC}"/>
              </a:ext>
            </a:extLst>
          </p:cNvPr>
          <p:cNvPicPr>
            <a:picLocks noChangeAspect="1"/>
          </p:cNvPicPr>
          <p:nvPr/>
        </p:nvPicPr>
        <p:blipFill>
          <a:blip r:embed="rId4" cstate="print"/>
          <a:stretch>
            <a:fillRect/>
          </a:stretch>
        </p:blipFill>
        <p:spPr>
          <a:xfrm>
            <a:off x="2729150" y="-91275"/>
            <a:ext cx="6190277" cy="2103302"/>
          </a:xfrm>
          <a:prstGeom prst="rect">
            <a:avLst/>
          </a:prstGeom>
        </p:spPr>
      </p:pic>
      <p:sp>
        <p:nvSpPr>
          <p:cNvPr id="19" name="WordArt 28">
            <a:extLst>
              <a:ext uri="{FF2B5EF4-FFF2-40B4-BE49-F238E27FC236}">
                <a16:creationId xmlns="" xmlns:a16="http://schemas.microsoft.com/office/drawing/2014/main" id="{27E1F3AE-7C10-480B-A38C-6D153D59A3F1}"/>
              </a:ext>
            </a:extLst>
          </p:cNvPr>
          <p:cNvSpPr>
            <a:spLocks noChangeArrowheads="1" noChangeShapeType="1" noTextEdit="1"/>
          </p:cNvSpPr>
          <p:nvPr/>
        </p:nvSpPr>
        <p:spPr bwMode="auto">
          <a:xfrm>
            <a:off x="5548154" y="6243167"/>
            <a:ext cx="2232248" cy="383299"/>
          </a:xfrm>
          <a:prstGeom prst="rect">
            <a:avLst/>
          </a:prstGeom>
        </p:spPr>
        <p:txBody>
          <a:bodyPr wrap="none" fromWordArt="1">
            <a:prstTxWarp prst="textPlain">
              <a:avLst>
                <a:gd name="adj" fmla="val 50000"/>
              </a:avLst>
            </a:prstTxWarp>
          </a:bodyPr>
          <a:lstStyle/>
          <a:p>
            <a:pPr algn="ctr" rtl="1"/>
            <a:r>
              <a:rPr lang="ar-DZ" sz="1200" i="1" kern="10" spc="0" dirty="0">
                <a:ln w="9525">
                  <a:noFill/>
                  <a:round/>
                  <a:headEnd/>
                  <a:tailEnd/>
                </a:ln>
                <a:solidFill>
                  <a:srgbClr val="000000"/>
                </a:solidFill>
                <a:effectLst>
                  <a:outerShdw dist="45791" dir="2021404" algn="ctr" rotWithShape="0">
                    <a:srgbClr val="B2B2B2">
                      <a:alpha val="80000"/>
                    </a:srgbClr>
                  </a:outerShdw>
                </a:effectLst>
                <a:latin typeface="Traditional Arabic" pitchFamily="18" charset="-78"/>
                <a:cs typeface="Traditional Arabic" pitchFamily="18" charset="-78"/>
              </a:rPr>
              <a:t>المـــوسم الجــامعي:  </a:t>
            </a:r>
            <a:r>
              <a:rPr lang="ar-DZ" sz="1200" i="1" kern="10" spc="0" dirty="0" smtClean="0">
                <a:ln w="9525">
                  <a:noFill/>
                  <a:round/>
                  <a:headEnd/>
                  <a:tailEnd/>
                </a:ln>
                <a:solidFill>
                  <a:srgbClr val="000000"/>
                </a:solidFill>
                <a:effectLst>
                  <a:outerShdw dist="45791" dir="2021404" algn="ctr" rotWithShape="0">
                    <a:srgbClr val="B2B2B2">
                      <a:alpha val="80000"/>
                    </a:srgbClr>
                  </a:outerShdw>
                </a:effectLst>
                <a:latin typeface="Traditional Arabic" pitchFamily="18" charset="-78"/>
                <a:cs typeface="Traditional Arabic" pitchFamily="18" charset="-78"/>
              </a:rPr>
              <a:t>2020/2019</a:t>
            </a:r>
            <a:endParaRPr lang="fr-FR" sz="1200" i="1" kern="10" spc="0" dirty="0">
              <a:ln w="9525">
                <a:noFill/>
                <a:round/>
                <a:headEnd/>
                <a:tailEnd/>
              </a:ln>
              <a:solidFill>
                <a:srgbClr val="000000"/>
              </a:solidFill>
              <a:effectLst>
                <a:outerShdw dist="45791" dir="2021404" algn="ctr" rotWithShape="0">
                  <a:srgbClr val="B2B2B2">
                    <a:alpha val="80000"/>
                  </a:srgbClr>
                </a:outerShdw>
              </a:effectLst>
              <a:latin typeface="Traditional Arabic" pitchFamily="18" charset="-78"/>
              <a:cs typeface="Traditional Arabic" pitchFamily="18" charset="-78"/>
            </a:endParaRPr>
          </a:p>
        </p:txBody>
      </p:sp>
      <p:sp>
        <p:nvSpPr>
          <p:cNvPr id="20" name="ZoneTexte 19"/>
          <p:cNvSpPr txBox="1"/>
          <p:nvPr/>
        </p:nvSpPr>
        <p:spPr>
          <a:xfrm>
            <a:off x="755576" y="4797152"/>
            <a:ext cx="1768907" cy="954107"/>
          </a:xfrm>
          <a:prstGeom prst="rect">
            <a:avLst/>
          </a:prstGeom>
          <a:noFill/>
        </p:spPr>
        <p:txBody>
          <a:bodyPr wrap="square" rtlCol="0">
            <a:spAutoFit/>
          </a:bodyPr>
          <a:lstStyle/>
          <a:p>
            <a:pPr algn="ctr" rtl="1"/>
            <a:r>
              <a:rPr lang="ar-DZ" sz="2800" b="1" i="1" dirty="0" smtClean="0">
                <a:effectLst>
                  <a:outerShdw blurRad="38100" dist="38100" dir="2700000" algn="tl">
                    <a:srgbClr val="000000">
                      <a:alpha val="43137"/>
                    </a:srgbClr>
                  </a:outerShdw>
                </a:effectLst>
                <a:latin typeface="Traditional Arabic" pitchFamily="18" charset="-78"/>
                <a:cs typeface="Traditional Arabic" pitchFamily="18" charset="-78"/>
              </a:rPr>
              <a:t>تحت </a:t>
            </a:r>
            <a:r>
              <a:rPr lang="ar-DZ" sz="2800" b="1" dirty="0" err="1" smtClean="0">
                <a:effectLst>
                  <a:outerShdw blurRad="38100" dist="38100" dir="2700000" algn="tl">
                    <a:srgbClr val="000000">
                      <a:alpha val="43137"/>
                    </a:srgbClr>
                  </a:outerShdw>
                </a:effectLst>
                <a:latin typeface="Traditional Arabic" pitchFamily="18" charset="-78"/>
                <a:cs typeface="Traditional Arabic" pitchFamily="18" charset="-78"/>
              </a:rPr>
              <a:t>إشراف</a:t>
            </a:r>
            <a:r>
              <a:rPr lang="ar-DZ" sz="2800" b="1" i="1" dirty="0" err="1" smtClean="0">
                <a:effectLst>
                  <a:outerShdw blurRad="38100" dist="38100" dir="2700000" algn="tl">
                    <a:srgbClr val="000000">
                      <a:alpha val="43137"/>
                    </a:srgbClr>
                  </a:outerShdw>
                </a:effectLst>
                <a:latin typeface="Traditional Arabic" pitchFamily="18" charset="-78"/>
                <a:cs typeface="Traditional Arabic" pitchFamily="18" charset="-78"/>
              </a:rPr>
              <a:t> </a:t>
            </a:r>
            <a:r>
              <a:rPr lang="ar-DZ" sz="2800" b="1" i="1" dirty="0" smtClean="0">
                <a:effectLst>
                  <a:outerShdw blurRad="38100" dist="38100" dir="2700000" algn="tl">
                    <a:srgbClr val="000000">
                      <a:alpha val="43137"/>
                    </a:srgbClr>
                  </a:outerShdw>
                </a:effectLst>
                <a:latin typeface="Traditional Arabic" pitchFamily="18" charset="-78"/>
                <a:cs typeface="Traditional Arabic" pitchFamily="18" charset="-78"/>
              </a:rPr>
              <a:t>:</a:t>
            </a:r>
          </a:p>
          <a:p>
            <a:pPr algn="ctr" rtl="1">
              <a:buFont typeface="Wingdings" pitchFamily="2" charset="2"/>
              <a:buChar char="v"/>
            </a:pPr>
            <a:r>
              <a:rPr lang="ar-DZ" dirty="0" smtClean="0">
                <a:latin typeface="Traditional Arabic" pitchFamily="18" charset="-78"/>
                <a:cs typeface="Traditional Arabic" pitchFamily="18" charset="-78"/>
              </a:rPr>
              <a:t> </a:t>
            </a:r>
            <a:r>
              <a:rPr lang="ar-DZ" sz="2800" b="1" dirty="0" smtClean="0">
                <a:latin typeface="Traditional Arabic" pitchFamily="18" charset="-78"/>
                <a:cs typeface="Traditional Arabic" pitchFamily="18" charset="-78"/>
              </a:rPr>
              <a:t>أ .خان أحلام </a:t>
            </a:r>
          </a:p>
        </p:txBody>
      </p:sp>
    </p:spTree>
    <p:extLst>
      <p:ext uri="{BB962C8B-B14F-4D97-AF65-F5344CB8AC3E}">
        <p14:creationId xmlns:p14="http://schemas.microsoft.com/office/powerpoint/2010/main" xmlns="" val="239314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barn(inVertical)">
                                      <p:cBhvr>
                                        <p:cTn id="10" dur="500"/>
                                        <p:tgtEl>
                                          <p:spTgt spid="14"/>
                                        </p:tgtEl>
                                      </p:cBhvr>
                                    </p:animEffect>
                                  </p:childTnLst>
                                </p:cTn>
                              </p:par>
                              <p:par>
                                <p:cTn id="11" presetID="16" presetClass="entr" presetSubtype="21" fill="hold"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barn(inVertical)">
                                      <p:cBhvr>
                                        <p:cTn id="13" dur="500"/>
                                        <p:tgtEl>
                                          <p:spTgt spid="15"/>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barn(inVertical)">
                                      <p:cBhvr>
                                        <p:cTn id="16" dur="500"/>
                                        <p:tgtEl>
                                          <p:spTgt spid="16"/>
                                        </p:tgtEl>
                                      </p:cBhvr>
                                    </p:animEffect>
                                  </p:childTnLst>
                                </p:cTn>
                              </p:par>
                              <p:par>
                                <p:cTn id="17" presetID="16" presetClass="entr" presetSubtype="21"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barn(inVertical)">
                                      <p:cBhvr>
                                        <p:cTn id="19" dur="500"/>
                                        <p:tgtEl>
                                          <p:spTgt spid="2"/>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barn(inVertical)">
                                      <p:cBhvr>
                                        <p:cTn id="22" dur="500"/>
                                        <p:tgtEl>
                                          <p:spTgt spid="3"/>
                                        </p:tgtEl>
                                      </p:cBhvr>
                                    </p:animEffect>
                                  </p:childTnLst>
                                </p:cTn>
                              </p:par>
                              <p:par>
                                <p:cTn id="23" presetID="16" presetClass="entr" presetSubtype="21" fill="hold" nodeType="with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barn(inVertical)">
                                      <p:cBhvr>
                                        <p:cTn id="25" dur="500"/>
                                        <p:tgtEl>
                                          <p:spTgt spid="4"/>
                                        </p:tgtEl>
                                      </p:cBhvr>
                                    </p:animEffect>
                                  </p:childTnLst>
                                </p:cTn>
                              </p:par>
                              <p:par>
                                <p:cTn id="26" presetID="16" presetClass="entr" presetSubtype="21" fill="hold" nodeType="with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barn(inVertical)">
                                      <p:cBhvr>
                                        <p:cTn id="28" dur="500"/>
                                        <p:tgtEl>
                                          <p:spTgt spid="9"/>
                                        </p:tgtEl>
                                      </p:cBhvr>
                                    </p:animEffect>
                                  </p:childTnLst>
                                </p:cTn>
                              </p:par>
                              <p:par>
                                <p:cTn id="29" presetID="16" presetClass="entr" presetSubtype="21" fill="hold" grpId="0" nodeType="with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barn(inVertical)">
                                      <p:cBhvr>
                                        <p:cTn id="31" dur="500"/>
                                        <p:tgtEl>
                                          <p:spTgt spid="17"/>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19"/>
                                        </p:tgtEl>
                                        <p:attrNameLst>
                                          <p:attrName>style.visibility</p:attrName>
                                        </p:attrNameLst>
                                      </p:cBhvr>
                                      <p:to>
                                        <p:strVal val="visible"/>
                                      </p:to>
                                    </p:set>
                                    <p:animEffect transition="in" filter="barn(inVertical)">
                                      <p:cBhvr>
                                        <p:cTn id="34" dur="500"/>
                                        <p:tgtEl>
                                          <p:spTgt spid="19"/>
                                        </p:tgtEl>
                                      </p:cBhvr>
                                    </p:animEffect>
                                  </p:childTnLst>
                                </p:cTn>
                              </p:par>
                              <p:par>
                                <p:cTn id="35" presetID="16" presetClass="entr" presetSubtype="21" fill="hold" grpId="0" nodeType="with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barn(inVertical)">
                                      <p:cBhvr>
                                        <p:cTn id="37" dur="500"/>
                                        <p:tgtEl>
                                          <p:spTgt spid="20"/>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xit" presetSubtype="21" fill="hold" nodeType="clickEffect">
                                  <p:stCondLst>
                                    <p:cond delay="0"/>
                                  </p:stCondLst>
                                  <p:childTnLst>
                                    <p:animEffect transition="out" filter="barn(inVertical)">
                                      <p:cBhvr>
                                        <p:cTn id="41" dur="500"/>
                                        <p:tgtEl>
                                          <p:spTgt spid="18"/>
                                        </p:tgtEl>
                                      </p:cBhvr>
                                    </p:animEffect>
                                    <p:set>
                                      <p:cBhvr>
                                        <p:cTn id="42" dur="1" fill="hold">
                                          <p:stCondLst>
                                            <p:cond delay="499"/>
                                          </p:stCondLst>
                                        </p:cTn>
                                        <p:tgtEl>
                                          <p:spTgt spid="18"/>
                                        </p:tgtEl>
                                        <p:attrNameLst>
                                          <p:attrName>style.visibility</p:attrName>
                                        </p:attrNameLst>
                                      </p:cBhvr>
                                      <p:to>
                                        <p:strVal val="hidden"/>
                                      </p:to>
                                    </p:set>
                                  </p:childTnLst>
                                </p:cTn>
                              </p:par>
                              <p:par>
                                <p:cTn id="43" presetID="16" presetClass="exit" presetSubtype="21" fill="hold" grpId="1" nodeType="withEffect">
                                  <p:stCondLst>
                                    <p:cond delay="0"/>
                                  </p:stCondLst>
                                  <p:childTnLst>
                                    <p:animEffect transition="out" filter="barn(inVertical)">
                                      <p:cBhvr>
                                        <p:cTn id="44" dur="500"/>
                                        <p:tgtEl>
                                          <p:spTgt spid="14"/>
                                        </p:tgtEl>
                                      </p:cBhvr>
                                    </p:animEffect>
                                    <p:set>
                                      <p:cBhvr>
                                        <p:cTn id="45" dur="1" fill="hold">
                                          <p:stCondLst>
                                            <p:cond delay="499"/>
                                          </p:stCondLst>
                                        </p:cTn>
                                        <p:tgtEl>
                                          <p:spTgt spid="14"/>
                                        </p:tgtEl>
                                        <p:attrNameLst>
                                          <p:attrName>style.visibility</p:attrName>
                                        </p:attrNameLst>
                                      </p:cBhvr>
                                      <p:to>
                                        <p:strVal val="hidden"/>
                                      </p:to>
                                    </p:set>
                                  </p:childTnLst>
                                </p:cTn>
                              </p:par>
                              <p:par>
                                <p:cTn id="46" presetID="16" presetClass="exit" presetSubtype="21" fill="hold" nodeType="withEffect">
                                  <p:stCondLst>
                                    <p:cond delay="0"/>
                                  </p:stCondLst>
                                  <p:childTnLst>
                                    <p:animEffect transition="out" filter="barn(inVertical)">
                                      <p:cBhvr>
                                        <p:cTn id="47" dur="500"/>
                                        <p:tgtEl>
                                          <p:spTgt spid="15"/>
                                        </p:tgtEl>
                                      </p:cBhvr>
                                    </p:animEffect>
                                    <p:set>
                                      <p:cBhvr>
                                        <p:cTn id="48" dur="1" fill="hold">
                                          <p:stCondLst>
                                            <p:cond delay="499"/>
                                          </p:stCondLst>
                                        </p:cTn>
                                        <p:tgtEl>
                                          <p:spTgt spid="15"/>
                                        </p:tgtEl>
                                        <p:attrNameLst>
                                          <p:attrName>style.visibility</p:attrName>
                                        </p:attrNameLst>
                                      </p:cBhvr>
                                      <p:to>
                                        <p:strVal val="hidden"/>
                                      </p:to>
                                    </p:set>
                                  </p:childTnLst>
                                </p:cTn>
                              </p:par>
                              <p:par>
                                <p:cTn id="49" presetID="16" presetClass="exit" presetSubtype="21" fill="hold" grpId="1" nodeType="withEffect">
                                  <p:stCondLst>
                                    <p:cond delay="0"/>
                                  </p:stCondLst>
                                  <p:childTnLst>
                                    <p:animEffect transition="out" filter="barn(inVertical)">
                                      <p:cBhvr>
                                        <p:cTn id="50" dur="500"/>
                                        <p:tgtEl>
                                          <p:spTgt spid="16"/>
                                        </p:tgtEl>
                                      </p:cBhvr>
                                    </p:animEffect>
                                    <p:set>
                                      <p:cBhvr>
                                        <p:cTn id="51" dur="1" fill="hold">
                                          <p:stCondLst>
                                            <p:cond delay="499"/>
                                          </p:stCondLst>
                                        </p:cTn>
                                        <p:tgtEl>
                                          <p:spTgt spid="16"/>
                                        </p:tgtEl>
                                        <p:attrNameLst>
                                          <p:attrName>style.visibility</p:attrName>
                                        </p:attrNameLst>
                                      </p:cBhvr>
                                      <p:to>
                                        <p:strVal val="hidden"/>
                                      </p:to>
                                    </p:set>
                                  </p:childTnLst>
                                </p:cTn>
                              </p:par>
                              <p:par>
                                <p:cTn id="52" presetID="16" presetClass="exit" presetSubtype="21" fill="hold" nodeType="withEffect">
                                  <p:stCondLst>
                                    <p:cond delay="0"/>
                                  </p:stCondLst>
                                  <p:childTnLst>
                                    <p:animEffect transition="out" filter="barn(inVertical)">
                                      <p:cBhvr>
                                        <p:cTn id="53" dur="500"/>
                                        <p:tgtEl>
                                          <p:spTgt spid="2"/>
                                        </p:tgtEl>
                                      </p:cBhvr>
                                    </p:animEffect>
                                    <p:set>
                                      <p:cBhvr>
                                        <p:cTn id="54" dur="1" fill="hold">
                                          <p:stCondLst>
                                            <p:cond delay="499"/>
                                          </p:stCondLst>
                                        </p:cTn>
                                        <p:tgtEl>
                                          <p:spTgt spid="2"/>
                                        </p:tgtEl>
                                        <p:attrNameLst>
                                          <p:attrName>style.visibility</p:attrName>
                                        </p:attrNameLst>
                                      </p:cBhvr>
                                      <p:to>
                                        <p:strVal val="hidden"/>
                                      </p:to>
                                    </p:set>
                                  </p:childTnLst>
                                </p:cTn>
                              </p:par>
                              <p:par>
                                <p:cTn id="55" presetID="16" presetClass="exit" presetSubtype="21" fill="hold" grpId="1" nodeType="withEffect">
                                  <p:stCondLst>
                                    <p:cond delay="0"/>
                                  </p:stCondLst>
                                  <p:childTnLst>
                                    <p:animEffect transition="out" filter="barn(inVertical)">
                                      <p:cBhvr>
                                        <p:cTn id="56" dur="500"/>
                                        <p:tgtEl>
                                          <p:spTgt spid="3"/>
                                        </p:tgtEl>
                                      </p:cBhvr>
                                    </p:animEffect>
                                    <p:set>
                                      <p:cBhvr>
                                        <p:cTn id="57" dur="1" fill="hold">
                                          <p:stCondLst>
                                            <p:cond delay="499"/>
                                          </p:stCondLst>
                                        </p:cTn>
                                        <p:tgtEl>
                                          <p:spTgt spid="3"/>
                                        </p:tgtEl>
                                        <p:attrNameLst>
                                          <p:attrName>style.visibility</p:attrName>
                                        </p:attrNameLst>
                                      </p:cBhvr>
                                      <p:to>
                                        <p:strVal val="hidden"/>
                                      </p:to>
                                    </p:set>
                                  </p:childTnLst>
                                </p:cTn>
                              </p:par>
                              <p:par>
                                <p:cTn id="58" presetID="16" presetClass="exit" presetSubtype="21" fill="hold" nodeType="withEffect">
                                  <p:stCondLst>
                                    <p:cond delay="0"/>
                                  </p:stCondLst>
                                  <p:childTnLst>
                                    <p:animEffect transition="out" filter="barn(inVertical)">
                                      <p:cBhvr>
                                        <p:cTn id="59" dur="500"/>
                                        <p:tgtEl>
                                          <p:spTgt spid="4"/>
                                        </p:tgtEl>
                                      </p:cBhvr>
                                    </p:animEffect>
                                    <p:set>
                                      <p:cBhvr>
                                        <p:cTn id="60" dur="1" fill="hold">
                                          <p:stCondLst>
                                            <p:cond delay="499"/>
                                          </p:stCondLst>
                                        </p:cTn>
                                        <p:tgtEl>
                                          <p:spTgt spid="4"/>
                                        </p:tgtEl>
                                        <p:attrNameLst>
                                          <p:attrName>style.visibility</p:attrName>
                                        </p:attrNameLst>
                                      </p:cBhvr>
                                      <p:to>
                                        <p:strVal val="hidden"/>
                                      </p:to>
                                    </p:set>
                                  </p:childTnLst>
                                </p:cTn>
                              </p:par>
                              <p:par>
                                <p:cTn id="61" presetID="16" presetClass="exit" presetSubtype="21" fill="hold" nodeType="withEffect">
                                  <p:stCondLst>
                                    <p:cond delay="0"/>
                                  </p:stCondLst>
                                  <p:childTnLst>
                                    <p:animEffect transition="out" filter="barn(inVertical)">
                                      <p:cBhvr>
                                        <p:cTn id="62" dur="500"/>
                                        <p:tgtEl>
                                          <p:spTgt spid="9"/>
                                        </p:tgtEl>
                                      </p:cBhvr>
                                    </p:animEffect>
                                    <p:set>
                                      <p:cBhvr>
                                        <p:cTn id="63" dur="1" fill="hold">
                                          <p:stCondLst>
                                            <p:cond delay="499"/>
                                          </p:stCondLst>
                                        </p:cTn>
                                        <p:tgtEl>
                                          <p:spTgt spid="9"/>
                                        </p:tgtEl>
                                        <p:attrNameLst>
                                          <p:attrName>style.visibility</p:attrName>
                                        </p:attrNameLst>
                                      </p:cBhvr>
                                      <p:to>
                                        <p:strVal val="hidden"/>
                                      </p:to>
                                    </p:set>
                                  </p:childTnLst>
                                </p:cTn>
                              </p:par>
                              <p:par>
                                <p:cTn id="64" presetID="16" presetClass="exit" presetSubtype="21" fill="hold" grpId="1" nodeType="withEffect">
                                  <p:stCondLst>
                                    <p:cond delay="0"/>
                                  </p:stCondLst>
                                  <p:childTnLst>
                                    <p:animEffect transition="out" filter="barn(inVertical)">
                                      <p:cBhvr>
                                        <p:cTn id="65" dur="500"/>
                                        <p:tgtEl>
                                          <p:spTgt spid="17"/>
                                        </p:tgtEl>
                                      </p:cBhvr>
                                    </p:animEffect>
                                    <p:set>
                                      <p:cBhvr>
                                        <p:cTn id="66" dur="1" fill="hold">
                                          <p:stCondLst>
                                            <p:cond delay="499"/>
                                          </p:stCondLst>
                                        </p:cTn>
                                        <p:tgtEl>
                                          <p:spTgt spid="17"/>
                                        </p:tgtEl>
                                        <p:attrNameLst>
                                          <p:attrName>style.visibility</p:attrName>
                                        </p:attrNameLst>
                                      </p:cBhvr>
                                      <p:to>
                                        <p:strVal val="hidden"/>
                                      </p:to>
                                    </p:set>
                                  </p:childTnLst>
                                </p:cTn>
                              </p:par>
                              <p:par>
                                <p:cTn id="67" presetID="16" presetClass="exit" presetSubtype="21" fill="hold" grpId="1" nodeType="withEffect">
                                  <p:stCondLst>
                                    <p:cond delay="0"/>
                                  </p:stCondLst>
                                  <p:childTnLst>
                                    <p:animEffect transition="out" filter="barn(inVertical)">
                                      <p:cBhvr>
                                        <p:cTn id="68" dur="500"/>
                                        <p:tgtEl>
                                          <p:spTgt spid="19"/>
                                        </p:tgtEl>
                                      </p:cBhvr>
                                    </p:animEffect>
                                    <p:set>
                                      <p:cBhvr>
                                        <p:cTn id="69" dur="1" fill="hold">
                                          <p:stCondLst>
                                            <p:cond delay="499"/>
                                          </p:stCondLst>
                                        </p:cTn>
                                        <p:tgtEl>
                                          <p:spTgt spid="19"/>
                                        </p:tgtEl>
                                        <p:attrNameLst>
                                          <p:attrName>style.visibility</p:attrName>
                                        </p:attrNameLst>
                                      </p:cBhvr>
                                      <p:to>
                                        <p:strVal val="hidden"/>
                                      </p:to>
                                    </p:set>
                                  </p:childTnLst>
                                </p:cTn>
                              </p:par>
                              <p:par>
                                <p:cTn id="70" presetID="16" presetClass="exit" presetSubtype="21" fill="hold" grpId="1" nodeType="withEffect">
                                  <p:stCondLst>
                                    <p:cond delay="0"/>
                                  </p:stCondLst>
                                  <p:childTnLst>
                                    <p:animEffect transition="out" filter="barn(inVertical)">
                                      <p:cBhvr>
                                        <p:cTn id="71" dur="500"/>
                                        <p:tgtEl>
                                          <p:spTgt spid="20"/>
                                        </p:tgtEl>
                                      </p:cBhvr>
                                    </p:animEffect>
                                    <p:set>
                                      <p:cBhvr>
                                        <p:cTn id="72" dur="1" fill="hold">
                                          <p:stCondLst>
                                            <p:cond delay="499"/>
                                          </p:stCondLst>
                                        </p:cTn>
                                        <p:tgtEl>
                                          <p:spTgt spid="2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P spid="14" grpId="0"/>
      <p:bldP spid="14" grpId="1"/>
      <p:bldP spid="16" grpId="0"/>
      <p:bldP spid="16" grpId="1"/>
      <p:bldP spid="17" grpId="0"/>
      <p:bldP spid="17" grpId="1"/>
      <p:bldP spid="19" grpId="0"/>
      <p:bldP spid="19" grpId="1"/>
      <p:bldP spid="20" grpId="0"/>
      <p:bldP spid="20" grpId="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3" name="Rectangle à coins arrondis 2"/>
          <p:cNvSpPr/>
          <p:nvPr/>
        </p:nvSpPr>
        <p:spPr>
          <a:xfrm>
            <a:off x="4620987" y="506186"/>
            <a:ext cx="7571014" cy="5453743"/>
          </a:xfrm>
          <a:prstGeom prst="roundRect">
            <a:avLst/>
          </a:prstGeom>
          <a:solidFill>
            <a:schemeClr val="tx2">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rtl="1"/>
            <a:r>
              <a:rPr lang="ar-DZ" sz="4000" dirty="0">
                <a:solidFill>
                  <a:schemeClr val="tx2"/>
                </a:solidFill>
              </a:rPr>
              <a:t>ونختم بالقول والتأكيد على ان التغيير امر ضروري بشرط الاقتناع به والعمل على تجسيده بنية صادقة وخدمة للمصلحة العامة ،وأن الذي يرفضه سيبقى يعاني ولن </a:t>
            </a:r>
          </a:p>
          <a:p>
            <a:pPr algn="just" rtl="1"/>
            <a:r>
              <a:rPr lang="ar-DZ" sz="4000" dirty="0">
                <a:solidFill>
                  <a:schemeClr val="tx2"/>
                </a:solidFill>
              </a:rPr>
              <a:t> يكتب له التطور والنجاح مهما كانت أساليب عمله ومهما كان ذكاؤه </a:t>
            </a:r>
          </a:p>
        </p:txBody>
      </p:sp>
    </p:spTree>
    <p:extLst>
      <p:ext uri="{BB962C8B-B14F-4D97-AF65-F5344CB8AC3E}">
        <p14:creationId xmlns:p14="http://schemas.microsoft.com/office/powerpoint/2010/main" xmlns="" val="3753825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xmlns="" val="244031201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3" name="Rectangle 2"/>
          <p:cNvSpPr/>
          <p:nvPr/>
        </p:nvSpPr>
        <p:spPr>
          <a:xfrm>
            <a:off x="7870372" y="0"/>
            <a:ext cx="3788228" cy="65314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4400" b="1" dirty="0" smtClean="0">
                <a:solidFill>
                  <a:schemeClr val="tx2"/>
                </a:solidFill>
              </a:rPr>
              <a:t>خطة العمل</a:t>
            </a:r>
            <a:r>
              <a:rPr lang="ar-DZ" dirty="0" smtClean="0"/>
              <a:t> </a:t>
            </a:r>
            <a:endParaRPr lang="fr-FR" dirty="0"/>
          </a:p>
        </p:txBody>
      </p:sp>
      <p:graphicFrame>
        <p:nvGraphicFramePr>
          <p:cNvPr id="4" name="Diagramme 3"/>
          <p:cNvGraphicFramePr/>
          <p:nvPr>
            <p:extLst>
              <p:ext uri="{D42A27DB-BD31-4B8C-83A1-F6EECF244321}">
                <p14:modId xmlns:p14="http://schemas.microsoft.com/office/powerpoint/2010/main" xmlns="" val="4221246202"/>
              </p:ext>
            </p:extLst>
          </p:nvPr>
        </p:nvGraphicFramePr>
        <p:xfrm>
          <a:off x="-36288" y="849086"/>
          <a:ext cx="12086773" cy="60089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Image 4"/>
          <p:cNvPicPr>
            <a:picLocks noChangeAspect="1"/>
          </p:cNvPicPr>
          <p:nvPr/>
        </p:nvPicPr>
        <p:blipFill>
          <a:blip r:embed="rId7">
            <a:extLst>
              <a:ext uri="{28A0092B-C50C-407E-A947-70E740481C1C}">
                <a14:useLocalDpi xmlns:a14="http://schemas.microsoft.com/office/drawing/2010/main" xmlns="" val="0"/>
              </a:ext>
            </a:extLst>
          </a:blip>
          <a:stretch>
            <a:fillRect/>
          </a:stretch>
        </p:blipFill>
        <p:spPr>
          <a:xfrm>
            <a:off x="0" y="0"/>
            <a:ext cx="2246434" cy="6858000"/>
          </a:xfrm>
          <a:prstGeom prst="rect">
            <a:avLst/>
          </a:prstGeom>
        </p:spPr>
      </p:pic>
    </p:spTree>
    <p:extLst>
      <p:ext uri="{BB962C8B-B14F-4D97-AF65-F5344CB8AC3E}">
        <p14:creationId xmlns:p14="http://schemas.microsoft.com/office/powerpoint/2010/main" xmlns="" val="410688607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xmlns="" val="415510349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1" y="0"/>
            <a:ext cx="4733366" cy="6858000"/>
          </a:xfrm>
          <a:prstGeom prst="rect">
            <a:avLst/>
          </a:prstGeom>
        </p:spPr>
      </p:pic>
      <p:sp>
        <p:nvSpPr>
          <p:cNvPr id="4" name="Rectangle 3"/>
          <p:cNvSpPr/>
          <p:nvPr/>
        </p:nvSpPr>
        <p:spPr>
          <a:xfrm>
            <a:off x="5118847" y="548225"/>
            <a:ext cx="6553199" cy="6186309"/>
          </a:xfrm>
          <a:prstGeom prst="rect">
            <a:avLst/>
          </a:prstGeom>
        </p:spPr>
        <p:txBody>
          <a:bodyPr wrap="square">
            <a:spAutoFit/>
          </a:bodyPr>
          <a:lstStyle/>
          <a:p>
            <a:pPr algn="just" rtl="1"/>
            <a:r>
              <a:rPr lang="ar-DZ" sz="4400" dirty="0">
                <a:latin typeface="Traditional Arabic" panose="02020603050405020304" pitchFamily="18" charset="-78"/>
                <a:cs typeface="Traditional Arabic" panose="02020603050405020304" pitchFamily="18" charset="-78"/>
              </a:rPr>
              <a:t>يعد عمل الكاتب من الضرورات لسلوكية التطورات والتقنيات الحديثة </a:t>
            </a:r>
            <a:r>
              <a:rPr lang="ar-DZ" sz="4400" dirty="0" err="1">
                <a:latin typeface="Traditional Arabic" panose="02020603050405020304" pitchFamily="18" charset="-78"/>
                <a:cs typeface="Traditional Arabic" panose="02020603050405020304" pitchFamily="18" charset="-78"/>
              </a:rPr>
              <a:t>ولانجاح</a:t>
            </a:r>
            <a:r>
              <a:rPr lang="ar-DZ" sz="4400" dirty="0">
                <a:latin typeface="Traditional Arabic" panose="02020603050405020304" pitchFamily="18" charset="-78"/>
                <a:cs typeface="Traditional Arabic" panose="02020603050405020304" pitchFamily="18" charset="-78"/>
              </a:rPr>
              <a:t> عمل ايه منظمة وتحقيق أهدافها يتطلب الاخذ بالاعتبار إمكانيات </a:t>
            </a:r>
            <a:r>
              <a:rPr lang="ar-DZ" sz="4400" dirty="0" smtClean="0">
                <a:latin typeface="Traditional Arabic" panose="02020603050405020304" pitchFamily="18" charset="-78"/>
                <a:cs typeface="Traditional Arabic" panose="02020603050405020304" pitchFamily="18" charset="-78"/>
              </a:rPr>
              <a:t>المنظمة </a:t>
            </a:r>
            <a:r>
              <a:rPr lang="ar-DZ" sz="4400" dirty="0">
                <a:latin typeface="Traditional Arabic" panose="02020603050405020304" pitchFamily="18" charset="-78"/>
                <a:cs typeface="Traditional Arabic" panose="02020603050405020304" pitchFamily="18" charset="-78"/>
              </a:rPr>
              <a:t>المادية والبشرية لنجاح ذلك التغيير ومراعاة طموحات الافراد العاملين سواء من الخريجين الجدد او المعينين حديثا </a:t>
            </a:r>
          </a:p>
          <a:p>
            <a:pPr algn="just" rtl="1"/>
            <a:r>
              <a:rPr lang="ar-DZ" sz="4400" dirty="0">
                <a:latin typeface="Traditional Arabic" panose="02020603050405020304" pitchFamily="18" charset="-78"/>
                <a:cs typeface="Traditional Arabic" panose="02020603050405020304" pitchFamily="18" charset="-78"/>
              </a:rPr>
              <a:t>ماهي الاتجاهات واهميتها ؟ </a:t>
            </a:r>
          </a:p>
          <a:p>
            <a:pPr algn="just" rtl="1"/>
            <a:r>
              <a:rPr lang="ar-DZ" sz="4400" dirty="0" err="1">
                <a:latin typeface="Traditional Arabic" panose="02020603050405020304" pitchFamily="18" charset="-78"/>
                <a:cs typeface="Traditional Arabic" panose="02020603050405020304" pitchFamily="18" charset="-78"/>
              </a:rPr>
              <a:t>ماهو</a:t>
            </a:r>
            <a:r>
              <a:rPr lang="ar-DZ" sz="4400" dirty="0">
                <a:latin typeface="Traditional Arabic" panose="02020603050405020304" pitchFamily="18" charset="-78"/>
                <a:cs typeface="Traditional Arabic" panose="02020603050405020304" pitchFamily="18" charset="-78"/>
              </a:rPr>
              <a:t> التغيير </a:t>
            </a:r>
            <a:r>
              <a:rPr lang="ar-DZ" sz="4400" dirty="0" err="1">
                <a:latin typeface="Traditional Arabic" panose="02020603050405020304" pitchFamily="18" charset="-78"/>
                <a:cs typeface="Traditional Arabic" panose="02020603050405020304" pitchFamily="18" charset="-78"/>
              </a:rPr>
              <a:t>ومقاومةالتغيير</a:t>
            </a:r>
            <a:r>
              <a:rPr lang="ar-DZ" sz="4400" dirty="0">
                <a:latin typeface="Traditional Arabic" panose="02020603050405020304" pitchFamily="18" charset="-78"/>
                <a:cs typeface="Traditional Arabic" panose="02020603050405020304" pitchFamily="18" charset="-78"/>
              </a:rPr>
              <a:t> ؟   </a:t>
            </a:r>
            <a:endParaRPr lang="fr-FR" sz="4400" dirty="0">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xmlns="" val="288521564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3" name="Rectangle à coins arrondis 2"/>
          <p:cNvSpPr/>
          <p:nvPr/>
        </p:nvSpPr>
        <p:spPr>
          <a:xfrm>
            <a:off x="161365" y="3240740"/>
            <a:ext cx="4639235" cy="1680883"/>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sp>
        <p:nvSpPr>
          <p:cNvPr id="4" name="Rectangle 3"/>
          <p:cNvSpPr/>
          <p:nvPr/>
        </p:nvSpPr>
        <p:spPr>
          <a:xfrm>
            <a:off x="647788" y="3357906"/>
            <a:ext cx="3666388" cy="1446550"/>
          </a:xfrm>
          <a:prstGeom prst="rect">
            <a:avLst/>
          </a:prstGeom>
          <a:noFill/>
        </p:spPr>
        <p:txBody>
          <a:bodyPr wrap="none" lIns="91440" tIns="45720" rIns="91440" bIns="45720">
            <a:spAutoFit/>
          </a:bodyPr>
          <a:lstStyle/>
          <a:p>
            <a:pPr algn="ctr"/>
            <a:r>
              <a:rPr lang="ar-DZ" sz="8800" b="1" dirty="0" smtClean="0">
                <a:ln w="9525">
                  <a:solidFill>
                    <a:schemeClr val="bg1"/>
                  </a:solidFill>
                  <a:prstDash val="solid"/>
                </a:ln>
                <a:effectLst>
                  <a:outerShdw blurRad="12700" dist="38100" dir="2700000" algn="tl" rotWithShape="0">
                    <a:schemeClr val="bg1">
                      <a:lumMod val="50000"/>
                    </a:schemeClr>
                  </a:outerShdw>
                </a:effectLst>
              </a:rPr>
              <a:t>الاتجاهات</a:t>
            </a:r>
            <a:endParaRPr lang="fr-FR" sz="88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xmlns="" val="147062584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à coins arrondis 1"/>
          <p:cNvSpPr/>
          <p:nvPr/>
        </p:nvSpPr>
        <p:spPr>
          <a:xfrm>
            <a:off x="652182" y="981635"/>
            <a:ext cx="11288806" cy="1425386"/>
          </a:xfrm>
          <a:prstGeom prst="roundRect">
            <a:avLst/>
          </a:prstGeom>
          <a:solidFill>
            <a:schemeClr val="accent3">
              <a:lumMod val="75000"/>
            </a:schemeClr>
          </a:solidFill>
        </p:spPr>
        <p:style>
          <a:lnRef idx="0">
            <a:schemeClr val="accent4"/>
          </a:lnRef>
          <a:fillRef idx="3">
            <a:schemeClr val="accent4"/>
          </a:fillRef>
          <a:effectRef idx="3">
            <a:schemeClr val="accent4"/>
          </a:effectRef>
          <a:fontRef idx="minor">
            <a:schemeClr val="lt1"/>
          </a:fontRef>
        </p:style>
        <p:txBody>
          <a:bodyPr rtlCol="0" anchor="ctr"/>
          <a:lstStyle/>
          <a:p>
            <a:pPr algn="r" rtl="1"/>
            <a:r>
              <a:rPr lang="ar-DZ" sz="5400" dirty="0">
                <a:solidFill>
                  <a:schemeClr val="tx1"/>
                </a:solidFill>
                <a:latin typeface="Traditional Arabic" panose="02020603050405020304" pitchFamily="18" charset="-78"/>
                <a:cs typeface="Traditional Arabic" panose="02020603050405020304" pitchFamily="18" charset="-78"/>
              </a:rPr>
              <a:t>يعود اصل كلمة الاتجاه الى الكلمة اللاتينية </a:t>
            </a:r>
            <a:r>
              <a:rPr lang="fr-FR" sz="5400" dirty="0">
                <a:solidFill>
                  <a:schemeClr val="tx1"/>
                </a:solidFill>
                <a:latin typeface="Traditional Arabic" panose="02020603050405020304" pitchFamily="18" charset="-78"/>
                <a:cs typeface="Traditional Arabic" panose="02020603050405020304" pitchFamily="18" charset="-78"/>
              </a:rPr>
              <a:t>(</a:t>
            </a:r>
            <a:r>
              <a:rPr lang="fr-FR" sz="5400" dirty="0" err="1">
                <a:solidFill>
                  <a:schemeClr val="tx1"/>
                </a:solidFill>
                <a:latin typeface="Traditional Arabic" panose="02020603050405020304" pitchFamily="18" charset="-78"/>
                <a:cs typeface="Traditional Arabic" panose="02020603050405020304" pitchFamily="18" charset="-78"/>
              </a:rPr>
              <a:t>aptus</a:t>
            </a:r>
            <a:r>
              <a:rPr lang="fr-FR" sz="5400" dirty="0">
                <a:solidFill>
                  <a:schemeClr val="tx1"/>
                </a:solidFill>
                <a:latin typeface="Traditional Arabic" panose="02020603050405020304" pitchFamily="18" charset="-78"/>
                <a:cs typeface="Traditional Arabic" panose="02020603050405020304" pitchFamily="18" charset="-78"/>
              </a:rPr>
              <a:t>)</a:t>
            </a:r>
            <a:r>
              <a:rPr lang="ar-DZ" sz="5400" dirty="0">
                <a:solidFill>
                  <a:schemeClr val="tx1"/>
                </a:solidFill>
                <a:latin typeface="Traditional Arabic" panose="02020603050405020304" pitchFamily="18" charset="-78"/>
                <a:cs typeface="Traditional Arabic" panose="02020603050405020304" pitchFamily="18" charset="-78"/>
              </a:rPr>
              <a:t> وتعني الاستعداد وتفيد ضمنا بالتصرف</a:t>
            </a:r>
            <a:endParaRPr lang="fr-FR" sz="5400" dirty="0">
              <a:solidFill>
                <a:schemeClr val="tx1"/>
              </a:solidFill>
            </a:endParaRPr>
          </a:p>
        </p:txBody>
      </p:sp>
      <p:sp>
        <p:nvSpPr>
          <p:cNvPr id="3" name="Rectangle à coins arrondis 2"/>
          <p:cNvSpPr/>
          <p:nvPr/>
        </p:nvSpPr>
        <p:spPr>
          <a:xfrm>
            <a:off x="652181" y="2561660"/>
            <a:ext cx="11288807" cy="2407023"/>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r" rtl="1"/>
            <a:r>
              <a:rPr lang="ar-DZ" sz="3600" dirty="0">
                <a:solidFill>
                  <a:schemeClr val="tx1"/>
                </a:solidFill>
                <a:latin typeface="Traditional Arabic" panose="02020603050405020304" pitchFamily="18" charset="-78"/>
                <a:cs typeface="Traditional Arabic" panose="02020603050405020304" pitchFamily="18" charset="-78"/>
              </a:rPr>
              <a:t>عرف ( سليمان : بدون تاريخ : 15) الاتجاهات بأنها استجابة ضمنية متوقعة ومؤدية الى نماذج سلوكية علنية ويمكن تحريكها بالعديد من المثيرات </a:t>
            </a:r>
            <a:r>
              <a:rPr lang="ar-DZ" sz="3600" dirty="0" smtClean="0">
                <a:solidFill>
                  <a:schemeClr val="tx1"/>
                </a:solidFill>
                <a:latin typeface="Traditional Arabic" panose="02020603050405020304" pitchFamily="18" charset="-78"/>
                <a:cs typeface="Traditional Arabic" panose="02020603050405020304" pitchFamily="18" charset="-78"/>
              </a:rPr>
              <a:t>الناتجة عن </a:t>
            </a:r>
            <a:r>
              <a:rPr lang="ar-DZ" sz="3600" dirty="0">
                <a:solidFill>
                  <a:schemeClr val="tx1"/>
                </a:solidFill>
                <a:latin typeface="Traditional Arabic" panose="02020603050405020304" pitchFamily="18" charset="-78"/>
                <a:cs typeface="Traditional Arabic" panose="02020603050405020304" pitchFamily="18" charset="-78"/>
              </a:rPr>
              <a:t>التعلم المسبق او عن القدرة على التجميع والتمييز والتي تعتبر مثيرا لاتجاهات أخرى ومحركا للسلوك في نفس الوقت وصمامه في المجتمع الذي </a:t>
            </a:r>
            <a:r>
              <a:rPr lang="ar-DZ" sz="3600" dirty="0" smtClean="0">
                <a:solidFill>
                  <a:schemeClr val="tx1"/>
                </a:solidFill>
                <a:latin typeface="Traditional Arabic" panose="02020603050405020304" pitchFamily="18" charset="-78"/>
                <a:cs typeface="Traditional Arabic" panose="02020603050405020304" pitchFamily="18" charset="-78"/>
              </a:rPr>
              <a:t>يعيشه </a:t>
            </a:r>
            <a:r>
              <a:rPr lang="ar-DZ" sz="3600" dirty="0">
                <a:solidFill>
                  <a:schemeClr val="tx1"/>
                </a:solidFill>
                <a:latin typeface="Traditional Arabic" panose="02020603050405020304" pitchFamily="18" charset="-78"/>
                <a:cs typeface="Traditional Arabic" panose="02020603050405020304" pitchFamily="18" charset="-78"/>
              </a:rPr>
              <a:t>الفرد . </a:t>
            </a:r>
          </a:p>
        </p:txBody>
      </p:sp>
      <p:sp>
        <p:nvSpPr>
          <p:cNvPr id="4" name="Rectangle à coins arrondis 3"/>
          <p:cNvSpPr/>
          <p:nvPr/>
        </p:nvSpPr>
        <p:spPr>
          <a:xfrm>
            <a:off x="652182" y="5096433"/>
            <a:ext cx="11288806" cy="1398495"/>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r" rtl="1"/>
            <a:r>
              <a:rPr lang="ar-DZ" sz="4000" dirty="0">
                <a:solidFill>
                  <a:schemeClr val="tx1"/>
                </a:solidFill>
                <a:latin typeface="Traditional Arabic" panose="02020603050405020304" pitchFamily="18" charset="-78"/>
                <a:cs typeface="Traditional Arabic" panose="02020603050405020304" pitchFamily="18" charset="-78"/>
              </a:rPr>
              <a:t>وأكد (السلمي ، 1975: 215) بأنها تنظيم متناسق من المفاهيم والمعتقدات والعادات والدوافع بالنسبة لشيء محدد .</a:t>
            </a:r>
            <a:endParaRPr lang="fr-FR" sz="4000" dirty="0">
              <a:solidFill>
                <a:schemeClr val="tx1"/>
              </a:solidFill>
            </a:endParaRPr>
          </a:p>
        </p:txBody>
      </p:sp>
      <p:sp>
        <p:nvSpPr>
          <p:cNvPr id="5" name="Rectangle 4"/>
          <p:cNvSpPr/>
          <p:nvPr/>
        </p:nvSpPr>
        <p:spPr>
          <a:xfrm>
            <a:off x="7910963" y="-180384"/>
            <a:ext cx="3900428" cy="923330"/>
          </a:xfrm>
          <a:prstGeom prst="rect">
            <a:avLst/>
          </a:prstGeom>
          <a:noFill/>
        </p:spPr>
        <p:txBody>
          <a:bodyPr wrap="none" lIns="91440" tIns="45720" rIns="91440" bIns="45720">
            <a:spAutoFit/>
          </a:bodyPr>
          <a:lstStyle/>
          <a:p>
            <a:pPr algn="ctr"/>
            <a:r>
              <a:rPr lang="ar-DZ" sz="5400" dirty="0" smtClean="0">
                <a:ln w="0"/>
                <a:effectLst>
                  <a:reflection blurRad="6350" stA="53000" endA="300" endPos="35500" dir="5400000" sy="-90000" algn="bl" rotWithShape="0"/>
                </a:effectLst>
              </a:rPr>
              <a:t>مفهوم الاتجاهات</a:t>
            </a:r>
            <a:endParaRPr lang="fr-FR" sz="5400" dirty="0">
              <a:ln w="0"/>
              <a:effectLst>
                <a:reflection blurRad="6350" stA="53000" endA="300" endPos="35500" dir="5400000" sy="-90000" algn="bl" rotWithShape="0"/>
              </a:effectLst>
            </a:endParaRPr>
          </a:p>
        </p:txBody>
      </p:sp>
    </p:spTree>
    <p:extLst>
      <p:ext uri="{BB962C8B-B14F-4D97-AF65-F5344CB8AC3E}">
        <p14:creationId xmlns:p14="http://schemas.microsoft.com/office/powerpoint/2010/main" xmlns="" val="284253770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rrondir un rectangle à un seul coin 1"/>
          <p:cNvSpPr/>
          <p:nvPr/>
        </p:nvSpPr>
        <p:spPr>
          <a:xfrm>
            <a:off x="0" y="0"/>
            <a:ext cx="12191999" cy="4327071"/>
          </a:xfrm>
          <a:prstGeom prst="round1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DZ" sz="4400" dirty="0" smtClean="0">
                <a:solidFill>
                  <a:schemeClr val="tx1">
                    <a:lumMod val="65000"/>
                    <a:lumOff val="35000"/>
                  </a:schemeClr>
                </a:solidFill>
              </a:rPr>
              <a:t>وهناك تعريف آخر يرى ان الاتجاهات تعبر عن « مواقف فعلية أو جسدية إزاء ظاهرة معينة ، حيث تعطي الاتجاهات معلومات عن حالة الغضب أو الاكتئاب او الخوف او أي سلوك قد يسلكه الفرد نحو </a:t>
            </a:r>
            <a:r>
              <a:rPr lang="ar-DZ" sz="4400" dirty="0" err="1" smtClean="0">
                <a:solidFill>
                  <a:schemeClr val="tx1">
                    <a:lumMod val="65000"/>
                    <a:lumOff val="35000"/>
                  </a:schemeClr>
                </a:solidFill>
              </a:rPr>
              <a:t>شيئ</a:t>
            </a:r>
            <a:r>
              <a:rPr lang="ar-DZ" sz="4400" dirty="0" smtClean="0">
                <a:solidFill>
                  <a:schemeClr val="tx1">
                    <a:lumMod val="65000"/>
                    <a:lumOff val="35000"/>
                  </a:schemeClr>
                </a:solidFill>
              </a:rPr>
              <a:t> معين ....الخ  أي ان الاتجاهات تبين كيفية تعامل الموظف مع الظاهرة التي تصادفه </a:t>
            </a:r>
            <a:endParaRPr lang="fr-FR" sz="4400" dirty="0">
              <a:solidFill>
                <a:schemeClr val="tx1">
                  <a:lumMod val="65000"/>
                  <a:lumOff val="35000"/>
                </a:schemeClr>
              </a:solidFill>
            </a:endParaRPr>
          </a:p>
        </p:txBody>
      </p:sp>
      <p:pic>
        <p:nvPicPr>
          <p:cNvPr id="3" name="Image 2"/>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1" y="4327072"/>
            <a:ext cx="3657601" cy="2530928"/>
          </a:xfrm>
          <a:prstGeom prst="rect">
            <a:avLst/>
          </a:prstGeom>
        </p:spPr>
      </p:pic>
    </p:spTree>
    <p:extLst>
      <p:ext uri="{BB962C8B-B14F-4D97-AF65-F5344CB8AC3E}">
        <p14:creationId xmlns:p14="http://schemas.microsoft.com/office/powerpoint/2010/main" xmlns="" val="428937797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1"/>
            <a:ext cx="12191998" cy="6857999"/>
          </a:xfrm>
          <a:prstGeom prst="rect">
            <a:avLst/>
          </a:prstGeom>
        </p:spPr>
      </p:pic>
      <p:sp>
        <p:nvSpPr>
          <p:cNvPr id="3" name="Ruban vers le bas 2"/>
          <p:cNvSpPr/>
          <p:nvPr/>
        </p:nvSpPr>
        <p:spPr>
          <a:xfrm>
            <a:off x="1624852" y="-1"/>
            <a:ext cx="8538883" cy="1842248"/>
          </a:xfrm>
          <a:prstGeom prst="ribbon">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عناصر</a:t>
            </a:r>
            <a:r>
              <a:rPr lang="ar-DZ" sz="4400" b="1" dirty="0" smtClean="0">
                <a:ln w="22225">
                  <a:solidFill>
                    <a:schemeClr val="accent2"/>
                  </a:solidFill>
                  <a:prstDash val="solid"/>
                </a:ln>
                <a:solidFill>
                  <a:schemeClr val="accent2">
                    <a:lumMod val="40000"/>
                    <a:lumOff val="60000"/>
                  </a:schemeClr>
                </a:solidFill>
              </a:rPr>
              <a:t> </a:t>
            </a:r>
            <a:r>
              <a:rPr lang="ar-DZ"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الاتجاه</a:t>
            </a:r>
            <a:r>
              <a:rPr lang="ar-DZ" sz="4400" b="1" dirty="0" smtClean="0">
                <a:ln w="22225">
                  <a:solidFill>
                    <a:schemeClr val="accent2"/>
                  </a:solidFill>
                  <a:prstDash val="solid"/>
                </a:ln>
                <a:solidFill>
                  <a:schemeClr val="accent2">
                    <a:lumMod val="40000"/>
                    <a:lumOff val="60000"/>
                  </a:schemeClr>
                </a:solidFill>
              </a:rPr>
              <a:t> </a:t>
            </a:r>
            <a:endParaRPr lang="fr-FR" sz="4400" dirty="0"/>
          </a:p>
        </p:txBody>
      </p:sp>
      <p:graphicFrame>
        <p:nvGraphicFramePr>
          <p:cNvPr id="4" name="Diagramme 3"/>
          <p:cNvGraphicFramePr/>
          <p:nvPr>
            <p:extLst>
              <p:ext uri="{D42A27DB-BD31-4B8C-83A1-F6EECF244321}">
                <p14:modId xmlns:p14="http://schemas.microsoft.com/office/powerpoint/2010/main" xmlns="" val="2957059063"/>
              </p:ext>
            </p:extLst>
          </p:nvPr>
        </p:nvGraphicFramePr>
        <p:xfrm>
          <a:off x="280894" y="154640"/>
          <a:ext cx="11630212" cy="654871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xmlns="" val="1123227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xit" presetSubtype="21" fill="hold" grpId="0" nodeType="clickEffect">
                                  <p:stCondLst>
                                    <p:cond delay="0"/>
                                  </p:stCondLst>
                                  <p:childTnLst>
                                    <p:animEffect transition="out" filter="barn(inVertical)">
                                      <p:cBhvr>
                                        <p:cTn id="6" dur="500"/>
                                        <p:tgtEl>
                                          <p:spTgt spid="3">
                                            <p:txEl>
                                              <p:pRg st="0" end="0"/>
                                            </p:txEl>
                                          </p:spTgt>
                                        </p:tgtEl>
                                      </p:cBhvr>
                                    </p:animEffect>
                                    <p:set>
                                      <p:cBhvr>
                                        <p:cTn id="7" dur="1" fill="hold">
                                          <p:stCondLst>
                                            <p:cond delay="499"/>
                                          </p:stCondLst>
                                        </p:cTn>
                                        <p:tgtEl>
                                          <p:spTgt spid="3">
                                            <p:txEl>
                                              <p:pRg st="0" end="0"/>
                                            </p:txEl>
                                          </p:spTgt>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6" presetClass="exit" presetSubtype="21" fill="hold" grpId="0" nodeType="clickEffect">
                                  <p:stCondLst>
                                    <p:cond delay="0"/>
                                  </p:stCondLst>
                                  <p:childTnLst>
                                    <p:animEffect transition="out" filter="barn(inVertical)">
                                      <p:cBhvr>
                                        <p:cTn id="11" dur="500"/>
                                        <p:tgtEl>
                                          <p:spTgt spid="3">
                                            <p:bg/>
                                          </p:spTgt>
                                        </p:tgtEl>
                                      </p:cBhvr>
                                    </p:animEffect>
                                    <p:set>
                                      <p:cBhvr>
                                        <p:cTn id="12" dur="1" fill="hold">
                                          <p:stCondLst>
                                            <p:cond delay="499"/>
                                          </p:stCondLst>
                                        </p:cTn>
                                        <p:tgtEl>
                                          <p:spTgt spid="3">
                                            <p:bg/>
                                          </p:spTgt>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heel(1)">
                                      <p:cBhvr>
                                        <p:cTn id="1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Graphic spid="4" grpId="0">
        <p:bldAsOne/>
      </p:bldGraphic>
    </p:bldLst>
  </p:timing>
</p:sld>
</file>

<file path=ppt/theme/theme1.xml><?xml version="1.0" encoding="utf-8"?>
<a:theme xmlns:a="http://schemas.openxmlformats.org/drawingml/2006/main" name="Badge">
  <a:themeElements>
    <a:clrScheme name="Badge">
      <a:dk1>
        <a:sysClr val="windowText" lastClr="000000"/>
      </a:dk1>
      <a:lt1>
        <a:sysClr val="window" lastClr="FFFFFF"/>
      </a:lt1>
      <a:dk2>
        <a:srgbClr val="171312"/>
      </a:dk2>
      <a:lt2>
        <a:srgbClr val="F7F0DF"/>
      </a:lt2>
      <a:accent1>
        <a:srgbClr val="53AE6E"/>
      </a:accent1>
      <a:accent2>
        <a:srgbClr val="326267"/>
      </a:accent2>
      <a:accent3>
        <a:srgbClr val="C5C34A"/>
      </a:accent3>
      <a:accent4>
        <a:srgbClr val="BF6546"/>
      </a:accent4>
      <a:accent5>
        <a:srgbClr val="81B5A8"/>
      </a:accent5>
      <a:accent6>
        <a:srgbClr val="636455"/>
      </a:accent6>
      <a:hlink>
        <a:srgbClr val="81B5A8"/>
      </a:hlink>
      <a:folHlink>
        <a:srgbClr val="936888"/>
      </a:folHlink>
    </a:clrScheme>
    <a:fontScheme name="Badge">
      <a:majorFont>
        <a:latin typeface="Impact"/>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d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Badge" id="{71A07785-5930-41D4-9A83-E23602B48E98}" vid="{A1A3E1F0-B5EF-49C5-810A-B1B32AEDDC80}"/>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Badge</Template>
  <TotalTime>1698</TotalTime>
  <Words>1374</Words>
  <Application>Microsoft Office PowerPoint</Application>
  <PresentationFormat>Personnalisé</PresentationFormat>
  <Paragraphs>134</Paragraphs>
  <Slides>21</Slides>
  <Notes>1</Notes>
  <HiddenSlides>0</HiddenSlides>
  <MMClips>0</MMClips>
  <ScaleCrop>false</ScaleCrop>
  <HeadingPairs>
    <vt:vector size="4" baseType="variant">
      <vt:variant>
        <vt:lpstr>Thème</vt:lpstr>
      </vt:variant>
      <vt:variant>
        <vt:i4>1</vt:i4>
      </vt:variant>
      <vt:variant>
        <vt:lpstr>Titres des diapositives</vt:lpstr>
      </vt:variant>
      <vt:variant>
        <vt:i4>21</vt:i4>
      </vt:variant>
    </vt:vector>
  </HeadingPairs>
  <TitlesOfParts>
    <vt:vector size="22" baseType="lpstr">
      <vt:lpstr>Badge</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dmtinfo</dc:creator>
  <cp:lastModifiedBy>dell</cp:lastModifiedBy>
  <cp:revision>44</cp:revision>
  <dcterms:created xsi:type="dcterms:W3CDTF">2020-02-27T18:53:35Z</dcterms:created>
  <dcterms:modified xsi:type="dcterms:W3CDTF">2020-03-13T23:54:05Z</dcterms:modified>
</cp:coreProperties>
</file>