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8EDC7-38E3-4F4A-854E-952F0580C422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BA35C-1BCA-43EF-A810-7F51CB084FB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2000264"/>
          </a:xfrm>
        </p:spPr>
        <p:txBody>
          <a:bodyPr>
            <a:normAutofit/>
          </a:bodyPr>
          <a:lstStyle/>
          <a:p>
            <a:pPr rtl="1"/>
            <a:r>
              <a:rPr lang="ar-DZ" sz="2000" b="1" dirty="0" smtClean="0"/>
              <a:t>جامعة محمد </a:t>
            </a:r>
            <a:r>
              <a:rPr lang="ar-DZ" sz="2000" b="1" dirty="0" err="1" smtClean="0"/>
              <a:t>خيضر</a:t>
            </a:r>
            <a:r>
              <a:rPr lang="ar-DZ" sz="2000" b="1" dirty="0" smtClean="0"/>
              <a:t> بسكرة –الجزائر</a:t>
            </a:r>
            <a:br>
              <a:rPr lang="ar-DZ" sz="2000" b="1" dirty="0" smtClean="0"/>
            </a:br>
            <a:r>
              <a:rPr lang="ar-DZ" sz="2000" b="1" dirty="0" smtClean="0"/>
              <a:t>كلية العلوم الاقتصادية </a:t>
            </a:r>
            <a:r>
              <a:rPr lang="ar-DZ" sz="2000" b="1" dirty="0" err="1" smtClean="0"/>
              <a:t>و</a:t>
            </a:r>
            <a:r>
              <a:rPr lang="ar-DZ" sz="2000" b="1" dirty="0" smtClean="0"/>
              <a:t> التجارية </a:t>
            </a:r>
            <a:r>
              <a:rPr lang="ar-DZ" sz="2000" b="1" dirty="0" err="1" smtClean="0"/>
              <a:t>و</a:t>
            </a:r>
            <a:r>
              <a:rPr lang="ar-DZ" sz="2000" b="1" dirty="0" smtClean="0"/>
              <a:t> علوم التسيير</a:t>
            </a:r>
            <a:br>
              <a:rPr lang="ar-DZ" sz="2000" b="1" dirty="0" smtClean="0"/>
            </a:br>
            <a:r>
              <a:rPr lang="ar-DZ" sz="2000" b="1" dirty="0" smtClean="0"/>
              <a:t>قسم علوم التسيير</a:t>
            </a:r>
            <a:endParaRPr lang="fr-FR" sz="2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2357430"/>
            <a:ext cx="7286676" cy="3929090"/>
          </a:xfrm>
        </p:spPr>
        <p:txBody>
          <a:bodyPr/>
          <a:lstStyle/>
          <a:p>
            <a:endParaRPr lang="ar-DZ" sz="2800" b="1" dirty="0" smtClean="0">
              <a:solidFill>
                <a:schemeClr val="tx1"/>
              </a:solidFill>
            </a:endParaRPr>
          </a:p>
          <a:p>
            <a:pPr rtl="1"/>
            <a:r>
              <a:rPr lang="ar-DZ" sz="2800" b="1" dirty="0" smtClean="0">
                <a:solidFill>
                  <a:srgbClr val="0070C0"/>
                </a:solidFill>
              </a:rPr>
              <a:t>المحاضرة الخامسة عشر </a:t>
            </a:r>
          </a:p>
          <a:p>
            <a:pPr rtl="1"/>
            <a:r>
              <a:rPr lang="ar-DZ" b="1" dirty="0" smtClean="0">
                <a:solidFill>
                  <a:srgbClr val="FF0000"/>
                </a:solidFill>
              </a:rPr>
              <a:t/>
            </a:r>
            <a:br>
              <a:rPr lang="ar-DZ" b="1" dirty="0" smtClean="0">
                <a:solidFill>
                  <a:srgbClr val="FF0000"/>
                </a:solidFill>
              </a:rPr>
            </a:br>
            <a:r>
              <a:rPr lang="ar-DZ" b="1" dirty="0" smtClean="0">
                <a:solidFill>
                  <a:srgbClr val="FF0000"/>
                </a:solidFill>
              </a:rPr>
              <a:t>استخدام مفهوم الإستراتجية قي مجال                إدارة الموارد البشرية</a:t>
            </a:r>
          </a:p>
          <a:p>
            <a:pPr rtl="1"/>
            <a:endParaRPr lang="ar-DZ" b="1" dirty="0" smtClean="0">
              <a:solidFill>
                <a:srgbClr val="FF0000"/>
              </a:solidFill>
            </a:endParaRPr>
          </a:p>
          <a:p>
            <a:pPr rtl="1"/>
            <a:r>
              <a:rPr lang="ar-DZ" sz="2000" b="1" dirty="0" smtClean="0">
                <a:solidFill>
                  <a:srgbClr val="FF0000"/>
                </a:solidFill>
                <a:cs typeface="+mj-cs"/>
              </a:rPr>
              <a:t>ا.د حجازي </a:t>
            </a:r>
            <a:r>
              <a:rPr lang="ar-DZ" sz="2000" b="1" dirty="0" err="1" smtClean="0">
                <a:solidFill>
                  <a:srgbClr val="FF0000"/>
                </a:solidFill>
                <a:cs typeface="+mj-cs"/>
              </a:rPr>
              <a:t>اسماعيل</a:t>
            </a:r>
            <a:r>
              <a:rPr lang="ar-DZ" sz="2000" b="1" dirty="0" smtClean="0">
                <a:solidFill>
                  <a:srgbClr val="FF0000"/>
                </a:solidFill>
                <a:cs typeface="+mj-cs"/>
              </a:rPr>
              <a:t> </a:t>
            </a:r>
          </a:p>
          <a:p>
            <a:pPr rtl="1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/>
          </a:p>
          <a:p>
            <a:pPr algn="ctr" rtl="1"/>
            <a:r>
              <a:rPr lang="ar-DZ" dirty="0" smtClean="0"/>
              <a:t>ولعل المجال الذي تظهر فيه بكل وضوح</a:t>
            </a:r>
          </a:p>
          <a:p>
            <a:pPr algn="ctr" rtl="1"/>
            <a:endParaRPr lang="ar-DZ" dirty="0"/>
          </a:p>
          <a:p>
            <a:pPr algn="ctr" rtl="1"/>
            <a:r>
              <a:rPr lang="ar-DZ" dirty="0" smtClean="0"/>
              <a:t>هو مجال المواهب 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DZ" sz="2800" b="1" dirty="0" smtClean="0">
              <a:solidFill>
                <a:srgbClr val="FF0000"/>
              </a:solidFill>
            </a:endParaRPr>
          </a:p>
          <a:p>
            <a:pPr algn="r" rtl="1"/>
            <a:endParaRPr lang="ar-DZ" sz="2800" b="1" dirty="0">
              <a:solidFill>
                <a:srgbClr val="FF0000"/>
              </a:solidFill>
            </a:endParaRPr>
          </a:p>
          <a:p>
            <a:pPr algn="r" rtl="1"/>
            <a:endParaRPr lang="ar-DZ" sz="2800" b="1" dirty="0" smtClean="0">
              <a:solidFill>
                <a:srgbClr val="FF0000"/>
              </a:solidFill>
            </a:endParaRPr>
          </a:p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في إي نشاط يستخدم مفهوم الإستراتجية في</a:t>
            </a:r>
            <a:r>
              <a:rPr lang="ar-DZ" sz="2800" b="1" dirty="0" smtClean="0">
                <a:solidFill>
                  <a:srgbClr val="FF0000"/>
                </a:solidFill>
              </a:rPr>
              <a:t> مجال                </a:t>
            </a:r>
            <a:r>
              <a:rPr lang="ar-DZ" sz="2800" b="1" dirty="0" smtClean="0">
                <a:solidFill>
                  <a:srgbClr val="FF0000"/>
                </a:solidFill>
              </a:rPr>
              <a:t> إدارة الموارد البشرية؟ 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من أهم الاستخدامات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 smtClean="0"/>
              <a:t>بالاطلاع على </a:t>
            </a:r>
            <a:r>
              <a:rPr lang="ar-DZ" dirty="0"/>
              <a:t>م</a:t>
            </a:r>
            <a:r>
              <a:rPr lang="ar-DZ" dirty="0" smtClean="0"/>
              <a:t>جموعة  من المراجع العربية </a:t>
            </a:r>
            <a:r>
              <a:rPr lang="ar-DZ" dirty="0" err="1" smtClean="0"/>
              <a:t>و</a:t>
            </a:r>
            <a:r>
              <a:rPr lang="ar-DZ" dirty="0" smtClean="0"/>
              <a:t> الأجنبية نجد :</a:t>
            </a:r>
          </a:p>
          <a:p>
            <a:pPr algn="r" rtl="1"/>
            <a:r>
              <a:rPr lang="ar-DZ" dirty="0" smtClean="0"/>
              <a:t>  </a:t>
            </a:r>
            <a:r>
              <a:rPr lang="ar-DZ" b="1" dirty="0" smtClean="0"/>
              <a:t>إستراتجية التوظيف</a:t>
            </a:r>
          </a:p>
          <a:p>
            <a:pPr algn="r" rtl="1"/>
            <a:r>
              <a:rPr lang="ar-DZ" b="1" dirty="0" smtClean="0"/>
              <a:t>إستراتجية التكوين </a:t>
            </a:r>
          </a:p>
          <a:p>
            <a:pPr algn="r" rtl="1"/>
            <a:r>
              <a:rPr lang="ar-DZ" b="1" dirty="0" smtClean="0"/>
              <a:t>إستراتجية التحفيز </a:t>
            </a:r>
          </a:p>
          <a:p>
            <a:pPr algn="r" rtl="1"/>
            <a:r>
              <a:rPr lang="ar-DZ" b="1" dirty="0" smtClean="0"/>
              <a:t>إستراتجية التقييم</a:t>
            </a:r>
          </a:p>
          <a:p>
            <a:pPr algn="r" rtl="1"/>
            <a:r>
              <a:rPr lang="ar-DZ" b="1" dirty="0" smtClean="0"/>
              <a:t>إستراتجية التمكين </a:t>
            </a:r>
          </a:p>
          <a:p>
            <a:pPr algn="r" rtl="1"/>
            <a:r>
              <a:rPr lang="ar-DZ" b="1" dirty="0" smtClean="0"/>
              <a:t>إستراتجية إدارة الأداء 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algn="ctr" rtl="1"/>
            <a:r>
              <a:rPr lang="ar-DZ" dirty="0" smtClean="0"/>
              <a:t>للإجابة على السؤال سنحاول إن نأخذ أمثلة من القائمة السابقة </a:t>
            </a:r>
          </a:p>
          <a:p>
            <a:pPr algn="ctr" rtl="1"/>
            <a:endParaRPr lang="ar-DZ" dirty="0"/>
          </a:p>
          <a:p>
            <a:pPr algn="ctr" rtl="1"/>
            <a:r>
              <a:rPr lang="ar-DZ" b="1" dirty="0" smtClean="0"/>
              <a:t>و </a:t>
            </a:r>
            <a:r>
              <a:rPr lang="ar-DZ" b="1" dirty="0" smtClean="0">
                <a:solidFill>
                  <a:srgbClr val="FF0000"/>
                </a:solidFill>
              </a:rPr>
              <a:t>لتكن إستراتجية التوظيف 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solidFill>
                  <a:srgbClr val="FF0000"/>
                </a:solidFill>
              </a:rPr>
              <a:t>إستراتجية التوظيف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b="1" dirty="0" smtClean="0">
              <a:solidFill>
                <a:srgbClr val="FF0000"/>
              </a:solidFill>
            </a:endParaRPr>
          </a:p>
          <a:p>
            <a:pPr algn="ctr" rtl="1"/>
            <a:r>
              <a:rPr lang="ar-DZ" b="1" dirty="0" smtClean="0">
                <a:solidFill>
                  <a:srgbClr val="FF0000"/>
                </a:solidFill>
              </a:rPr>
              <a:t>تعرف إستراتجية التوظيف في العديد من المراجع </a:t>
            </a:r>
            <a:r>
              <a:rPr lang="ar-DZ" b="1" dirty="0" err="1" smtClean="0">
                <a:solidFill>
                  <a:srgbClr val="FF0000"/>
                </a:solidFill>
              </a:rPr>
              <a:t>بانها</a:t>
            </a:r>
            <a:endParaRPr lang="ar-DZ" b="1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وهو ما لا يختلف عن </a:t>
            </a:r>
            <a:r>
              <a:rPr lang="ar-DZ" b="1" dirty="0" err="1" smtClean="0">
                <a:solidFill>
                  <a:srgbClr val="FF0000"/>
                </a:solidFill>
              </a:rPr>
              <a:t>او</a:t>
            </a:r>
            <a:r>
              <a:rPr lang="ar-DZ" b="1" dirty="0" smtClean="0">
                <a:solidFill>
                  <a:srgbClr val="FF0000"/>
                </a:solidFill>
              </a:rPr>
              <a:t> نشاط </a:t>
            </a:r>
            <a:r>
              <a:rPr lang="ar-DZ" b="1" dirty="0" err="1" smtClean="0">
                <a:solidFill>
                  <a:srgbClr val="FF0000"/>
                </a:solidFill>
              </a:rPr>
              <a:t>التوظيغ</a:t>
            </a:r>
            <a:r>
              <a:rPr lang="ar-DZ" b="1" dirty="0" smtClean="0">
                <a:solidFill>
                  <a:srgbClr val="FF0000"/>
                </a:solidFill>
              </a:rPr>
              <a:t> تعريف سياسة التوظيف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>
              <a:solidFill>
                <a:srgbClr val="FF0000"/>
              </a:solidFill>
            </a:endParaRPr>
          </a:p>
          <a:p>
            <a:pPr algn="ctr" rtl="1"/>
            <a:endParaRPr lang="ar-DZ" dirty="0">
              <a:solidFill>
                <a:srgbClr val="FF0000"/>
              </a:solidFill>
            </a:endParaRPr>
          </a:p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وهو ما ينطبق على بقيت المفاهيم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ctr" rtl="1"/>
            <a:endParaRPr lang="ar-DZ" dirty="0" smtClean="0"/>
          </a:p>
          <a:p>
            <a:pPr algn="ctr" rtl="1"/>
            <a:r>
              <a:rPr lang="ar-DZ" b="1" dirty="0" smtClean="0">
                <a:solidFill>
                  <a:srgbClr val="FF0000"/>
                </a:solidFill>
              </a:rPr>
              <a:t>لكن ماذا يعني ذلك ؟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algn="ctr" rtl="1"/>
            <a:endParaRPr lang="ar-DZ" dirty="0"/>
          </a:p>
          <a:p>
            <a:pPr algn="ctr" rtl="1"/>
            <a:r>
              <a:rPr lang="ar-DZ" b="1" dirty="0" smtClean="0"/>
              <a:t>إن الاستخدام المكثف للمصطلح أضفى على المفهوم الكثير من الغموض  </a:t>
            </a:r>
            <a:endParaRPr lang="fr-F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إن استخدام مفهوم </a:t>
            </a:r>
            <a:r>
              <a:rPr lang="ar-DZ" dirty="0" err="1" smtClean="0"/>
              <a:t>الاستراتجية</a:t>
            </a:r>
            <a:r>
              <a:rPr lang="ar-DZ" dirty="0" smtClean="0"/>
              <a:t> يجب </a:t>
            </a:r>
            <a:r>
              <a:rPr lang="ar-DZ" dirty="0" err="1" smtClean="0"/>
              <a:t>ان</a:t>
            </a:r>
            <a:r>
              <a:rPr lang="ar-DZ" dirty="0" smtClean="0"/>
              <a:t> يستخدم  بالشكل الصحيح </a:t>
            </a:r>
          </a:p>
          <a:p>
            <a:pPr algn="r" rtl="1"/>
            <a:endParaRPr lang="ar-DZ" dirty="0"/>
          </a:p>
          <a:p>
            <a:pPr algn="r" rtl="1">
              <a:buNone/>
            </a:pPr>
            <a:r>
              <a:rPr lang="ar-DZ" dirty="0" smtClean="0"/>
              <a:t>     فطرحه على مستوى التوظيف يجب إن يكون مثلا بتوضيح الاختبار الأمثل و المتمثل في إستراتجية السيناريوهات</a:t>
            </a:r>
          </a:p>
          <a:p>
            <a:endParaRPr lang="ar-DZ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141</Words>
  <Application>Microsoft Office PowerPoint</Application>
  <PresentationFormat>Affichage à l'écran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جامعة محمد خيضر بسكرة –الجزائر كلية العلوم الاقتصادية و التجارية و علوم التسيير قسم علوم التسيير</vt:lpstr>
      <vt:lpstr>Diapositive 2</vt:lpstr>
      <vt:lpstr>من أهم الاستخدامات </vt:lpstr>
      <vt:lpstr>Diapositive 4</vt:lpstr>
      <vt:lpstr>إستراتجية التوظيف</vt:lpstr>
      <vt:lpstr>Diapositive 6</vt:lpstr>
      <vt:lpstr>Diapositive 7</vt:lpstr>
      <vt:lpstr>Diapositive 8</vt:lpstr>
      <vt:lpstr>Diapositive 9</vt:lpstr>
      <vt:lpstr>Diapositive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5</cp:revision>
  <dcterms:created xsi:type="dcterms:W3CDTF">2020-06-15T21:36:45Z</dcterms:created>
  <dcterms:modified xsi:type="dcterms:W3CDTF">2020-06-15T22:17:39Z</dcterms:modified>
</cp:coreProperties>
</file>