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57CE9-3BBB-4C85-949B-7E0686EBE064}" type="doc">
      <dgm:prSet loTypeId="urn:microsoft.com/office/officeart/2005/8/layout/arrow6" loCatId="relationship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F8F99A1-7582-42E8-AF4A-1C01358EF00A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Intentions architecturale</a:t>
          </a:r>
          <a:endParaRPr lang="fr-FR" dirty="0"/>
        </a:p>
      </dgm:t>
    </dgm:pt>
    <dgm:pt modelId="{B8D6AD8B-4798-4EF8-A666-C9A23BC8E98E}" type="parTrans" cxnId="{1B68B4F4-1213-46D6-A243-4CB6E95BF29C}">
      <dgm:prSet/>
      <dgm:spPr/>
      <dgm:t>
        <a:bodyPr/>
        <a:lstStyle/>
        <a:p>
          <a:endParaRPr lang="fr-FR"/>
        </a:p>
      </dgm:t>
    </dgm:pt>
    <dgm:pt modelId="{D8360A62-7CFA-450E-90AC-96629541D0DD}" type="sibTrans" cxnId="{1B68B4F4-1213-46D6-A243-4CB6E95BF29C}">
      <dgm:prSet/>
      <dgm:spPr/>
      <dgm:t>
        <a:bodyPr/>
        <a:lstStyle/>
        <a:p>
          <a:endParaRPr lang="fr-FR"/>
        </a:p>
      </dgm:t>
    </dgm:pt>
    <dgm:pt modelId="{F3B6540D-44E3-454C-B99E-E81C18D18F49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75000"/>
                </a:schemeClr>
              </a:solidFill>
            </a:rPr>
            <a:t>Choix constructifs</a:t>
          </a:r>
          <a:endParaRPr lang="fr-FR" dirty="0">
            <a:solidFill>
              <a:schemeClr val="accent6">
                <a:lumMod val="75000"/>
              </a:schemeClr>
            </a:solidFill>
          </a:endParaRPr>
        </a:p>
      </dgm:t>
    </dgm:pt>
    <dgm:pt modelId="{D2EDFEA9-E6A9-4197-9D23-5CA908B32BD6}" type="parTrans" cxnId="{1E9C480F-21A0-491D-A2E2-CB12902ACCF6}">
      <dgm:prSet/>
      <dgm:spPr/>
      <dgm:t>
        <a:bodyPr/>
        <a:lstStyle/>
        <a:p>
          <a:endParaRPr lang="fr-FR"/>
        </a:p>
      </dgm:t>
    </dgm:pt>
    <dgm:pt modelId="{5ED2FF28-423F-4082-A235-3A28C1A975B9}" type="sibTrans" cxnId="{1E9C480F-21A0-491D-A2E2-CB12902ACCF6}">
      <dgm:prSet/>
      <dgm:spPr/>
      <dgm:t>
        <a:bodyPr/>
        <a:lstStyle/>
        <a:p>
          <a:endParaRPr lang="fr-FR"/>
        </a:p>
      </dgm:t>
    </dgm:pt>
    <dgm:pt modelId="{FFA273B7-FF53-40FF-81CE-269FD1442377}" type="pres">
      <dgm:prSet presAssocID="{85057CE9-3BBB-4C85-949B-7E0686EBE06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3EFE53-AADA-4FFD-8E26-76C5433CCE8E}" type="pres">
      <dgm:prSet presAssocID="{85057CE9-3BBB-4C85-949B-7E0686EBE064}" presName="ribbon" presStyleLbl="node1" presStyleIdx="0" presStyleCnt="1"/>
      <dgm:spPr/>
    </dgm:pt>
    <dgm:pt modelId="{E25675B0-6FCE-4D06-A8CD-6E0B68232A39}" type="pres">
      <dgm:prSet presAssocID="{85057CE9-3BBB-4C85-949B-7E0686EBE06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16CDA-89FF-4365-A93E-09C54D2A3CDB}" type="pres">
      <dgm:prSet presAssocID="{85057CE9-3BBB-4C85-949B-7E0686EBE06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9C480F-21A0-491D-A2E2-CB12902ACCF6}" srcId="{85057CE9-3BBB-4C85-949B-7E0686EBE064}" destId="{F3B6540D-44E3-454C-B99E-E81C18D18F49}" srcOrd="1" destOrd="0" parTransId="{D2EDFEA9-E6A9-4197-9D23-5CA908B32BD6}" sibTransId="{5ED2FF28-423F-4082-A235-3A28C1A975B9}"/>
    <dgm:cxn modelId="{1B68B4F4-1213-46D6-A243-4CB6E95BF29C}" srcId="{85057CE9-3BBB-4C85-949B-7E0686EBE064}" destId="{FF8F99A1-7582-42E8-AF4A-1C01358EF00A}" srcOrd="0" destOrd="0" parTransId="{B8D6AD8B-4798-4EF8-A666-C9A23BC8E98E}" sibTransId="{D8360A62-7CFA-450E-90AC-96629541D0DD}"/>
    <dgm:cxn modelId="{747F10F9-172A-46E0-A4C4-FFFD2CD7BECA}" type="presOf" srcId="{85057CE9-3BBB-4C85-949B-7E0686EBE064}" destId="{FFA273B7-FF53-40FF-81CE-269FD1442377}" srcOrd="0" destOrd="0" presId="urn:microsoft.com/office/officeart/2005/8/layout/arrow6"/>
    <dgm:cxn modelId="{D5397127-3D6F-424B-BE9B-2E897AC003F2}" type="presOf" srcId="{F3B6540D-44E3-454C-B99E-E81C18D18F49}" destId="{F1F16CDA-89FF-4365-A93E-09C54D2A3CDB}" srcOrd="0" destOrd="0" presId="urn:microsoft.com/office/officeart/2005/8/layout/arrow6"/>
    <dgm:cxn modelId="{1A5F3C38-6E2D-4E00-A463-3123D06E3BA7}" type="presOf" srcId="{FF8F99A1-7582-42E8-AF4A-1C01358EF00A}" destId="{E25675B0-6FCE-4D06-A8CD-6E0B68232A39}" srcOrd="0" destOrd="0" presId="urn:microsoft.com/office/officeart/2005/8/layout/arrow6"/>
    <dgm:cxn modelId="{9E86F5F1-6204-4DF9-9ACD-CFF9F6857FF7}" type="presParOf" srcId="{FFA273B7-FF53-40FF-81CE-269FD1442377}" destId="{A43EFE53-AADA-4FFD-8E26-76C5433CCE8E}" srcOrd="0" destOrd="0" presId="urn:microsoft.com/office/officeart/2005/8/layout/arrow6"/>
    <dgm:cxn modelId="{1A73B2ED-54BA-449C-B274-67FD78355C6A}" type="presParOf" srcId="{FFA273B7-FF53-40FF-81CE-269FD1442377}" destId="{E25675B0-6FCE-4D06-A8CD-6E0B68232A39}" srcOrd="1" destOrd="0" presId="urn:microsoft.com/office/officeart/2005/8/layout/arrow6"/>
    <dgm:cxn modelId="{2250D458-1FC4-4AED-8984-7E919217F78C}" type="presParOf" srcId="{FFA273B7-FF53-40FF-81CE-269FD1442377}" destId="{F1F16CDA-89FF-4365-A93E-09C54D2A3CDB}" srcOrd="2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426E-D3C3-4F39-83CA-59A44CCE57D2}" type="datetimeFigureOut">
              <a:rPr lang="fr-FR" smtClean="0"/>
              <a:pPr/>
              <a:t>31/01/2019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7422" y="57864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3108" y="29167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N°1</a:t>
            </a:r>
            <a:r>
              <a:rPr lang="fr-FR" dirty="0" smtClean="0"/>
              <a:t>: 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8662" y="188588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Initiations aux Détails et Corps d’Etat Secondaire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a photo a Ã©tÃ© prise au petit matin par un tÃ©moin qui souhaite rester anony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1226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Mouvement Moderne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72066" y="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postmodernisme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14612" y="314324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High-Tech</a:t>
            </a:r>
            <a:endParaRPr lang="fr-FR" dirty="0"/>
          </a:p>
        </p:txBody>
      </p:sp>
      <p:pic>
        <p:nvPicPr>
          <p:cNvPr id="23554" name="Picture 2" descr="http://ekladata.com/Lz9IDt06GXsF8icD-ongYcjlX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333773" cy="2500330"/>
          </a:xfrm>
          <a:prstGeom prst="rect">
            <a:avLst/>
          </a:prstGeom>
          <a:noFill/>
        </p:spPr>
      </p:pic>
      <p:pic>
        <p:nvPicPr>
          <p:cNvPr id="23556" name="Picture 4" descr="Niteroi Oscar Niemeyer Clarissa Cavalheiro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51"/>
            <a:ext cx="4429156" cy="2571769"/>
          </a:xfrm>
          <a:prstGeom prst="rect">
            <a:avLst/>
          </a:prstGeom>
          <a:noFill/>
        </p:spPr>
      </p:pic>
      <p:pic>
        <p:nvPicPr>
          <p:cNvPr id="23558" name="Picture 6" descr="https://d39gusjpdm7p1o.cloudfront.net/data/layout_grouping/product_index_header_image/20937/centre-pompidou.1000w.jpg?ver=15221556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66159"/>
            <a:ext cx="9144000" cy="329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Déconstructivisme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86116" y="37861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Architecture Contemporaine</a:t>
            </a:r>
            <a:endParaRPr lang="fr-FR" dirty="0"/>
          </a:p>
        </p:txBody>
      </p:sp>
      <p:sp>
        <p:nvSpPr>
          <p:cNvPr id="24578" name="AutoShape 2" descr="https://img.newatlas.com/2016-zaha-hadid-8.jpg?auto=format%2Ccompress&amp;ch=Width%2CDPR&amp;fit=crop&amp;h=347&amp;q=60&amp;rect=87%2C172%2C1354%2C761&amp;w=616&amp;s=7988244a28d0b7ad780d66290a063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0" name="AutoShape 4" descr="https://img.newatlas.com/2016-zaha-hadid-8.jpg?auto=format%2Ccompress&amp;ch=Width%2CDPR&amp;fit=crop&amp;h=347&amp;q=60&amp;rect=87%2C172%2C1354%2C761&amp;w=616&amp;s=7988244a28d0b7ad780d66290a063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2" name="AutoShape 6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4" name="AutoShape 8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6" name="AutoShape 10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AutoShape 12" descr="Azerbaijan's Heydar Aliyev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2"/>
          <a:srcRect l="3843" t="28320" r="51135" b="31641"/>
          <a:stretch>
            <a:fillRect/>
          </a:stretch>
        </p:blipFill>
        <p:spPr bwMode="auto">
          <a:xfrm>
            <a:off x="3000364" y="642918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1" name="Picture 15" descr="Pierre Minassia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211904" cy="3071810"/>
          </a:xfrm>
          <a:prstGeom prst="rect">
            <a:avLst/>
          </a:prstGeom>
          <a:noFill/>
        </p:spPr>
      </p:pic>
      <p:pic>
        <p:nvPicPr>
          <p:cNvPr id="24593" name="Picture 17" descr="tadaoando_polygrandtheater"/>
          <p:cNvPicPr>
            <a:picLocks noChangeAspect="1" noChangeArrowheads="1"/>
          </p:cNvPicPr>
          <p:nvPr/>
        </p:nvPicPr>
        <p:blipFill>
          <a:blip r:embed="rId4"/>
          <a:srcRect t="19737"/>
          <a:stretch>
            <a:fillRect/>
          </a:stretch>
        </p:blipFill>
        <p:spPr bwMode="auto">
          <a:xfrm>
            <a:off x="3428992" y="4357695"/>
            <a:ext cx="558812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64305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Systèmes Constructifs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0" y="1643050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Poteaux Poutres </a:t>
            </a:r>
          </a:p>
          <a:p>
            <a:endParaRPr lang="fr-FR" dirty="0" smtClean="0"/>
          </a:p>
          <a:p>
            <a:r>
              <a:rPr lang="fr-FR" dirty="0" smtClean="0"/>
              <a:t>Portiques.</a:t>
            </a:r>
          </a:p>
          <a:p>
            <a:endParaRPr lang="fr-FR" dirty="0" smtClean="0"/>
          </a:p>
          <a:p>
            <a:r>
              <a:rPr lang="fr-FR" dirty="0" smtClean="0"/>
              <a:t>Charpente Métallique</a:t>
            </a:r>
          </a:p>
          <a:p>
            <a:r>
              <a:rPr lang="fr-FR" dirty="0" smtClean="0"/>
              <a:t> </a:t>
            </a:r>
          </a:p>
          <a:p>
            <a:r>
              <a:rPr lang="fr-FR" dirty="0" err="1" smtClean="0"/>
              <a:t>Tri-dimensionnelle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…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25602" name="Picture 2" descr="Chantier ossature Poteau-Poutre SE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2296836" cy="1785926"/>
          </a:xfrm>
          <a:prstGeom prst="rect">
            <a:avLst/>
          </a:prstGeom>
          <a:noFill/>
        </p:spPr>
      </p:pic>
      <p:pic>
        <p:nvPicPr>
          <p:cNvPr id="25604" name="Picture 4" descr="http://www.saint-eloi.eu/wp-content/uploads/2008/12/pechdavi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00570"/>
            <a:ext cx="2276423" cy="1707317"/>
          </a:xfrm>
          <a:prstGeom prst="rect">
            <a:avLst/>
          </a:prstGeom>
          <a:noFill/>
        </p:spPr>
      </p:pic>
      <p:pic>
        <p:nvPicPr>
          <p:cNvPr id="25606" name="Picture 6" descr="http://1.bp.blogspot.com/-Ncj2lYJu7KQ/UpUoJhoon5I/AAAAAAAAGUY/vCmKmm02oxk/s320/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500570"/>
            <a:ext cx="397567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64305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Détails constructifs</a:t>
            </a:r>
            <a:endParaRPr lang="fr-FR" dirty="0"/>
          </a:p>
        </p:txBody>
      </p:sp>
      <p:sp>
        <p:nvSpPr>
          <p:cNvPr id="26626" name="AutoShape 2" descr="https://bbri.eu/homepage/media/svg/details/thumb/1093_DET1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926" y="785794"/>
            <a:ext cx="271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Contenu du Programme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t="17578" r="14348" b="17968"/>
          <a:stretch>
            <a:fillRect/>
          </a:stretch>
        </p:blipFill>
        <p:spPr bwMode="auto">
          <a:xfrm>
            <a:off x="0" y="1214422"/>
            <a:ext cx="89254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143248"/>
            <a:ext cx="885828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57950" y="3143248"/>
            <a:ext cx="428628" cy="35719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1428728" y="928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142873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Est-ce que la </a:t>
            </a:r>
            <a:r>
              <a:rPr lang="fr-FR" sz="2000" b="1" u="sng" dirty="0" smtClean="0">
                <a:solidFill>
                  <a:srgbClr val="00B050"/>
                </a:solidFill>
              </a:rPr>
              <a:t>forme architecturale </a:t>
            </a:r>
            <a:r>
              <a:rPr lang="fr-FR" sz="2000" b="1" dirty="0" smtClean="0">
                <a:solidFill>
                  <a:srgbClr val="FF0000"/>
                </a:solidFill>
              </a:rPr>
              <a:t>qui suit le </a:t>
            </a:r>
            <a:r>
              <a:rPr lang="fr-FR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système constructif </a:t>
            </a:r>
            <a:r>
              <a:rPr lang="fr-FR" sz="2000" b="1" dirty="0" smtClean="0">
                <a:solidFill>
                  <a:srgbClr val="FF0000"/>
                </a:solidFill>
              </a:rPr>
              <a:t>ou le contraire?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1538" y="379268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Est-ce que ça était toujours le cas?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787" t="18554" r="39055" b="52149"/>
          <a:stretch>
            <a:fillRect/>
          </a:stretch>
        </p:blipFill>
        <p:spPr bwMode="auto">
          <a:xfrm>
            <a:off x="500034" y="214290"/>
            <a:ext cx="40862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ile:Mosta Dome 1 (694684640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621423" cy="265269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24195" t="34375" r="49451" b="17773"/>
          <a:stretch>
            <a:fillRect/>
          </a:stretch>
        </p:blipFill>
        <p:spPr bwMode="auto">
          <a:xfrm>
            <a:off x="4929190" y="214290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8918081" cy="1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44100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071834" cy="38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805" t="21484" r="53331" b="48242"/>
          <a:stretch>
            <a:fillRect/>
          </a:stretch>
        </p:blipFill>
        <p:spPr bwMode="auto">
          <a:xfrm>
            <a:off x="571472" y="500042"/>
            <a:ext cx="35027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architecture mÃ©tall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292410" cy="2857520"/>
          </a:xfrm>
          <a:prstGeom prst="rect">
            <a:avLst/>
          </a:prstGeom>
          <a:noFill/>
        </p:spPr>
      </p:pic>
      <p:pic>
        <p:nvPicPr>
          <p:cNvPr id="3076" name="Picture 4" descr="Kibble Pal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4429156" cy="29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.blog.lemonde.fr/files/2017/07/Sans-titre3-1-300x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620828" cy="2643206"/>
          </a:xfrm>
          <a:prstGeom prst="rect">
            <a:avLst/>
          </a:prstGeom>
          <a:noFill/>
        </p:spPr>
      </p:pic>
      <p:pic>
        <p:nvPicPr>
          <p:cNvPr id="2052" name="Picture 4" descr="http://science.blog.lemonde.fr/files/2017/07/te%CC%81le%CC%81chargement-1-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363" y="3357563"/>
            <a:ext cx="495856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oisons et plafonds GH Futur - BoÃ®te dans la boÃ®te - SystÃ¨me constructif autoport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2857520" cy="2857522"/>
          </a:xfrm>
          <a:prstGeom prst="rect">
            <a:avLst/>
          </a:prstGeom>
          <a:noFill/>
        </p:spPr>
      </p:pic>
      <p:sp>
        <p:nvSpPr>
          <p:cNvPr id="21508" name="AutoShape 4" descr="RÃ©sultat de recherche d'images pour &quot;bard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0" name="AutoShape 6" descr="RÃ©sultat de recherche d'images pour &quot;bard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6" name="Picture 12" descr="Le bardage : mode dâemploi et conse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762625" cy="3457576"/>
          </a:xfrm>
          <a:prstGeom prst="rect">
            <a:avLst/>
          </a:prstGeom>
          <a:noFill/>
        </p:spPr>
      </p:pic>
      <p:pic>
        <p:nvPicPr>
          <p:cNvPr id="21514" name="Picture 10" descr="Bardage en terre cuite de 14 ou 38 mm d'Ã©paisseur | ZÃ©phir Evol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80</Words>
  <Application>Microsoft Office PowerPoint</Application>
  <PresentationFormat>Affichage à l'écran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3</cp:revision>
  <dcterms:created xsi:type="dcterms:W3CDTF">2019-01-31T08:22:30Z</dcterms:created>
  <dcterms:modified xsi:type="dcterms:W3CDTF">2019-01-31T10:02:27Z</dcterms:modified>
</cp:coreProperties>
</file>