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8" r:id="rId3"/>
    <p:sldId id="289" r:id="rId4"/>
    <p:sldId id="290" r:id="rId5"/>
    <p:sldId id="291" r:id="rId6"/>
    <p:sldId id="293" r:id="rId7"/>
    <p:sldId id="279" r:id="rId8"/>
    <p:sldId id="294" r:id="rId9"/>
    <p:sldId id="257" r:id="rId10"/>
    <p:sldId id="295" r:id="rId11"/>
    <p:sldId id="258" r:id="rId12"/>
    <p:sldId id="259" r:id="rId13"/>
    <p:sldId id="260" r:id="rId14"/>
    <p:sldId id="261" r:id="rId15"/>
    <p:sldId id="263" r:id="rId16"/>
    <p:sldId id="265" r:id="rId17"/>
    <p:sldId id="266" r:id="rId18"/>
    <p:sldId id="267" r:id="rId19"/>
    <p:sldId id="268" r:id="rId20"/>
    <p:sldId id="269" r:id="rId21"/>
    <p:sldId id="270" r:id="rId22"/>
    <p:sldId id="271" r:id="rId23"/>
    <p:sldId id="272" r:id="rId24"/>
    <p:sldId id="273" r:id="rId25"/>
    <p:sldId id="280" r:id="rId26"/>
    <p:sldId id="282" r:id="rId27"/>
    <p:sldId id="283" r:id="rId28"/>
    <p:sldId id="285" r:id="rId29"/>
    <p:sldId id="284" r:id="rId30"/>
    <p:sldId id="286" r:id="rId31"/>
    <p:sldId id="287" r:id="rId32"/>
    <p:sldId id="298" r:id="rId33"/>
    <p:sldId id="308" r:id="rId34"/>
    <p:sldId id="300" r:id="rId35"/>
    <p:sldId id="302" r:id="rId36"/>
    <p:sldId id="303" r:id="rId37"/>
    <p:sldId id="305" r:id="rId38"/>
    <p:sldId id="306" r:id="rId39"/>
    <p:sldId id="307" r:id="rId40"/>
    <p:sldId id="304" r:id="rId41"/>
    <p:sldId id="296" r:id="rId42"/>
    <p:sldId id="297"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78" y="-14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F82D11-A588-4DCF-AF61-B48FCF528668}"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fr-FR"/>
        </a:p>
      </dgm:t>
    </dgm:pt>
    <dgm:pt modelId="{06751697-3904-4464-BF8E-B82DEEAF8EF8}">
      <dgm:prSet phldrT="[Texte]" custT="1"/>
      <dgm:spPr/>
      <dgm:t>
        <a:bodyPr/>
        <a:lstStyle/>
        <a:p>
          <a:r>
            <a:rPr lang="fr-FR" sz="2200" dirty="0" smtClean="0"/>
            <a:t>Vérité constructive</a:t>
          </a:r>
          <a:endParaRPr lang="fr-FR" sz="2200" dirty="0"/>
        </a:p>
      </dgm:t>
    </dgm:pt>
    <dgm:pt modelId="{AACEAA00-4760-4AEF-A2FE-5E586BCD8302}" type="parTrans" cxnId="{CFEA49F5-CDA4-442A-B37C-6FC85B85D8C0}">
      <dgm:prSet/>
      <dgm:spPr/>
      <dgm:t>
        <a:bodyPr/>
        <a:lstStyle/>
        <a:p>
          <a:endParaRPr lang="fr-FR" sz="2200"/>
        </a:p>
      </dgm:t>
    </dgm:pt>
    <dgm:pt modelId="{58A5A52E-CB38-4F53-B430-3F94F1F901E1}" type="sibTrans" cxnId="{CFEA49F5-CDA4-442A-B37C-6FC85B85D8C0}">
      <dgm:prSet/>
      <dgm:spPr/>
      <dgm:t>
        <a:bodyPr/>
        <a:lstStyle/>
        <a:p>
          <a:endParaRPr lang="fr-FR" sz="2200"/>
        </a:p>
      </dgm:t>
    </dgm:pt>
    <dgm:pt modelId="{9E71456D-E7A8-42B5-9E45-086A03D200F4}">
      <dgm:prSet phldrT="[Texte]" custT="1"/>
      <dgm:spPr/>
      <dgm:t>
        <a:bodyPr/>
        <a:lstStyle/>
        <a:p>
          <a:r>
            <a:rPr lang="fr-FR" sz="2200" b="1" dirty="0" smtClean="0"/>
            <a:t>Technique Imagée</a:t>
          </a:r>
          <a:endParaRPr lang="fr-FR" sz="2200" b="1" dirty="0"/>
        </a:p>
      </dgm:t>
    </dgm:pt>
    <dgm:pt modelId="{E906348C-0226-43A1-88B6-09F77D57A24D}" type="parTrans" cxnId="{E1D8E610-9B58-4CD2-85C8-E449E73D43F7}">
      <dgm:prSet/>
      <dgm:spPr/>
      <dgm:t>
        <a:bodyPr/>
        <a:lstStyle/>
        <a:p>
          <a:endParaRPr lang="fr-FR" sz="2200"/>
        </a:p>
      </dgm:t>
    </dgm:pt>
    <dgm:pt modelId="{19ED0B94-0CEF-46DA-B604-9E959E60CD23}" type="sibTrans" cxnId="{E1D8E610-9B58-4CD2-85C8-E449E73D43F7}">
      <dgm:prSet/>
      <dgm:spPr/>
      <dgm:t>
        <a:bodyPr/>
        <a:lstStyle/>
        <a:p>
          <a:endParaRPr lang="fr-FR" sz="2200"/>
        </a:p>
      </dgm:t>
    </dgm:pt>
    <dgm:pt modelId="{A4680698-BC36-4CEE-A90F-BEFCEA17F37F}">
      <dgm:prSet phldrT="[Texte]" custT="1"/>
      <dgm:spPr/>
      <dgm:t>
        <a:bodyPr/>
        <a:lstStyle/>
        <a:p>
          <a:r>
            <a:rPr lang="fr-FR" sz="2200" b="1" dirty="0" smtClean="0"/>
            <a:t>Technique domestiquée</a:t>
          </a:r>
          <a:endParaRPr lang="fr-FR" sz="2200" dirty="0"/>
        </a:p>
      </dgm:t>
    </dgm:pt>
    <dgm:pt modelId="{D2F72B04-C22A-48B3-8DC0-419892929686}" type="parTrans" cxnId="{48B802E4-45B1-440D-BCE2-4DCB5F48E886}">
      <dgm:prSet/>
      <dgm:spPr/>
      <dgm:t>
        <a:bodyPr/>
        <a:lstStyle/>
        <a:p>
          <a:endParaRPr lang="fr-FR" sz="2200"/>
        </a:p>
      </dgm:t>
    </dgm:pt>
    <dgm:pt modelId="{EEB83316-74F8-4650-A53A-BF9FAD458E35}" type="sibTrans" cxnId="{48B802E4-45B1-440D-BCE2-4DCB5F48E886}">
      <dgm:prSet/>
      <dgm:spPr/>
      <dgm:t>
        <a:bodyPr/>
        <a:lstStyle/>
        <a:p>
          <a:endParaRPr lang="fr-FR" sz="2200"/>
        </a:p>
      </dgm:t>
    </dgm:pt>
    <dgm:pt modelId="{8FFB263B-3668-4A46-8A15-634255616317}">
      <dgm:prSet phldrT="[Texte]" custT="1"/>
      <dgm:spPr/>
      <dgm:t>
        <a:bodyPr/>
        <a:lstStyle/>
        <a:p>
          <a:r>
            <a:rPr lang="fr-FR" sz="2200" b="1" dirty="0" smtClean="0"/>
            <a:t>Technique falsifiée</a:t>
          </a:r>
          <a:endParaRPr lang="fr-FR" sz="2200" dirty="0"/>
        </a:p>
      </dgm:t>
    </dgm:pt>
    <dgm:pt modelId="{9819BA77-53D9-4F2C-B201-1DC8CF00E00B}" type="parTrans" cxnId="{0D6B751C-97CC-444F-8ABE-603A0FF969B9}">
      <dgm:prSet/>
      <dgm:spPr/>
      <dgm:t>
        <a:bodyPr/>
        <a:lstStyle/>
        <a:p>
          <a:endParaRPr lang="fr-FR" sz="2200"/>
        </a:p>
      </dgm:t>
    </dgm:pt>
    <dgm:pt modelId="{0C9FC0A6-D086-4E79-8FE7-CB344EE36D8D}" type="sibTrans" cxnId="{0D6B751C-97CC-444F-8ABE-603A0FF969B9}">
      <dgm:prSet/>
      <dgm:spPr/>
      <dgm:t>
        <a:bodyPr/>
        <a:lstStyle/>
        <a:p>
          <a:endParaRPr lang="fr-FR" sz="2200"/>
        </a:p>
      </dgm:t>
    </dgm:pt>
    <dgm:pt modelId="{FDCBC03D-B3EC-439F-B340-5CCE745C2E6A}">
      <dgm:prSet phldrT="[Texte]" custT="1"/>
      <dgm:spPr/>
      <dgm:t>
        <a:bodyPr/>
        <a:lstStyle/>
        <a:p>
          <a:r>
            <a:rPr lang="fr-FR" sz="2200" b="1" dirty="0" smtClean="0"/>
            <a:t>Technique</a:t>
          </a:r>
        </a:p>
        <a:p>
          <a:r>
            <a:rPr lang="fr-FR" sz="2200" b="1" dirty="0" smtClean="0"/>
            <a:t>exaltée </a:t>
          </a:r>
          <a:endParaRPr lang="fr-FR" sz="2200" dirty="0"/>
        </a:p>
      </dgm:t>
    </dgm:pt>
    <dgm:pt modelId="{8B5868A6-5495-457C-9026-5A1FB3932D85}" type="parTrans" cxnId="{5B20E29F-E418-45FF-B4E0-FDBDD141989E}">
      <dgm:prSet/>
      <dgm:spPr/>
      <dgm:t>
        <a:bodyPr/>
        <a:lstStyle/>
        <a:p>
          <a:endParaRPr lang="fr-FR" sz="2200"/>
        </a:p>
      </dgm:t>
    </dgm:pt>
    <dgm:pt modelId="{55DC7280-F8F7-4879-B02A-E5201E8CE88C}" type="sibTrans" cxnId="{5B20E29F-E418-45FF-B4E0-FDBDD141989E}">
      <dgm:prSet/>
      <dgm:spPr/>
      <dgm:t>
        <a:bodyPr/>
        <a:lstStyle/>
        <a:p>
          <a:endParaRPr lang="fr-FR" sz="2200"/>
        </a:p>
      </dgm:t>
    </dgm:pt>
    <dgm:pt modelId="{67D96BCB-22C9-4A62-83A9-233DBC80A149}">
      <dgm:prSet phldrT="[Texte]" custT="1"/>
      <dgm:spPr/>
      <dgm:t>
        <a:bodyPr/>
        <a:lstStyle/>
        <a:p>
          <a:r>
            <a:rPr lang="fr-FR" sz="2200" b="1" dirty="0" smtClean="0"/>
            <a:t>Technique</a:t>
          </a:r>
        </a:p>
        <a:p>
          <a:r>
            <a:rPr lang="fr-FR" sz="2200" b="1" dirty="0" smtClean="0"/>
            <a:t>Servante</a:t>
          </a:r>
          <a:endParaRPr lang="fr-FR" sz="2200" dirty="0"/>
        </a:p>
      </dgm:t>
    </dgm:pt>
    <dgm:pt modelId="{14CEBA74-E1EB-4C6A-B05C-22C67E119624}" type="parTrans" cxnId="{17122F4C-68CB-4882-BD29-C89D680361E6}">
      <dgm:prSet/>
      <dgm:spPr/>
      <dgm:t>
        <a:bodyPr/>
        <a:lstStyle/>
        <a:p>
          <a:endParaRPr lang="fr-FR" sz="2200"/>
        </a:p>
      </dgm:t>
    </dgm:pt>
    <dgm:pt modelId="{74261A2B-7EF3-4755-8BAF-5292F4A871C6}" type="sibTrans" cxnId="{17122F4C-68CB-4882-BD29-C89D680361E6}">
      <dgm:prSet/>
      <dgm:spPr/>
      <dgm:t>
        <a:bodyPr/>
        <a:lstStyle/>
        <a:p>
          <a:endParaRPr lang="fr-FR" sz="2200"/>
        </a:p>
      </dgm:t>
    </dgm:pt>
    <dgm:pt modelId="{69B9D7A6-44E2-41DC-A3C1-7E3972758B88}">
      <dgm:prSet phldrT="[Texte]" custT="1"/>
      <dgm:spPr/>
      <dgm:t>
        <a:bodyPr/>
        <a:lstStyle/>
        <a:p>
          <a:r>
            <a:rPr lang="fr-FR" sz="2200" b="1" dirty="0" smtClean="0"/>
            <a:t>Technique</a:t>
          </a:r>
        </a:p>
        <a:p>
          <a:r>
            <a:rPr lang="fr-FR" sz="2200" b="1" dirty="0" smtClean="0"/>
            <a:t> Fragile</a:t>
          </a:r>
          <a:endParaRPr lang="fr-FR" sz="2200" dirty="0"/>
        </a:p>
      </dgm:t>
    </dgm:pt>
    <dgm:pt modelId="{8F9006DC-F388-436F-A23C-1545EB941FEE}" type="parTrans" cxnId="{C5833445-DC22-4CFB-98CB-5B0288971F37}">
      <dgm:prSet/>
      <dgm:spPr/>
      <dgm:t>
        <a:bodyPr/>
        <a:lstStyle/>
        <a:p>
          <a:endParaRPr lang="fr-FR" sz="2200"/>
        </a:p>
      </dgm:t>
    </dgm:pt>
    <dgm:pt modelId="{1D94D91F-C7F1-407B-8B3A-E3B21034361B}" type="sibTrans" cxnId="{C5833445-DC22-4CFB-98CB-5B0288971F37}">
      <dgm:prSet/>
      <dgm:spPr/>
      <dgm:t>
        <a:bodyPr/>
        <a:lstStyle/>
        <a:p>
          <a:endParaRPr lang="fr-FR" sz="2200"/>
        </a:p>
      </dgm:t>
    </dgm:pt>
    <dgm:pt modelId="{254FD284-3697-4459-909E-C72BE5748C12}" type="pres">
      <dgm:prSet presAssocID="{6FF82D11-A588-4DCF-AF61-B48FCF528668}" presName="diagram" presStyleCnt="0">
        <dgm:presLayoutVars>
          <dgm:chPref val="1"/>
          <dgm:dir/>
          <dgm:animOne val="branch"/>
          <dgm:animLvl val="lvl"/>
          <dgm:resizeHandles val="exact"/>
        </dgm:presLayoutVars>
      </dgm:prSet>
      <dgm:spPr/>
      <dgm:t>
        <a:bodyPr/>
        <a:lstStyle/>
        <a:p>
          <a:endParaRPr lang="fr-FR"/>
        </a:p>
      </dgm:t>
    </dgm:pt>
    <dgm:pt modelId="{CFB979E6-9A87-4487-A86A-0E8C5A95B6FE}" type="pres">
      <dgm:prSet presAssocID="{06751697-3904-4464-BF8E-B82DEEAF8EF8}" presName="root1" presStyleCnt="0"/>
      <dgm:spPr/>
    </dgm:pt>
    <dgm:pt modelId="{1B599BF2-FBF5-4137-A885-957C7B8ED5A1}" type="pres">
      <dgm:prSet presAssocID="{06751697-3904-4464-BF8E-B82DEEAF8EF8}" presName="LevelOneTextNode" presStyleLbl="node0" presStyleIdx="0" presStyleCnt="1">
        <dgm:presLayoutVars>
          <dgm:chPref val="3"/>
        </dgm:presLayoutVars>
      </dgm:prSet>
      <dgm:spPr/>
      <dgm:t>
        <a:bodyPr/>
        <a:lstStyle/>
        <a:p>
          <a:endParaRPr lang="fr-FR"/>
        </a:p>
      </dgm:t>
    </dgm:pt>
    <dgm:pt modelId="{E24BF1D4-8F41-4489-8248-967C6C8F3FCE}" type="pres">
      <dgm:prSet presAssocID="{06751697-3904-4464-BF8E-B82DEEAF8EF8}" presName="level2hierChild" presStyleCnt="0"/>
      <dgm:spPr/>
    </dgm:pt>
    <dgm:pt modelId="{AD8B53C3-59B3-4EB4-A6B6-1092CA4C12ED}" type="pres">
      <dgm:prSet presAssocID="{E906348C-0226-43A1-88B6-09F77D57A24D}" presName="conn2-1" presStyleLbl="parChTrans1D2" presStyleIdx="0" presStyleCnt="6"/>
      <dgm:spPr/>
      <dgm:t>
        <a:bodyPr/>
        <a:lstStyle/>
        <a:p>
          <a:endParaRPr lang="fr-FR"/>
        </a:p>
      </dgm:t>
    </dgm:pt>
    <dgm:pt modelId="{A39C90E4-63CF-4224-96E3-D25D74CDCCED}" type="pres">
      <dgm:prSet presAssocID="{E906348C-0226-43A1-88B6-09F77D57A24D}" presName="connTx" presStyleLbl="parChTrans1D2" presStyleIdx="0" presStyleCnt="6"/>
      <dgm:spPr/>
      <dgm:t>
        <a:bodyPr/>
        <a:lstStyle/>
        <a:p>
          <a:endParaRPr lang="fr-FR"/>
        </a:p>
      </dgm:t>
    </dgm:pt>
    <dgm:pt modelId="{68A8CE03-F647-4226-9606-4CA67C7FCE4B}" type="pres">
      <dgm:prSet presAssocID="{9E71456D-E7A8-42B5-9E45-086A03D200F4}" presName="root2" presStyleCnt="0"/>
      <dgm:spPr/>
    </dgm:pt>
    <dgm:pt modelId="{3469DCBF-308E-4169-9D8A-A1742CC12C8E}" type="pres">
      <dgm:prSet presAssocID="{9E71456D-E7A8-42B5-9E45-086A03D200F4}" presName="LevelTwoTextNode" presStyleLbl="node2" presStyleIdx="0" presStyleCnt="6">
        <dgm:presLayoutVars>
          <dgm:chPref val="3"/>
        </dgm:presLayoutVars>
      </dgm:prSet>
      <dgm:spPr/>
      <dgm:t>
        <a:bodyPr/>
        <a:lstStyle/>
        <a:p>
          <a:endParaRPr lang="fr-FR"/>
        </a:p>
      </dgm:t>
    </dgm:pt>
    <dgm:pt modelId="{D9220C50-64B0-4E99-9F03-21BC9F0E957B}" type="pres">
      <dgm:prSet presAssocID="{9E71456D-E7A8-42B5-9E45-086A03D200F4}" presName="level3hierChild" presStyleCnt="0"/>
      <dgm:spPr/>
    </dgm:pt>
    <dgm:pt modelId="{8702E0DE-4F1C-49A8-8AC4-C9FEE3EB9E34}" type="pres">
      <dgm:prSet presAssocID="{8B5868A6-5495-457C-9026-5A1FB3932D85}" presName="conn2-1" presStyleLbl="parChTrans1D2" presStyleIdx="1" presStyleCnt="6"/>
      <dgm:spPr/>
      <dgm:t>
        <a:bodyPr/>
        <a:lstStyle/>
        <a:p>
          <a:endParaRPr lang="fr-FR"/>
        </a:p>
      </dgm:t>
    </dgm:pt>
    <dgm:pt modelId="{37E8ECCA-2F3B-4E38-BB64-DBC787864E5F}" type="pres">
      <dgm:prSet presAssocID="{8B5868A6-5495-457C-9026-5A1FB3932D85}" presName="connTx" presStyleLbl="parChTrans1D2" presStyleIdx="1" presStyleCnt="6"/>
      <dgm:spPr/>
      <dgm:t>
        <a:bodyPr/>
        <a:lstStyle/>
        <a:p>
          <a:endParaRPr lang="fr-FR"/>
        </a:p>
      </dgm:t>
    </dgm:pt>
    <dgm:pt modelId="{DA690477-31A6-4632-851A-CA5E182887ED}" type="pres">
      <dgm:prSet presAssocID="{FDCBC03D-B3EC-439F-B340-5CCE745C2E6A}" presName="root2" presStyleCnt="0"/>
      <dgm:spPr/>
    </dgm:pt>
    <dgm:pt modelId="{92439E52-BF47-45D5-923B-59AB9DA654C7}" type="pres">
      <dgm:prSet presAssocID="{FDCBC03D-B3EC-439F-B340-5CCE745C2E6A}" presName="LevelTwoTextNode" presStyleLbl="node2" presStyleIdx="1" presStyleCnt="6">
        <dgm:presLayoutVars>
          <dgm:chPref val="3"/>
        </dgm:presLayoutVars>
      </dgm:prSet>
      <dgm:spPr/>
      <dgm:t>
        <a:bodyPr/>
        <a:lstStyle/>
        <a:p>
          <a:endParaRPr lang="fr-FR"/>
        </a:p>
      </dgm:t>
    </dgm:pt>
    <dgm:pt modelId="{4F883853-CB31-47BA-B23B-2824F367B36F}" type="pres">
      <dgm:prSet presAssocID="{FDCBC03D-B3EC-439F-B340-5CCE745C2E6A}" presName="level3hierChild" presStyleCnt="0"/>
      <dgm:spPr/>
    </dgm:pt>
    <dgm:pt modelId="{578EFA8F-CE5C-4000-98AC-346C099D1750}" type="pres">
      <dgm:prSet presAssocID="{14CEBA74-E1EB-4C6A-B05C-22C67E119624}" presName="conn2-1" presStyleLbl="parChTrans1D2" presStyleIdx="2" presStyleCnt="6"/>
      <dgm:spPr/>
      <dgm:t>
        <a:bodyPr/>
        <a:lstStyle/>
        <a:p>
          <a:endParaRPr lang="fr-FR"/>
        </a:p>
      </dgm:t>
    </dgm:pt>
    <dgm:pt modelId="{9344F24C-8981-4BCD-B989-6FBA538AA579}" type="pres">
      <dgm:prSet presAssocID="{14CEBA74-E1EB-4C6A-B05C-22C67E119624}" presName="connTx" presStyleLbl="parChTrans1D2" presStyleIdx="2" presStyleCnt="6"/>
      <dgm:spPr/>
      <dgm:t>
        <a:bodyPr/>
        <a:lstStyle/>
        <a:p>
          <a:endParaRPr lang="fr-FR"/>
        </a:p>
      </dgm:t>
    </dgm:pt>
    <dgm:pt modelId="{55C3B9CE-DEBB-4CFC-B12B-A50768129107}" type="pres">
      <dgm:prSet presAssocID="{67D96BCB-22C9-4A62-83A9-233DBC80A149}" presName="root2" presStyleCnt="0"/>
      <dgm:spPr/>
    </dgm:pt>
    <dgm:pt modelId="{C869EEC2-B007-4751-9E57-FE97217E5B59}" type="pres">
      <dgm:prSet presAssocID="{67D96BCB-22C9-4A62-83A9-233DBC80A149}" presName="LevelTwoTextNode" presStyleLbl="node2" presStyleIdx="2" presStyleCnt="6">
        <dgm:presLayoutVars>
          <dgm:chPref val="3"/>
        </dgm:presLayoutVars>
      </dgm:prSet>
      <dgm:spPr/>
      <dgm:t>
        <a:bodyPr/>
        <a:lstStyle/>
        <a:p>
          <a:endParaRPr lang="fr-FR"/>
        </a:p>
      </dgm:t>
    </dgm:pt>
    <dgm:pt modelId="{D6E5BFB8-AF6B-4785-9F41-E6BFC47E1CC8}" type="pres">
      <dgm:prSet presAssocID="{67D96BCB-22C9-4A62-83A9-233DBC80A149}" presName="level3hierChild" presStyleCnt="0"/>
      <dgm:spPr/>
    </dgm:pt>
    <dgm:pt modelId="{11698F2C-BBC3-4F18-BA3C-98FEF689803E}" type="pres">
      <dgm:prSet presAssocID="{8F9006DC-F388-436F-A23C-1545EB941FEE}" presName="conn2-1" presStyleLbl="parChTrans1D2" presStyleIdx="3" presStyleCnt="6"/>
      <dgm:spPr/>
      <dgm:t>
        <a:bodyPr/>
        <a:lstStyle/>
        <a:p>
          <a:endParaRPr lang="fr-FR"/>
        </a:p>
      </dgm:t>
    </dgm:pt>
    <dgm:pt modelId="{5F5CA6F2-C5B8-487B-9F88-299D136A0452}" type="pres">
      <dgm:prSet presAssocID="{8F9006DC-F388-436F-A23C-1545EB941FEE}" presName="connTx" presStyleLbl="parChTrans1D2" presStyleIdx="3" presStyleCnt="6"/>
      <dgm:spPr/>
      <dgm:t>
        <a:bodyPr/>
        <a:lstStyle/>
        <a:p>
          <a:endParaRPr lang="fr-FR"/>
        </a:p>
      </dgm:t>
    </dgm:pt>
    <dgm:pt modelId="{7A920935-75FC-4299-B14B-0913ACFB9E9C}" type="pres">
      <dgm:prSet presAssocID="{69B9D7A6-44E2-41DC-A3C1-7E3972758B88}" presName="root2" presStyleCnt="0"/>
      <dgm:spPr/>
    </dgm:pt>
    <dgm:pt modelId="{38EE5BB6-2A72-4B9E-AA6B-66A0CC04944A}" type="pres">
      <dgm:prSet presAssocID="{69B9D7A6-44E2-41DC-A3C1-7E3972758B88}" presName="LevelTwoTextNode" presStyleLbl="node2" presStyleIdx="3" presStyleCnt="6">
        <dgm:presLayoutVars>
          <dgm:chPref val="3"/>
        </dgm:presLayoutVars>
      </dgm:prSet>
      <dgm:spPr/>
      <dgm:t>
        <a:bodyPr/>
        <a:lstStyle/>
        <a:p>
          <a:endParaRPr lang="fr-FR"/>
        </a:p>
      </dgm:t>
    </dgm:pt>
    <dgm:pt modelId="{3FCF7D17-57E6-452D-AF13-203B5AFF0183}" type="pres">
      <dgm:prSet presAssocID="{69B9D7A6-44E2-41DC-A3C1-7E3972758B88}" presName="level3hierChild" presStyleCnt="0"/>
      <dgm:spPr/>
    </dgm:pt>
    <dgm:pt modelId="{C2CE8B93-2C53-495E-8BCE-93313F700843}" type="pres">
      <dgm:prSet presAssocID="{D2F72B04-C22A-48B3-8DC0-419892929686}" presName="conn2-1" presStyleLbl="parChTrans1D2" presStyleIdx="4" presStyleCnt="6"/>
      <dgm:spPr/>
      <dgm:t>
        <a:bodyPr/>
        <a:lstStyle/>
        <a:p>
          <a:endParaRPr lang="fr-FR"/>
        </a:p>
      </dgm:t>
    </dgm:pt>
    <dgm:pt modelId="{0929BE50-CB73-4BAD-ACBB-6CB5038B88BE}" type="pres">
      <dgm:prSet presAssocID="{D2F72B04-C22A-48B3-8DC0-419892929686}" presName="connTx" presStyleLbl="parChTrans1D2" presStyleIdx="4" presStyleCnt="6"/>
      <dgm:spPr/>
      <dgm:t>
        <a:bodyPr/>
        <a:lstStyle/>
        <a:p>
          <a:endParaRPr lang="fr-FR"/>
        </a:p>
      </dgm:t>
    </dgm:pt>
    <dgm:pt modelId="{FA9FC5A0-1685-4E03-9821-55BC053C33A8}" type="pres">
      <dgm:prSet presAssocID="{A4680698-BC36-4CEE-A90F-BEFCEA17F37F}" presName="root2" presStyleCnt="0"/>
      <dgm:spPr/>
    </dgm:pt>
    <dgm:pt modelId="{6C408F18-DD86-41C5-B17D-90BBE1EBBD8B}" type="pres">
      <dgm:prSet presAssocID="{A4680698-BC36-4CEE-A90F-BEFCEA17F37F}" presName="LevelTwoTextNode" presStyleLbl="node2" presStyleIdx="4" presStyleCnt="6">
        <dgm:presLayoutVars>
          <dgm:chPref val="3"/>
        </dgm:presLayoutVars>
      </dgm:prSet>
      <dgm:spPr/>
      <dgm:t>
        <a:bodyPr/>
        <a:lstStyle/>
        <a:p>
          <a:endParaRPr lang="fr-FR"/>
        </a:p>
      </dgm:t>
    </dgm:pt>
    <dgm:pt modelId="{FC5C8E1E-E81F-466D-AD35-036E894FA2E8}" type="pres">
      <dgm:prSet presAssocID="{A4680698-BC36-4CEE-A90F-BEFCEA17F37F}" presName="level3hierChild" presStyleCnt="0"/>
      <dgm:spPr/>
    </dgm:pt>
    <dgm:pt modelId="{63A2E235-5028-40CF-A64C-5D15C94E43D1}" type="pres">
      <dgm:prSet presAssocID="{9819BA77-53D9-4F2C-B201-1DC8CF00E00B}" presName="conn2-1" presStyleLbl="parChTrans1D2" presStyleIdx="5" presStyleCnt="6"/>
      <dgm:spPr/>
      <dgm:t>
        <a:bodyPr/>
        <a:lstStyle/>
        <a:p>
          <a:endParaRPr lang="fr-FR"/>
        </a:p>
      </dgm:t>
    </dgm:pt>
    <dgm:pt modelId="{394E0395-28A5-4A27-913C-1BBFC9897D24}" type="pres">
      <dgm:prSet presAssocID="{9819BA77-53D9-4F2C-B201-1DC8CF00E00B}" presName="connTx" presStyleLbl="parChTrans1D2" presStyleIdx="5" presStyleCnt="6"/>
      <dgm:spPr/>
      <dgm:t>
        <a:bodyPr/>
        <a:lstStyle/>
        <a:p>
          <a:endParaRPr lang="fr-FR"/>
        </a:p>
      </dgm:t>
    </dgm:pt>
    <dgm:pt modelId="{80643542-E566-4B7E-A762-4423F536CB66}" type="pres">
      <dgm:prSet presAssocID="{8FFB263B-3668-4A46-8A15-634255616317}" presName="root2" presStyleCnt="0"/>
      <dgm:spPr/>
    </dgm:pt>
    <dgm:pt modelId="{95F61259-BC5B-4127-ABB2-9FB8A3DE70E6}" type="pres">
      <dgm:prSet presAssocID="{8FFB263B-3668-4A46-8A15-634255616317}" presName="LevelTwoTextNode" presStyleLbl="node2" presStyleIdx="5" presStyleCnt="6">
        <dgm:presLayoutVars>
          <dgm:chPref val="3"/>
        </dgm:presLayoutVars>
      </dgm:prSet>
      <dgm:spPr/>
      <dgm:t>
        <a:bodyPr/>
        <a:lstStyle/>
        <a:p>
          <a:endParaRPr lang="fr-FR"/>
        </a:p>
      </dgm:t>
    </dgm:pt>
    <dgm:pt modelId="{6DB845CB-8278-456F-A89B-E6070E30F340}" type="pres">
      <dgm:prSet presAssocID="{8FFB263B-3668-4A46-8A15-634255616317}" presName="level3hierChild" presStyleCnt="0"/>
      <dgm:spPr/>
    </dgm:pt>
  </dgm:ptLst>
  <dgm:cxnLst>
    <dgm:cxn modelId="{CBADDD6A-CF9E-4E49-AD2D-6B8E5FB407A0}" type="presOf" srcId="{8F9006DC-F388-436F-A23C-1545EB941FEE}" destId="{5F5CA6F2-C5B8-487B-9F88-299D136A0452}" srcOrd="1" destOrd="0" presId="urn:microsoft.com/office/officeart/2005/8/layout/hierarchy2"/>
    <dgm:cxn modelId="{9E27D61E-DCB0-4FCB-8301-460682AE9F0A}" type="presOf" srcId="{9819BA77-53D9-4F2C-B201-1DC8CF00E00B}" destId="{394E0395-28A5-4A27-913C-1BBFC9897D24}" srcOrd="1" destOrd="0" presId="urn:microsoft.com/office/officeart/2005/8/layout/hierarchy2"/>
    <dgm:cxn modelId="{C5833445-DC22-4CFB-98CB-5B0288971F37}" srcId="{06751697-3904-4464-BF8E-B82DEEAF8EF8}" destId="{69B9D7A6-44E2-41DC-A3C1-7E3972758B88}" srcOrd="3" destOrd="0" parTransId="{8F9006DC-F388-436F-A23C-1545EB941FEE}" sibTransId="{1D94D91F-C7F1-407B-8B3A-E3B21034361B}"/>
    <dgm:cxn modelId="{CF5FF04B-F6D7-4C17-9B6D-631A0213388E}" type="presOf" srcId="{14CEBA74-E1EB-4C6A-B05C-22C67E119624}" destId="{9344F24C-8981-4BCD-B989-6FBA538AA579}" srcOrd="1" destOrd="0" presId="urn:microsoft.com/office/officeart/2005/8/layout/hierarchy2"/>
    <dgm:cxn modelId="{0D6B751C-97CC-444F-8ABE-603A0FF969B9}" srcId="{06751697-3904-4464-BF8E-B82DEEAF8EF8}" destId="{8FFB263B-3668-4A46-8A15-634255616317}" srcOrd="5" destOrd="0" parTransId="{9819BA77-53D9-4F2C-B201-1DC8CF00E00B}" sibTransId="{0C9FC0A6-D086-4E79-8FE7-CB344EE36D8D}"/>
    <dgm:cxn modelId="{40CEC941-C86E-4199-A461-0ADA2EF7D4A1}" type="presOf" srcId="{8B5868A6-5495-457C-9026-5A1FB3932D85}" destId="{37E8ECCA-2F3B-4E38-BB64-DBC787864E5F}" srcOrd="1" destOrd="0" presId="urn:microsoft.com/office/officeart/2005/8/layout/hierarchy2"/>
    <dgm:cxn modelId="{878750ED-DC72-4C77-914D-9E04410998EE}" type="presOf" srcId="{D2F72B04-C22A-48B3-8DC0-419892929686}" destId="{0929BE50-CB73-4BAD-ACBB-6CB5038B88BE}" srcOrd="1" destOrd="0" presId="urn:microsoft.com/office/officeart/2005/8/layout/hierarchy2"/>
    <dgm:cxn modelId="{28921156-D58C-4DA5-B4E2-60DE4DD52B1A}" type="presOf" srcId="{A4680698-BC36-4CEE-A90F-BEFCEA17F37F}" destId="{6C408F18-DD86-41C5-B17D-90BBE1EBBD8B}" srcOrd="0" destOrd="0" presId="urn:microsoft.com/office/officeart/2005/8/layout/hierarchy2"/>
    <dgm:cxn modelId="{0454D8AC-6557-48A9-A08C-6B58F33A3354}" type="presOf" srcId="{E906348C-0226-43A1-88B6-09F77D57A24D}" destId="{AD8B53C3-59B3-4EB4-A6B6-1092CA4C12ED}" srcOrd="0" destOrd="0" presId="urn:microsoft.com/office/officeart/2005/8/layout/hierarchy2"/>
    <dgm:cxn modelId="{CFEA49F5-CDA4-442A-B37C-6FC85B85D8C0}" srcId="{6FF82D11-A588-4DCF-AF61-B48FCF528668}" destId="{06751697-3904-4464-BF8E-B82DEEAF8EF8}" srcOrd="0" destOrd="0" parTransId="{AACEAA00-4760-4AEF-A2FE-5E586BCD8302}" sibTransId="{58A5A52E-CB38-4F53-B430-3F94F1F901E1}"/>
    <dgm:cxn modelId="{90A0A066-6EAF-4C63-AF7D-1E83F4EB963F}" type="presOf" srcId="{06751697-3904-4464-BF8E-B82DEEAF8EF8}" destId="{1B599BF2-FBF5-4137-A885-957C7B8ED5A1}" srcOrd="0" destOrd="0" presId="urn:microsoft.com/office/officeart/2005/8/layout/hierarchy2"/>
    <dgm:cxn modelId="{48B802E4-45B1-440D-BCE2-4DCB5F48E886}" srcId="{06751697-3904-4464-BF8E-B82DEEAF8EF8}" destId="{A4680698-BC36-4CEE-A90F-BEFCEA17F37F}" srcOrd="4" destOrd="0" parTransId="{D2F72B04-C22A-48B3-8DC0-419892929686}" sibTransId="{EEB83316-74F8-4650-A53A-BF9FAD458E35}"/>
    <dgm:cxn modelId="{17122F4C-68CB-4882-BD29-C89D680361E6}" srcId="{06751697-3904-4464-BF8E-B82DEEAF8EF8}" destId="{67D96BCB-22C9-4A62-83A9-233DBC80A149}" srcOrd="2" destOrd="0" parTransId="{14CEBA74-E1EB-4C6A-B05C-22C67E119624}" sibTransId="{74261A2B-7EF3-4755-8BAF-5292F4A871C6}"/>
    <dgm:cxn modelId="{5B20E29F-E418-45FF-B4E0-FDBDD141989E}" srcId="{06751697-3904-4464-BF8E-B82DEEAF8EF8}" destId="{FDCBC03D-B3EC-439F-B340-5CCE745C2E6A}" srcOrd="1" destOrd="0" parTransId="{8B5868A6-5495-457C-9026-5A1FB3932D85}" sibTransId="{55DC7280-F8F7-4879-B02A-E5201E8CE88C}"/>
    <dgm:cxn modelId="{78F58A9F-3F36-4641-B26A-5E98E7045A59}" type="presOf" srcId="{FDCBC03D-B3EC-439F-B340-5CCE745C2E6A}" destId="{92439E52-BF47-45D5-923B-59AB9DA654C7}" srcOrd="0" destOrd="0" presId="urn:microsoft.com/office/officeart/2005/8/layout/hierarchy2"/>
    <dgm:cxn modelId="{5388A014-CE60-422C-BD57-A3F2092E6701}" type="presOf" srcId="{67D96BCB-22C9-4A62-83A9-233DBC80A149}" destId="{C869EEC2-B007-4751-9E57-FE97217E5B59}" srcOrd="0" destOrd="0" presId="urn:microsoft.com/office/officeart/2005/8/layout/hierarchy2"/>
    <dgm:cxn modelId="{5B3F64D5-C7F2-4A84-8ED9-80BCF15E9FD6}" type="presOf" srcId="{8B5868A6-5495-457C-9026-5A1FB3932D85}" destId="{8702E0DE-4F1C-49A8-8AC4-C9FEE3EB9E34}" srcOrd="0" destOrd="0" presId="urn:microsoft.com/office/officeart/2005/8/layout/hierarchy2"/>
    <dgm:cxn modelId="{18BA1CAF-DAB7-4EA8-8D50-244A57D9793D}" type="presOf" srcId="{14CEBA74-E1EB-4C6A-B05C-22C67E119624}" destId="{578EFA8F-CE5C-4000-98AC-346C099D1750}" srcOrd="0" destOrd="0" presId="urn:microsoft.com/office/officeart/2005/8/layout/hierarchy2"/>
    <dgm:cxn modelId="{07DFF3C1-9A4B-496E-B48B-23AF2C88324C}" type="presOf" srcId="{69B9D7A6-44E2-41DC-A3C1-7E3972758B88}" destId="{38EE5BB6-2A72-4B9E-AA6B-66A0CC04944A}" srcOrd="0" destOrd="0" presId="urn:microsoft.com/office/officeart/2005/8/layout/hierarchy2"/>
    <dgm:cxn modelId="{01FE54EB-A112-401A-8397-3531AE1CB39F}" type="presOf" srcId="{9819BA77-53D9-4F2C-B201-1DC8CF00E00B}" destId="{63A2E235-5028-40CF-A64C-5D15C94E43D1}" srcOrd="0" destOrd="0" presId="urn:microsoft.com/office/officeart/2005/8/layout/hierarchy2"/>
    <dgm:cxn modelId="{E1D8E610-9B58-4CD2-85C8-E449E73D43F7}" srcId="{06751697-3904-4464-BF8E-B82DEEAF8EF8}" destId="{9E71456D-E7A8-42B5-9E45-086A03D200F4}" srcOrd="0" destOrd="0" parTransId="{E906348C-0226-43A1-88B6-09F77D57A24D}" sibTransId="{19ED0B94-0CEF-46DA-B604-9E959E60CD23}"/>
    <dgm:cxn modelId="{09E61B45-20FF-4C8D-B66D-FBC243855703}" type="presOf" srcId="{9E71456D-E7A8-42B5-9E45-086A03D200F4}" destId="{3469DCBF-308E-4169-9D8A-A1742CC12C8E}" srcOrd="0" destOrd="0" presId="urn:microsoft.com/office/officeart/2005/8/layout/hierarchy2"/>
    <dgm:cxn modelId="{0518A2A3-8228-4A5F-85BD-D2CD9A2DEF4F}" type="presOf" srcId="{8F9006DC-F388-436F-A23C-1545EB941FEE}" destId="{11698F2C-BBC3-4F18-BA3C-98FEF689803E}" srcOrd="0" destOrd="0" presId="urn:microsoft.com/office/officeart/2005/8/layout/hierarchy2"/>
    <dgm:cxn modelId="{13210BD9-5B30-41D1-8418-46B54F345F6B}" type="presOf" srcId="{6FF82D11-A588-4DCF-AF61-B48FCF528668}" destId="{254FD284-3697-4459-909E-C72BE5748C12}" srcOrd="0" destOrd="0" presId="urn:microsoft.com/office/officeart/2005/8/layout/hierarchy2"/>
    <dgm:cxn modelId="{1819E04F-E21B-43CD-BC80-9EA8B55F0737}" type="presOf" srcId="{D2F72B04-C22A-48B3-8DC0-419892929686}" destId="{C2CE8B93-2C53-495E-8BCE-93313F700843}" srcOrd="0" destOrd="0" presId="urn:microsoft.com/office/officeart/2005/8/layout/hierarchy2"/>
    <dgm:cxn modelId="{4B1878D5-F5DD-4F5F-BAA4-818392B46036}" type="presOf" srcId="{8FFB263B-3668-4A46-8A15-634255616317}" destId="{95F61259-BC5B-4127-ABB2-9FB8A3DE70E6}" srcOrd="0" destOrd="0" presId="urn:microsoft.com/office/officeart/2005/8/layout/hierarchy2"/>
    <dgm:cxn modelId="{DC955898-2717-4984-B991-958886F441C8}" type="presOf" srcId="{E906348C-0226-43A1-88B6-09F77D57A24D}" destId="{A39C90E4-63CF-4224-96E3-D25D74CDCCED}" srcOrd="1" destOrd="0" presId="urn:microsoft.com/office/officeart/2005/8/layout/hierarchy2"/>
    <dgm:cxn modelId="{EE101A88-18AF-4D92-8A19-6C751868DDA1}" type="presParOf" srcId="{254FD284-3697-4459-909E-C72BE5748C12}" destId="{CFB979E6-9A87-4487-A86A-0E8C5A95B6FE}" srcOrd="0" destOrd="0" presId="urn:microsoft.com/office/officeart/2005/8/layout/hierarchy2"/>
    <dgm:cxn modelId="{9CBAA34B-8ECB-4C7D-812A-78B5AD2CB51B}" type="presParOf" srcId="{CFB979E6-9A87-4487-A86A-0E8C5A95B6FE}" destId="{1B599BF2-FBF5-4137-A885-957C7B8ED5A1}" srcOrd="0" destOrd="0" presId="urn:microsoft.com/office/officeart/2005/8/layout/hierarchy2"/>
    <dgm:cxn modelId="{71C5CDC8-F64E-43D5-96C0-0A56CB075C1B}" type="presParOf" srcId="{CFB979E6-9A87-4487-A86A-0E8C5A95B6FE}" destId="{E24BF1D4-8F41-4489-8248-967C6C8F3FCE}" srcOrd="1" destOrd="0" presId="urn:microsoft.com/office/officeart/2005/8/layout/hierarchy2"/>
    <dgm:cxn modelId="{1E04EAB0-D0F0-4A33-B646-F3B301073EEA}" type="presParOf" srcId="{E24BF1D4-8F41-4489-8248-967C6C8F3FCE}" destId="{AD8B53C3-59B3-4EB4-A6B6-1092CA4C12ED}" srcOrd="0" destOrd="0" presId="urn:microsoft.com/office/officeart/2005/8/layout/hierarchy2"/>
    <dgm:cxn modelId="{EA3D075C-BD56-4C34-9122-471962AD5AE0}" type="presParOf" srcId="{AD8B53C3-59B3-4EB4-A6B6-1092CA4C12ED}" destId="{A39C90E4-63CF-4224-96E3-D25D74CDCCED}" srcOrd="0" destOrd="0" presId="urn:microsoft.com/office/officeart/2005/8/layout/hierarchy2"/>
    <dgm:cxn modelId="{564F960C-088A-4DFB-97D8-ED6D3716C106}" type="presParOf" srcId="{E24BF1D4-8F41-4489-8248-967C6C8F3FCE}" destId="{68A8CE03-F647-4226-9606-4CA67C7FCE4B}" srcOrd="1" destOrd="0" presId="urn:microsoft.com/office/officeart/2005/8/layout/hierarchy2"/>
    <dgm:cxn modelId="{39A17CD3-4976-4E56-A0A7-16DFB993DABF}" type="presParOf" srcId="{68A8CE03-F647-4226-9606-4CA67C7FCE4B}" destId="{3469DCBF-308E-4169-9D8A-A1742CC12C8E}" srcOrd="0" destOrd="0" presId="urn:microsoft.com/office/officeart/2005/8/layout/hierarchy2"/>
    <dgm:cxn modelId="{78ED84E2-5914-44C5-B29B-6A76D5E970C3}" type="presParOf" srcId="{68A8CE03-F647-4226-9606-4CA67C7FCE4B}" destId="{D9220C50-64B0-4E99-9F03-21BC9F0E957B}" srcOrd="1" destOrd="0" presId="urn:microsoft.com/office/officeart/2005/8/layout/hierarchy2"/>
    <dgm:cxn modelId="{D3A445AC-2761-4A29-AA16-6A4B7579CD77}" type="presParOf" srcId="{E24BF1D4-8F41-4489-8248-967C6C8F3FCE}" destId="{8702E0DE-4F1C-49A8-8AC4-C9FEE3EB9E34}" srcOrd="2" destOrd="0" presId="urn:microsoft.com/office/officeart/2005/8/layout/hierarchy2"/>
    <dgm:cxn modelId="{C26A206C-FF8A-459E-BAE1-2FD9A10F1DA6}" type="presParOf" srcId="{8702E0DE-4F1C-49A8-8AC4-C9FEE3EB9E34}" destId="{37E8ECCA-2F3B-4E38-BB64-DBC787864E5F}" srcOrd="0" destOrd="0" presId="urn:microsoft.com/office/officeart/2005/8/layout/hierarchy2"/>
    <dgm:cxn modelId="{E8F8B237-4F38-4BF3-BEF3-F8EEBE337B49}" type="presParOf" srcId="{E24BF1D4-8F41-4489-8248-967C6C8F3FCE}" destId="{DA690477-31A6-4632-851A-CA5E182887ED}" srcOrd="3" destOrd="0" presId="urn:microsoft.com/office/officeart/2005/8/layout/hierarchy2"/>
    <dgm:cxn modelId="{FC0DA75F-2F98-467F-B037-980654BFDAA4}" type="presParOf" srcId="{DA690477-31A6-4632-851A-CA5E182887ED}" destId="{92439E52-BF47-45D5-923B-59AB9DA654C7}" srcOrd="0" destOrd="0" presId="urn:microsoft.com/office/officeart/2005/8/layout/hierarchy2"/>
    <dgm:cxn modelId="{662B4149-4FD5-42BD-B83A-291A3D0EA6EF}" type="presParOf" srcId="{DA690477-31A6-4632-851A-CA5E182887ED}" destId="{4F883853-CB31-47BA-B23B-2824F367B36F}" srcOrd="1" destOrd="0" presId="urn:microsoft.com/office/officeart/2005/8/layout/hierarchy2"/>
    <dgm:cxn modelId="{FB17D297-AF26-4B17-8E37-9F5BB3F08A96}" type="presParOf" srcId="{E24BF1D4-8F41-4489-8248-967C6C8F3FCE}" destId="{578EFA8F-CE5C-4000-98AC-346C099D1750}" srcOrd="4" destOrd="0" presId="urn:microsoft.com/office/officeart/2005/8/layout/hierarchy2"/>
    <dgm:cxn modelId="{DC5624BE-F507-478D-9409-708A92BFDF8D}" type="presParOf" srcId="{578EFA8F-CE5C-4000-98AC-346C099D1750}" destId="{9344F24C-8981-4BCD-B989-6FBA538AA579}" srcOrd="0" destOrd="0" presId="urn:microsoft.com/office/officeart/2005/8/layout/hierarchy2"/>
    <dgm:cxn modelId="{CBF581BE-1F68-4B92-95AF-44726A79885B}" type="presParOf" srcId="{E24BF1D4-8F41-4489-8248-967C6C8F3FCE}" destId="{55C3B9CE-DEBB-4CFC-B12B-A50768129107}" srcOrd="5" destOrd="0" presId="urn:microsoft.com/office/officeart/2005/8/layout/hierarchy2"/>
    <dgm:cxn modelId="{0B926CDB-B358-4F5A-9656-04D4202F279B}" type="presParOf" srcId="{55C3B9CE-DEBB-4CFC-B12B-A50768129107}" destId="{C869EEC2-B007-4751-9E57-FE97217E5B59}" srcOrd="0" destOrd="0" presId="urn:microsoft.com/office/officeart/2005/8/layout/hierarchy2"/>
    <dgm:cxn modelId="{3764E579-AB34-4DB0-9CF4-DF0DA3D1BD4D}" type="presParOf" srcId="{55C3B9CE-DEBB-4CFC-B12B-A50768129107}" destId="{D6E5BFB8-AF6B-4785-9F41-E6BFC47E1CC8}" srcOrd="1" destOrd="0" presId="urn:microsoft.com/office/officeart/2005/8/layout/hierarchy2"/>
    <dgm:cxn modelId="{31BA8325-0A5E-4733-B881-A834DA78473C}" type="presParOf" srcId="{E24BF1D4-8F41-4489-8248-967C6C8F3FCE}" destId="{11698F2C-BBC3-4F18-BA3C-98FEF689803E}" srcOrd="6" destOrd="0" presId="urn:microsoft.com/office/officeart/2005/8/layout/hierarchy2"/>
    <dgm:cxn modelId="{D2A0BC36-3B56-4F53-B273-9B76CDCB6243}" type="presParOf" srcId="{11698F2C-BBC3-4F18-BA3C-98FEF689803E}" destId="{5F5CA6F2-C5B8-487B-9F88-299D136A0452}" srcOrd="0" destOrd="0" presId="urn:microsoft.com/office/officeart/2005/8/layout/hierarchy2"/>
    <dgm:cxn modelId="{EC751579-BD9B-4C26-920C-751200F2F65F}" type="presParOf" srcId="{E24BF1D4-8F41-4489-8248-967C6C8F3FCE}" destId="{7A920935-75FC-4299-B14B-0913ACFB9E9C}" srcOrd="7" destOrd="0" presId="urn:microsoft.com/office/officeart/2005/8/layout/hierarchy2"/>
    <dgm:cxn modelId="{3834B1CD-D1EC-4499-8CBF-7DBC4EA436AB}" type="presParOf" srcId="{7A920935-75FC-4299-B14B-0913ACFB9E9C}" destId="{38EE5BB6-2A72-4B9E-AA6B-66A0CC04944A}" srcOrd="0" destOrd="0" presId="urn:microsoft.com/office/officeart/2005/8/layout/hierarchy2"/>
    <dgm:cxn modelId="{125E8421-1C98-419B-B5CE-52AACDC4B882}" type="presParOf" srcId="{7A920935-75FC-4299-B14B-0913ACFB9E9C}" destId="{3FCF7D17-57E6-452D-AF13-203B5AFF0183}" srcOrd="1" destOrd="0" presId="urn:microsoft.com/office/officeart/2005/8/layout/hierarchy2"/>
    <dgm:cxn modelId="{2ED6007E-F13F-4D0A-BDAD-53554AC8B9A9}" type="presParOf" srcId="{E24BF1D4-8F41-4489-8248-967C6C8F3FCE}" destId="{C2CE8B93-2C53-495E-8BCE-93313F700843}" srcOrd="8" destOrd="0" presId="urn:microsoft.com/office/officeart/2005/8/layout/hierarchy2"/>
    <dgm:cxn modelId="{3112BC7D-16DC-47D0-90C6-BA338EBFDBA1}" type="presParOf" srcId="{C2CE8B93-2C53-495E-8BCE-93313F700843}" destId="{0929BE50-CB73-4BAD-ACBB-6CB5038B88BE}" srcOrd="0" destOrd="0" presId="urn:microsoft.com/office/officeart/2005/8/layout/hierarchy2"/>
    <dgm:cxn modelId="{90335751-742A-483A-82E6-E394D90FEF0B}" type="presParOf" srcId="{E24BF1D4-8F41-4489-8248-967C6C8F3FCE}" destId="{FA9FC5A0-1685-4E03-9821-55BC053C33A8}" srcOrd="9" destOrd="0" presId="urn:microsoft.com/office/officeart/2005/8/layout/hierarchy2"/>
    <dgm:cxn modelId="{EF715914-CA99-4CE1-A524-631EC51F8BF2}" type="presParOf" srcId="{FA9FC5A0-1685-4E03-9821-55BC053C33A8}" destId="{6C408F18-DD86-41C5-B17D-90BBE1EBBD8B}" srcOrd="0" destOrd="0" presId="urn:microsoft.com/office/officeart/2005/8/layout/hierarchy2"/>
    <dgm:cxn modelId="{012E46B4-2970-462C-9349-73FE9B201B51}" type="presParOf" srcId="{FA9FC5A0-1685-4E03-9821-55BC053C33A8}" destId="{FC5C8E1E-E81F-466D-AD35-036E894FA2E8}" srcOrd="1" destOrd="0" presId="urn:microsoft.com/office/officeart/2005/8/layout/hierarchy2"/>
    <dgm:cxn modelId="{B25F63B2-2709-447F-9355-E15C1D596949}" type="presParOf" srcId="{E24BF1D4-8F41-4489-8248-967C6C8F3FCE}" destId="{63A2E235-5028-40CF-A64C-5D15C94E43D1}" srcOrd="10" destOrd="0" presId="urn:microsoft.com/office/officeart/2005/8/layout/hierarchy2"/>
    <dgm:cxn modelId="{E112EFD1-19FD-4CDB-B858-560CFFFCE8C1}" type="presParOf" srcId="{63A2E235-5028-40CF-A64C-5D15C94E43D1}" destId="{394E0395-28A5-4A27-913C-1BBFC9897D24}" srcOrd="0" destOrd="0" presId="urn:microsoft.com/office/officeart/2005/8/layout/hierarchy2"/>
    <dgm:cxn modelId="{6BAEF7E1-81AE-41A9-B3FC-57A6BD8FD2C9}" type="presParOf" srcId="{E24BF1D4-8F41-4489-8248-967C6C8F3FCE}" destId="{80643542-E566-4B7E-A762-4423F536CB66}" srcOrd="11" destOrd="0" presId="urn:microsoft.com/office/officeart/2005/8/layout/hierarchy2"/>
    <dgm:cxn modelId="{F3F51A44-8B0F-48CA-929B-9A8C36C16536}" type="presParOf" srcId="{80643542-E566-4B7E-A762-4423F536CB66}" destId="{95F61259-BC5B-4127-ABB2-9FB8A3DE70E6}" srcOrd="0" destOrd="0" presId="urn:microsoft.com/office/officeart/2005/8/layout/hierarchy2"/>
    <dgm:cxn modelId="{EFDAFD6C-893F-434B-8EAA-D41092B1603F}" type="presParOf" srcId="{80643542-E566-4B7E-A762-4423F536CB66}" destId="{6DB845CB-8278-456F-A89B-E6070E30F340}" srcOrd="1" destOrd="0" presId="urn:microsoft.com/office/officeart/2005/8/layout/hierarchy2"/>
  </dgm:cxnLst>
  <dgm:bg/>
  <dgm:whole/>
</dgm:dataModel>
</file>

<file path=ppt/diagrams/data2.xml><?xml version="1.0" encoding="utf-8"?>
<dgm:dataModel xmlns:dgm="http://schemas.openxmlformats.org/drawingml/2006/diagram" xmlns:a="http://schemas.openxmlformats.org/drawingml/2006/main">
  <dgm:ptLst>
    <dgm:pt modelId="{6FF82D11-A588-4DCF-AF61-B48FCF528668}"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fr-FR"/>
        </a:p>
      </dgm:t>
    </dgm:pt>
    <dgm:pt modelId="{06751697-3904-4464-BF8E-B82DEEAF8EF8}">
      <dgm:prSet phldrT="[Texte]" custT="1"/>
      <dgm:spPr/>
      <dgm:t>
        <a:bodyPr/>
        <a:lstStyle/>
        <a:p>
          <a:r>
            <a:rPr lang="fr-FR" sz="2200" b="1" dirty="0" smtClean="0"/>
            <a:t>Structure/Architecture</a:t>
          </a:r>
          <a:endParaRPr lang="fr-FR" sz="2200" b="1" dirty="0"/>
        </a:p>
      </dgm:t>
    </dgm:pt>
    <dgm:pt modelId="{AACEAA00-4760-4AEF-A2FE-5E586BCD8302}" type="parTrans" cxnId="{CFEA49F5-CDA4-442A-B37C-6FC85B85D8C0}">
      <dgm:prSet/>
      <dgm:spPr/>
      <dgm:t>
        <a:bodyPr/>
        <a:lstStyle/>
        <a:p>
          <a:endParaRPr lang="fr-FR" sz="2200" b="1"/>
        </a:p>
      </dgm:t>
    </dgm:pt>
    <dgm:pt modelId="{58A5A52E-CB38-4F53-B430-3F94F1F901E1}" type="sibTrans" cxnId="{CFEA49F5-CDA4-442A-B37C-6FC85B85D8C0}">
      <dgm:prSet/>
      <dgm:spPr/>
      <dgm:t>
        <a:bodyPr/>
        <a:lstStyle/>
        <a:p>
          <a:endParaRPr lang="fr-FR" sz="2200" b="1"/>
        </a:p>
      </dgm:t>
    </dgm:pt>
    <dgm:pt modelId="{9E71456D-E7A8-42B5-9E45-086A03D200F4}">
      <dgm:prSet phldrT="[Texte]" custT="1"/>
      <dgm:spPr/>
      <dgm:t>
        <a:bodyPr/>
        <a:lstStyle/>
        <a:p>
          <a:r>
            <a:rPr lang="en-US" sz="2200" b="1" dirty="0" smtClean="0"/>
            <a:t>ornamentation de la Structure</a:t>
          </a:r>
          <a:endParaRPr lang="fr-FR" sz="2200" b="1" dirty="0"/>
        </a:p>
      </dgm:t>
    </dgm:pt>
    <dgm:pt modelId="{E906348C-0226-43A1-88B6-09F77D57A24D}" type="parTrans" cxnId="{E1D8E610-9B58-4CD2-85C8-E449E73D43F7}">
      <dgm:prSet/>
      <dgm:spPr/>
      <dgm:t>
        <a:bodyPr/>
        <a:lstStyle/>
        <a:p>
          <a:endParaRPr lang="fr-FR" sz="2200" b="1"/>
        </a:p>
      </dgm:t>
    </dgm:pt>
    <dgm:pt modelId="{19ED0B94-0CEF-46DA-B604-9E959E60CD23}" type="sibTrans" cxnId="{E1D8E610-9B58-4CD2-85C8-E449E73D43F7}">
      <dgm:prSet/>
      <dgm:spPr/>
      <dgm:t>
        <a:bodyPr/>
        <a:lstStyle/>
        <a:p>
          <a:endParaRPr lang="fr-FR" sz="2200" b="1"/>
        </a:p>
      </dgm:t>
    </dgm:pt>
    <dgm:pt modelId="{8FFB263B-3668-4A46-8A15-634255616317}">
      <dgm:prSet phldrT="[Texte]" custT="1"/>
      <dgm:spPr/>
      <dgm:t>
        <a:bodyPr/>
        <a:lstStyle/>
        <a:p>
          <a:r>
            <a:rPr lang="fr-FR" sz="2200" b="1" dirty="0" smtClean="0"/>
            <a:t>Structure ignorée</a:t>
          </a:r>
          <a:endParaRPr lang="fr-FR" sz="2200" b="1" dirty="0"/>
        </a:p>
      </dgm:t>
    </dgm:pt>
    <dgm:pt modelId="{9819BA77-53D9-4F2C-B201-1DC8CF00E00B}" type="parTrans" cxnId="{0D6B751C-97CC-444F-8ABE-603A0FF969B9}">
      <dgm:prSet/>
      <dgm:spPr/>
      <dgm:t>
        <a:bodyPr/>
        <a:lstStyle/>
        <a:p>
          <a:endParaRPr lang="fr-FR" sz="2200" b="1"/>
        </a:p>
      </dgm:t>
    </dgm:pt>
    <dgm:pt modelId="{0C9FC0A6-D086-4E79-8FE7-CB344EE36D8D}" type="sibTrans" cxnId="{0D6B751C-97CC-444F-8ABE-603A0FF969B9}">
      <dgm:prSet/>
      <dgm:spPr/>
      <dgm:t>
        <a:bodyPr/>
        <a:lstStyle/>
        <a:p>
          <a:endParaRPr lang="fr-FR" sz="2200" b="1"/>
        </a:p>
      </dgm:t>
    </dgm:pt>
    <dgm:pt modelId="{FDCBC03D-B3EC-439F-B340-5CCE745C2E6A}">
      <dgm:prSet phldrT="[Texte]" custT="1"/>
      <dgm:spPr/>
      <dgm:t>
        <a:bodyPr/>
        <a:lstStyle/>
        <a:p>
          <a:r>
            <a:rPr lang="fr-FR" sz="2200" b="1" dirty="0" smtClean="0"/>
            <a:t>La Structure comme ornement</a:t>
          </a:r>
          <a:endParaRPr lang="fr-FR" sz="2200" b="1" dirty="0"/>
        </a:p>
      </dgm:t>
    </dgm:pt>
    <dgm:pt modelId="{8B5868A6-5495-457C-9026-5A1FB3932D85}" type="parTrans" cxnId="{5B20E29F-E418-45FF-B4E0-FDBDD141989E}">
      <dgm:prSet/>
      <dgm:spPr/>
      <dgm:t>
        <a:bodyPr/>
        <a:lstStyle/>
        <a:p>
          <a:endParaRPr lang="fr-FR" sz="2200" b="1"/>
        </a:p>
      </dgm:t>
    </dgm:pt>
    <dgm:pt modelId="{55DC7280-F8F7-4879-B02A-E5201E8CE88C}" type="sibTrans" cxnId="{5B20E29F-E418-45FF-B4E0-FDBDD141989E}">
      <dgm:prSet/>
      <dgm:spPr/>
      <dgm:t>
        <a:bodyPr/>
        <a:lstStyle/>
        <a:p>
          <a:endParaRPr lang="fr-FR" sz="2200" b="1"/>
        </a:p>
      </dgm:t>
    </dgm:pt>
    <dgm:pt modelId="{67D96BCB-22C9-4A62-83A9-233DBC80A149}">
      <dgm:prSet phldrT="[Texte]" custT="1"/>
      <dgm:spPr/>
      <dgm:t>
        <a:bodyPr/>
        <a:lstStyle/>
        <a:p>
          <a:r>
            <a:rPr lang="fr-FR" sz="2200" b="1" dirty="0" smtClean="0"/>
            <a:t>La Structure comme Architecture</a:t>
          </a:r>
          <a:endParaRPr lang="fr-FR" sz="2200" b="1" dirty="0"/>
        </a:p>
      </dgm:t>
    </dgm:pt>
    <dgm:pt modelId="{14CEBA74-E1EB-4C6A-B05C-22C67E119624}" type="parTrans" cxnId="{17122F4C-68CB-4882-BD29-C89D680361E6}">
      <dgm:prSet/>
      <dgm:spPr/>
      <dgm:t>
        <a:bodyPr/>
        <a:lstStyle/>
        <a:p>
          <a:endParaRPr lang="fr-FR" sz="2200" b="1"/>
        </a:p>
      </dgm:t>
    </dgm:pt>
    <dgm:pt modelId="{74261A2B-7EF3-4755-8BAF-5292F4A871C6}" type="sibTrans" cxnId="{17122F4C-68CB-4882-BD29-C89D680361E6}">
      <dgm:prSet/>
      <dgm:spPr/>
      <dgm:t>
        <a:bodyPr/>
        <a:lstStyle/>
        <a:p>
          <a:endParaRPr lang="fr-FR" sz="2200" b="1"/>
        </a:p>
      </dgm:t>
    </dgm:pt>
    <dgm:pt modelId="{69B9D7A6-44E2-41DC-A3C1-7E3972758B88}">
      <dgm:prSet phldrT="[Texte]" custT="1"/>
      <dgm:spPr/>
      <dgm:t>
        <a:bodyPr/>
        <a:lstStyle/>
        <a:p>
          <a:r>
            <a:rPr lang="fr-FR" sz="2200" b="1" dirty="0" smtClean="0"/>
            <a:t>La Structure comme génératrice de la forme (structure </a:t>
          </a:r>
          <a:r>
            <a:rPr lang="fr-FR" sz="2200" b="1" dirty="0" err="1" smtClean="0"/>
            <a:t>accéptée</a:t>
          </a:r>
          <a:r>
            <a:rPr lang="fr-FR" sz="2200" b="1" dirty="0" smtClean="0"/>
            <a:t>)</a:t>
          </a:r>
          <a:endParaRPr lang="fr-FR" sz="2200" b="1" dirty="0"/>
        </a:p>
      </dgm:t>
    </dgm:pt>
    <dgm:pt modelId="{8F9006DC-F388-436F-A23C-1545EB941FEE}" type="parTrans" cxnId="{C5833445-DC22-4CFB-98CB-5B0288971F37}">
      <dgm:prSet/>
      <dgm:spPr/>
      <dgm:t>
        <a:bodyPr/>
        <a:lstStyle/>
        <a:p>
          <a:endParaRPr lang="fr-FR" sz="2200" b="1"/>
        </a:p>
      </dgm:t>
    </dgm:pt>
    <dgm:pt modelId="{1D94D91F-C7F1-407B-8B3A-E3B21034361B}" type="sibTrans" cxnId="{C5833445-DC22-4CFB-98CB-5B0288971F37}">
      <dgm:prSet/>
      <dgm:spPr/>
      <dgm:t>
        <a:bodyPr/>
        <a:lstStyle/>
        <a:p>
          <a:endParaRPr lang="fr-FR" sz="2200" b="1"/>
        </a:p>
      </dgm:t>
    </dgm:pt>
    <dgm:pt modelId="{254FD284-3697-4459-909E-C72BE5748C12}" type="pres">
      <dgm:prSet presAssocID="{6FF82D11-A588-4DCF-AF61-B48FCF528668}" presName="diagram" presStyleCnt="0">
        <dgm:presLayoutVars>
          <dgm:chPref val="1"/>
          <dgm:dir/>
          <dgm:animOne val="branch"/>
          <dgm:animLvl val="lvl"/>
          <dgm:resizeHandles val="exact"/>
        </dgm:presLayoutVars>
      </dgm:prSet>
      <dgm:spPr/>
      <dgm:t>
        <a:bodyPr/>
        <a:lstStyle/>
        <a:p>
          <a:endParaRPr lang="fr-FR"/>
        </a:p>
      </dgm:t>
    </dgm:pt>
    <dgm:pt modelId="{CFB979E6-9A87-4487-A86A-0E8C5A95B6FE}" type="pres">
      <dgm:prSet presAssocID="{06751697-3904-4464-BF8E-B82DEEAF8EF8}" presName="root1" presStyleCnt="0"/>
      <dgm:spPr/>
    </dgm:pt>
    <dgm:pt modelId="{1B599BF2-FBF5-4137-A885-957C7B8ED5A1}" type="pres">
      <dgm:prSet presAssocID="{06751697-3904-4464-BF8E-B82DEEAF8EF8}" presName="LevelOneTextNode" presStyleLbl="node0" presStyleIdx="0" presStyleCnt="1">
        <dgm:presLayoutVars>
          <dgm:chPref val="3"/>
        </dgm:presLayoutVars>
      </dgm:prSet>
      <dgm:spPr/>
      <dgm:t>
        <a:bodyPr/>
        <a:lstStyle/>
        <a:p>
          <a:endParaRPr lang="fr-FR"/>
        </a:p>
      </dgm:t>
    </dgm:pt>
    <dgm:pt modelId="{E24BF1D4-8F41-4489-8248-967C6C8F3FCE}" type="pres">
      <dgm:prSet presAssocID="{06751697-3904-4464-BF8E-B82DEEAF8EF8}" presName="level2hierChild" presStyleCnt="0"/>
      <dgm:spPr/>
    </dgm:pt>
    <dgm:pt modelId="{AD8B53C3-59B3-4EB4-A6B6-1092CA4C12ED}" type="pres">
      <dgm:prSet presAssocID="{E906348C-0226-43A1-88B6-09F77D57A24D}" presName="conn2-1" presStyleLbl="parChTrans1D2" presStyleIdx="0" presStyleCnt="5"/>
      <dgm:spPr/>
      <dgm:t>
        <a:bodyPr/>
        <a:lstStyle/>
        <a:p>
          <a:endParaRPr lang="fr-FR"/>
        </a:p>
      </dgm:t>
    </dgm:pt>
    <dgm:pt modelId="{A39C90E4-63CF-4224-96E3-D25D74CDCCED}" type="pres">
      <dgm:prSet presAssocID="{E906348C-0226-43A1-88B6-09F77D57A24D}" presName="connTx" presStyleLbl="parChTrans1D2" presStyleIdx="0" presStyleCnt="5"/>
      <dgm:spPr/>
      <dgm:t>
        <a:bodyPr/>
        <a:lstStyle/>
        <a:p>
          <a:endParaRPr lang="fr-FR"/>
        </a:p>
      </dgm:t>
    </dgm:pt>
    <dgm:pt modelId="{68A8CE03-F647-4226-9606-4CA67C7FCE4B}" type="pres">
      <dgm:prSet presAssocID="{9E71456D-E7A8-42B5-9E45-086A03D200F4}" presName="root2" presStyleCnt="0"/>
      <dgm:spPr/>
    </dgm:pt>
    <dgm:pt modelId="{3469DCBF-308E-4169-9D8A-A1742CC12C8E}" type="pres">
      <dgm:prSet presAssocID="{9E71456D-E7A8-42B5-9E45-086A03D200F4}" presName="LevelTwoTextNode" presStyleLbl="node2" presStyleIdx="0" presStyleCnt="5">
        <dgm:presLayoutVars>
          <dgm:chPref val="3"/>
        </dgm:presLayoutVars>
      </dgm:prSet>
      <dgm:spPr/>
      <dgm:t>
        <a:bodyPr/>
        <a:lstStyle/>
        <a:p>
          <a:endParaRPr lang="fr-FR"/>
        </a:p>
      </dgm:t>
    </dgm:pt>
    <dgm:pt modelId="{D9220C50-64B0-4E99-9F03-21BC9F0E957B}" type="pres">
      <dgm:prSet presAssocID="{9E71456D-E7A8-42B5-9E45-086A03D200F4}" presName="level3hierChild" presStyleCnt="0"/>
      <dgm:spPr/>
    </dgm:pt>
    <dgm:pt modelId="{8702E0DE-4F1C-49A8-8AC4-C9FEE3EB9E34}" type="pres">
      <dgm:prSet presAssocID="{8B5868A6-5495-457C-9026-5A1FB3932D85}" presName="conn2-1" presStyleLbl="parChTrans1D2" presStyleIdx="1" presStyleCnt="5"/>
      <dgm:spPr/>
      <dgm:t>
        <a:bodyPr/>
        <a:lstStyle/>
        <a:p>
          <a:endParaRPr lang="fr-FR"/>
        </a:p>
      </dgm:t>
    </dgm:pt>
    <dgm:pt modelId="{37E8ECCA-2F3B-4E38-BB64-DBC787864E5F}" type="pres">
      <dgm:prSet presAssocID="{8B5868A6-5495-457C-9026-5A1FB3932D85}" presName="connTx" presStyleLbl="parChTrans1D2" presStyleIdx="1" presStyleCnt="5"/>
      <dgm:spPr/>
      <dgm:t>
        <a:bodyPr/>
        <a:lstStyle/>
        <a:p>
          <a:endParaRPr lang="fr-FR"/>
        </a:p>
      </dgm:t>
    </dgm:pt>
    <dgm:pt modelId="{DA690477-31A6-4632-851A-CA5E182887ED}" type="pres">
      <dgm:prSet presAssocID="{FDCBC03D-B3EC-439F-B340-5CCE745C2E6A}" presName="root2" presStyleCnt="0"/>
      <dgm:spPr/>
    </dgm:pt>
    <dgm:pt modelId="{92439E52-BF47-45D5-923B-59AB9DA654C7}" type="pres">
      <dgm:prSet presAssocID="{FDCBC03D-B3EC-439F-B340-5CCE745C2E6A}" presName="LevelTwoTextNode" presStyleLbl="node2" presStyleIdx="1" presStyleCnt="5">
        <dgm:presLayoutVars>
          <dgm:chPref val="3"/>
        </dgm:presLayoutVars>
      </dgm:prSet>
      <dgm:spPr/>
      <dgm:t>
        <a:bodyPr/>
        <a:lstStyle/>
        <a:p>
          <a:endParaRPr lang="fr-FR"/>
        </a:p>
      </dgm:t>
    </dgm:pt>
    <dgm:pt modelId="{4F883853-CB31-47BA-B23B-2824F367B36F}" type="pres">
      <dgm:prSet presAssocID="{FDCBC03D-B3EC-439F-B340-5CCE745C2E6A}" presName="level3hierChild" presStyleCnt="0"/>
      <dgm:spPr/>
    </dgm:pt>
    <dgm:pt modelId="{578EFA8F-CE5C-4000-98AC-346C099D1750}" type="pres">
      <dgm:prSet presAssocID="{14CEBA74-E1EB-4C6A-B05C-22C67E119624}" presName="conn2-1" presStyleLbl="parChTrans1D2" presStyleIdx="2" presStyleCnt="5"/>
      <dgm:spPr/>
      <dgm:t>
        <a:bodyPr/>
        <a:lstStyle/>
        <a:p>
          <a:endParaRPr lang="fr-FR"/>
        </a:p>
      </dgm:t>
    </dgm:pt>
    <dgm:pt modelId="{9344F24C-8981-4BCD-B989-6FBA538AA579}" type="pres">
      <dgm:prSet presAssocID="{14CEBA74-E1EB-4C6A-B05C-22C67E119624}" presName="connTx" presStyleLbl="parChTrans1D2" presStyleIdx="2" presStyleCnt="5"/>
      <dgm:spPr/>
      <dgm:t>
        <a:bodyPr/>
        <a:lstStyle/>
        <a:p>
          <a:endParaRPr lang="fr-FR"/>
        </a:p>
      </dgm:t>
    </dgm:pt>
    <dgm:pt modelId="{55C3B9CE-DEBB-4CFC-B12B-A50768129107}" type="pres">
      <dgm:prSet presAssocID="{67D96BCB-22C9-4A62-83A9-233DBC80A149}" presName="root2" presStyleCnt="0"/>
      <dgm:spPr/>
    </dgm:pt>
    <dgm:pt modelId="{C869EEC2-B007-4751-9E57-FE97217E5B59}" type="pres">
      <dgm:prSet presAssocID="{67D96BCB-22C9-4A62-83A9-233DBC80A149}" presName="LevelTwoTextNode" presStyleLbl="node2" presStyleIdx="2" presStyleCnt="5">
        <dgm:presLayoutVars>
          <dgm:chPref val="3"/>
        </dgm:presLayoutVars>
      </dgm:prSet>
      <dgm:spPr/>
      <dgm:t>
        <a:bodyPr/>
        <a:lstStyle/>
        <a:p>
          <a:endParaRPr lang="fr-FR"/>
        </a:p>
      </dgm:t>
    </dgm:pt>
    <dgm:pt modelId="{D6E5BFB8-AF6B-4785-9F41-E6BFC47E1CC8}" type="pres">
      <dgm:prSet presAssocID="{67D96BCB-22C9-4A62-83A9-233DBC80A149}" presName="level3hierChild" presStyleCnt="0"/>
      <dgm:spPr/>
    </dgm:pt>
    <dgm:pt modelId="{11698F2C-BBC3-4F18-BA3C-98FEF689803E}" type="pres">
      <dgm:prSet presAssocID="{8F9006DC-F388-436F-A23C-1545EB941FEE}" presName="conn2-1" presStyleLbl="parChTrans1D2" presStyleIdx="3" presStyleCnt="5"/>
      <dgm:spPr/>
      <dgm:t>
        <a:bodyPr/>
        <a:lstStyle/>
        <a:p>
          <a:endParaRPr lang="fr-FR"/>
        </a:p>
      </dgm:t>
    </dgm:pt>
    <dgm:pt modelId="{5F5CA6F2-C5B8-487B-9F88-299D136A0452}" type="pres">
      <dgm:prSet presAssocID="{8F9006DC-F388-436F-A23C-1545EB941FEE}" presName="connTx" presStyleLbl="parChTrans1D2" presStyleIdx="3" presStyleCnt="5"/>
      <dgm:spPr/>
      <dgm:t>
        <a:bodyPr/>
        <a:lstStyle/>
        <a:p>
          <a:endParaRPr lang="fr-FR"/>
        </a:p>
      </dgm:t>
    </dgm:pt>
    <dgm:pt modelId="{7A920935-75FC-4299-B14B-0913ACFB9E9C}" type="pres">
      <dgm:prSet presAssocID="{69B9D7A6-44E2-41DC-A3C1-7E3972758B88}" presName="root2" presStyleCnt="0"/>
      <dgm:spPr/>
    </dgm:pt>
    <dgm:pt modelId="{38EE5BB6-2A72-4B9E-AA6B-66A0CC04944A}" type="pres">
      <dgm:prSet presAssocID="{69B9D7A6-44E2-41DC-A3C1-7E3972758B88}" presName="LevelTwoTextNode" presStyleLbl="node2" presStyleIdx="3" presStyleCnt="5" custScaleX="120760">
        <dgm:presLayoutVars>
          <dgm:chPref val="3"/>
        </dgm:presLayoutVars>
      </dgm:prSet>
      <dgm:spPr/>
      <dgm:t>
        <a:bodyPr/>
        <a:lstStyle/>
        <a:p>
          <a:endParaRPr lang="fr-FR"/>
        </a:p>
      </dgm:t>
    </dgm:pt>
    <dgm:pt modelId="{3FCF7D17-57E6-452D-AF13-203B5AFF0183}" type="pres">
      <dgm:prSet presAssocID="{69B9D7A6-44E2-41DC-A3C1-7E3972758B88}" presName="level3hierChild" presStyleCnt="0"/>
      <dgm:spPr/>
    </dgm:pt>
    <dgm:pt modelId="{63A2E235-5028-40CF-A64C-5D15C94E43D1}" type="pres">
      <dgm:prSet presAssocID="{9819BA77-53D9-4F2C-B201-1DC8CF00E00B}" presName="conn2-1" presStyleLbl="parChTrans1D2" presStyleIdx="4" presStyleCnt="5"/>
      <dgm:spPr/>
      <dgm:t>
        <a:bodyPr/>
        <a:lstStyle/>
        <a:p>
          <a:endParaRPr lang="fr-FR"/>
        </a:p>
      </dgm:t>
    </dgm:pt>
    <dgm:pt modelId="{394E0395-28A5-4A27-913C-1BBFC9897D24}" type="pres">
      <dgm:prSet presAssocID="{9819BA77-53D9-4F2C-B201-1DC8CF00E00B}" presName="connTx" presStyleLbl="parChTrans1D2" presStyleIdx="4" presStyleCnt="5"/>
      <dgm:spPr/>
      <dgm:t>
        <a:bodyPr/>
        <a:lstStyle/>
        <a:p>
          <a:endParaRPr lang="fr-FR"/>
        </a:p>
      </dgm:t>
    </dgm:pt>
    <dgm:pt modelId="{80643542-E566-4B7E-A762-4423F536CB66}" type="pres">
      <dgm:prSet presAssocID="{8FFB263B-3668-4A46-8A15-634255616317}" presName="root2" presStyleCnt="0"/>
      <dgm:spPr/>
    </dgm:pt>
    <dgm:pt modelId="{95F61259-BC5B-4127-ABB2-9FB8A3DE70E6}" type="pres">
      <dgm:prSet presAssocID="{8FFB263B-3668-4A46-8A15-634255616317}" presName="LevelTwoTextNode" presStyleLbl="node2" presStyleIdx="4" presStyleCnt="5">
        <dgm:presLayoutVars>
          <dgm:chPref val="3"/>
        </dgm:presLayoutVars>
      </dgm:prSet>
      <dgm:spPr/>
      <dgm:t>
        <a:bodyPr/>
        <a:lstStyle/>
        <a:p>
          <a:endParaRPr lang="fr-FR"/>
        </a:p>
      </dgm:t>
    </dgm:pt>
    <dgm:pt modelId="{6DB845CB-8278-456F-A89B-E6070E30F340}" type="pres">
      <dgm:prSet presAssocID="{8FFB263B-3668-4A46-8A15-634255616317}" presName="level3hierChild" presStyleCnt="0"/>
      <dgm:spPr/>
    </dgm:pt>
  </dgm:ptLst>
  <dgm:cxnLst>
    <dgm:cxn modelId="{EB20CC59-556C-48B4-A0C2-A65EBBF3904D}" type="presOf" srcId="{9819BA77-53D9-4F2C-B201-1DC8CF00E00B}" destId="{63A2E235-5028-40CF-A64C-5D15C94E43D1}" srcOrd="0" destOrd="0" presId="urn:microsoft.com/office/officeart/2005/8/layout/hierarchy2"/>
    <dgm:cxn modelId="{E1D8E610-9B58-4CD2-85C8-E449E73D43F7}" srcId="{06751697-3904-4464-BF8E-B82DEEAF8EF8}" destId="{9E71456D-E7A8-42B5-9E45-086A03D200F4}" srcOrd="0" destOrd="0" parTransId="{E906348C-0226-43A1-88B6-09F77D57A24D}" sibTransId="{19ED0B94-0CEF-46DA-B604-9E959E60CD23}"/>
    <dgm:cxn modelId="{CFEA49F5-CDA4-442A-B37C-6FC85B85D8C0}" srcId="{6FF82D11-A588-4DCF-AF61-B48FCF528668}" destId="{06751697-3904-4464-BF8E-B82DEEAF8EF8}" srcOrd="0" destOrd="0" parTransId="{AACEAA00-4760-4AEF-A2FE-5E586BCD8302}" sibTransId="{58A5A52E-CB38-4F53-B430-3F94F1F901E1}"/>
    <dgm:cxn modelId="{AA635F3A-D446-4C29-BCD7-A5CFC0962744}" type="presOf" srcId="{E906348C-0226-43A1-88B6-09F77D57A24D}" destId="{A39C90E4-63CF-4224-96E3-D25D74CDCCED}" srcOrd="1" destOrd="0" presId="urn:microsoft.com/office/officeart/2005/8/layout/hierarchy2"/>
    <dgm:cxn modelId="{5B20E29F-E418-45FF-B4E0-FDBDD141989E}" srcId="{06751697-3904-4464-BF8E-B82DEEAF8EF8}" destId="{FDCBC03D-B3EC-439F-B340-5CCE745C2E6A}" srcOrd="1" destOrd="0" parTransId="{8B5868A6-5495-457C-9026-5A1FB3932D85}" sibTransId="{55DC7280-F8F7-4879-B02A-E5201E8CE88C}"/>
    <dgm:cxn modelId="{2CAD627A-3EF0-4B6F-846E-2560403AC347}" type="presOf" srcId="{6FF82D11-A588-4DCF-AF61-B48FCF528668}" destId="{254FD284-3697-4459-909E-C72BE5748C12}" srcOrd="0" destOrd="0" presId="urn:microsoft.com/office/officeart/2005/8/layout/hierarchy2"/>
    <dgm:cxn modelId="{0D6B751C-97CC-444F-8ABE-603A0FF969B9}" srcId="{06751697-3904-4464-BF8E-B82DEEAF8EF8}" destId="{8FFB263B-3668-4A46-8A15-634255616317}" srcOrd="4" destOrd="0" parTransId="{9819BA77-53D9-4F2C-B201-1DC8CF00E00B}" sibTransId="{0C9FC0A6-D086-4E79-8FE7-CB344EE36D8D}"/>
    <dgm:cxn modelId="{F6A664EF-2D19-4774-A969-15E7E592B98B}" type="presOf" srcId="{67D96BCB-22C9-4A62-83A9-233DBC80A149}" destId="{C869EEC2-B007-4751-9E57-FE97217E5B59}" srcOrd="0" destOrd="0" presId="urn:microsoft.com/office/officeart/2005/8/layout/hierarchy2"/>
    <dgm:cxn modelId="{4D09359D-0A2D-48CA-B3E4-97DDF95FD0E4}" type="presOf" srcId="{FDCBC03D-B3EC-439F-B340-5CCE745C2E6A}" destId="{92439E52-BF47-45D5-923B-59AB9DA654C7}" srcOrd="0" destOrd="0" presId="urn:microsoft.com/office/officeart/2005/8/layout/hierarchy2"/>
    <dgm:cxn modelId="{D7FA8409-DDA8-4FFA-B1F6-DCC0A66A8CE9}" type="presOf" srcId="{8F9006DC-F388-436F-A23C-1545EB941FEE}" destId="{5F5CA6F2-C5B8-487B-9F88-299D136A0452}" srcOrd="1" destOrd="0" presId="urn:microsoft.com/office/officeart/2005/8/layout/hierarchy2"/>
    <dgm:cxn modelId="{5D8D2A03-2082-4517-B453-EC4B7B7234D3}" type="presOf" srcId="{9E71456D-E7A8-42B5-9E45-086A03D200F4}" destId="{3469DCBF-308E-4169-9D8A-A1742CC12C8E}" srcOrd="0" destOrd="0" presId="urn:microsoft.com/office/officeart/2005/8/layout/hierarchy2"/>
    <dgm:cxn modelId="{00B6F890-B7B0-4056-8483-3137A980D1ED}" type="presOf" srcId="{8FFB263B-3668-4A46-8A15-634255616317}" destId="{95F61259-BC5B-4127-ABB2-9FB8A3DE70E6}" srcOrd="0" destOrd="0" presId="urn:microsoft.com/office/officeart/2005/8/layout/hierarchy2"/>
    <dgm:cxn modelId="{A263C9B2-4573-4052-A483-436EB80B229C}" type="presOf" srcId="{9819BA77-53D9-4F2C-B201-1DC8CF00E00B}" destId="{394E0395-28A5-4A27-913C-1BBFC9897D24}" srcOrd="1" destOrd="0" presId="urn:microsoft.com/office/officeart/2005/8/layout/hierarchy2"/>
    <dgm:cxn modelId="{DBAC72A5-CA0F-477C-A665-CE3B133572CA}" type="presOf" srcId="{8B5868A6-5495-457C-9026-5A1FB3932D85}" destId="{37E8ECCA-2F3B-4E38-BB64-DBC787864E5F}" srcOrd="1" destOrd="0" presId="urn:microsoft.com/office/officeart/2005/8/layout/hierarchy2"/>
    <dgm:cxn modelId="{CFEBA438-9B41-407F-9276-4AAF46DE5214}" type="presOf" srcId="{8B5868A6-5495-457C-9026-5A1FB3932D85}" destId="{8702E0DE-4F1C-49A8-8AC4-C9FEE3EB9E34}" srcOrd="0" destOrd="0" presId="urn:microsoft.com/office/officeart/2005/8/layout/hierarchy2"/>
    <dgm:cxn modelId="{0183305C-C04F-419E-8A63-0872DE176F84}" type="presOf" srcId="{14CEBA74-E1EB-4C6A-B05C-22C67E119624}" destId="{9344F24C-8981-4BCD-B989-6FBA538AA579}" srcOrd="1" destOrd="0" presId="urn:microsoft.com/office/officeart/2005/8/layout/hierarchy2"/>
    <dgm:cxn modelId="{0848A394-967F-4D2C-A357-B0842FF41581}" type="presOf" srcId="{8F9006DC-F388-436F-A23C-1545EB941FEE}" destId="{11698F2C-BBC3-4F18-BA3C-98FEF689803E}" srcOrd="0" destOrd="0" presId="urn:microsoft.com/office/officeart/2005/8/layout/hierarchy2"/>
    <dgm:cxn modelId="{FAA1FBDC-AB65-40B7-84CB-49DB44236E88}" type="presOf" srcId="{14CEBA74-E1EB-4C6A-B05C-22C67E119624}" destId="{578EFA8F-CE5C-4000-98AC-346C099D1750}" srcOrd="0" destOrd="0" presId="urn:microsoft.com/office/officeart/2005/8/layout/hierarchy2"/>
    <dgm:cxn modelId="{C5833445-DC22-4CFB-98CB-5B0288971F37}" srcId="{06751697-3904-4464-BF8E-B82DEEAF8EF8}" destId="{69B9D7A6-44E2-41DC-A3C1-7E3972758B88}" srcOrd="3" destOrd="0" parTransId="{8F9006DC-F388-436F-A23C-1545EB941FEE}" sibTransId="{1D94D91F-C7F1-407B-8B3A-E3B21034361B}"/>
    <dgm:cxn modelId="{345F44AA-FA2F-4B9E-8B72-E86F89A8118C}" type="presOf" srcId="{E906348C-0226-43A1-88B6-09F77D57A24D}" destId="{AD8B53C3-59B3-4EB4-A6B6-1092CA4C12ED}" srcOrd="0" destOrd="0" presId="urn:microsoft.com/office/officeart/2005/8/layout/hierarchy2"/>
    <dgm:cxn modelId="{0B1B8E7F-8EF3-4608-A4B8-E7D16B11E7BC}" type="presOf" srcId="{06751697-3904-4464-BF8E-B82DEEAF8EF8}" destId="{1B599BF2-FBF5-4137-A885-957C7B8ED5A1}" srcOrd="0" destOrd="0" presId="urn:microsoft.com/office/officeart/2005/8/layout/hierarchy2"/>
    <dgm:cxn modelId="{BF08C0FC-0059-4181-AA6D-D1FDD8598DEE}" type="presOf" srcId="{69B9D7A6-44E2-41DC-A3C1-7E3972758B88}" destId="{38EE5BB6-2A72-4B9E-AA6B-66A0CC04944A}" srcOrd="0" destOrd="0" presId="urn:microsoft.com/office/officeart/2005/8/layout/hierarchy2"/>
    <dgm:cxn modelId="{17122F4C-68CB-4882-BD29-C89D680361E6}" srcId="{06751697-3904-4464-BF8E-B82DEEAF8EF8}" destId="{67D96BCB-22C9-4A62-83A9-233DBC80A149}" srcOrd="2" destOrd="0" parTransId="{14CEBA74-E1EB-4C6A-B05C-22C67E119624}" sibTransId="{74261A2B-7EF3-4755-8BAF-5292F4A871C6}"/>
    <dgm:cxn modelId="{E718CC12-6D71-47DB-8AF4-9DC66D9576E4}" type="presParOf" srcId="{254FD284-3697-4459-909E-C72BE5748C12}" destId="{CFB979E6-9A87-4487-A86A-0E8C5A95B6FE}" srcOrd="0" destOrd="0" presId="urn:microsoft.com/office/officeart/2005/8/layout/hierarchy2"/>
    <dgm:cxn modelId="{C9F48EDF-0458-4B76-97D7-A50C5E7BA17D}" type="presParOf" srcId="{CFB979E6-9A87-4487-A86A-0E8C5A95B6FE}" destId="{1B599BF2-FBF5-4137-A885-957C7B8ED5A1}" srcOrd="0" destOrd="0" presId="urn:microsoft.com/office/officeart/2005/8/layout/hierarchy2"/>
    <dgm:cxn modelId="{B54E1854-0D75-46AE-AB65-690828203685}" type="presParOf" srcId="{CFB979E6-9A87-4487-A86A-0E8C5A95B6FE}" destId="{E24BF1D4-8F41-4489-8248-967C6C8F3FCE}" srcOrd="1" destOrd="0" presId="urn:microsoft.com/office/officeart/2005/8/layout/hierarchy2"/>
    <dgm:cxn modelId="{608802E1-81CE-4BC2-9445-DC7C6845CAF6}" type="presParOf" srcId="{E24BF1D4-8F41-4489-8248-967C6C8F3FCE}" destId="{AD8B53C3-59B3-4EB4-A6B6-1092CA4C12ED}" srcOrd="0" destOrd="0" presId="urn:microsoft.com/office/officeart/2005/8/layout/hierarchy2"/>
    <dgm:cxn modelId="{2819FE3D-E7F0-430A-94BE-6B5F6F50165B}" type="presParOf" srcId="{AD8B53C3-59B3-4EB4-A6B6-1092CA4C12ED}" destId="{A39C90E4-63CF-4224-96E3-D25D74CDCCED}" srcOrd="0" destOrd="0" presId="urn:microsoft.com/office/officeart/2005/8/layout/hierarchy2"/>
    <dgm:cxn modelId="{10CCCA1A-BB0A-4F23-A3C5-88E51FFAA365}" type="presParOf" srcId="{E24BF1D4-8F41-4489-8248-967C6C8F3FCE}" destId="{68A8CE03-F647-4226-9606-4CA67C7FCE4B}" srcOrd="1" destOrd="0" presId="urn:microsoft.com/office/officeart/2005/8/layout/hierarchy2"/>
    <dgm:cxn modelId="{87596E59-390F-4BC2-8B84-645766C82A8F}" type="presParOf" srcId="{68A8CE03-F647-4226-9606-4CA67C7FCE4B}" destId="{3469DCBF-308E-4169-9D8A-A1742CC12C8E}" srcOrd="0" destOrd="0" presId="urn:microsoft.com/office/officeart/2005/8/layout/hierarchy2"/>
    <dgm:cxn modelId="{9117D746-2365-47EE-89E4-84BA62A408B1}" type="presParOf" srcId="{68A8CE03-F647-4226-9606-4CA67C7FCE4B}" destId="{D9220C50-64B0-4E99-9F03-21BC9F0E957B}" srcOrd="1" destOrd="0" presId="urn:microsoft.com/office/officeart/2005/8/layout/hierarchy2"/>
    <dgm:cxn modelId="{861F7811-B1B6-49AB-B20A-E2D7C196450A}" type="presParOf" srcId="{E24BF1D4-8F41-4489-8248-967C6C8F3FCE}" destId="{8702E0DE-4F1C-49A8-8AC4-C9FEE3EB9E34}" srcOrd="2" destOrd="0" presId="urn:microsoft.com/office/officeart/2005/8/layout/hierarchy2"/>
    <dgm:cxn modelId="{05FEA067-E0F2-42D4-BB94-A7121755FE4D}" type="presParOf" srcId="{8702E0DE-4F1C-49A8-8AC4-C9FEE3EB9E34}" destId="{37E8ECCA-2F3B-4E38-BB64-DBC787864E5F}" srcOrd="0" destOrd="0" presId="urn:microsoft.com/office/officeart/2005/8/layout/hierarchy2"/>
    <dgm:cxn modelId="{7C80CC28-8A7E-4194-A6D5-E889E2D3E5F9}" type="presParOf" srcId="{E24BF1D4-8F41-4489-8248-967C6C8F3FCE}" destId="{DA690477-31A6-4632-851A-CA5E182887ED}" srcOrd="3" destOrd="0" presId="urn:microsoft.com/office/officeart/2005/8/layout/hierarchy2"/>
    <dgm:cxn modelId="{CA33226B-6429-4045-966C-2D3E8F9FB128}" type="presParOf" srcId="{DA690477-31A6-4632-851A-CA5E182887ED}" destId="{92439E52-BF47-45D5-923B-59AB9DA654C7}" srcOrd="0" destOrd="0" presId="urn:microsoft.com/office/officeart/2005/8/layout/hierarchy2"/>
    <dgm:cxn modelId="{8A889C71-807F-40CA-B068-CE8D12F0F36B}" type="presParOf" srcId="{DA690477-31A6-4632-851A-CA5E182887ED}" destId="{4F883853-CB31-47BA-B23B-2824F367B36F}" srcOrd="1" destOrd="0" presId="urn:microsoft.com/office/officeart/2005/8/layout/hierarchy2"/>
    <dgm:cxn modelId="{38536149-9F56-4E2A-9298-7C6DD1E2F790}" type="presParOf" srcId="{E24BF1D4-8F41-4489-8248-967C6C8F3FCE}" destId="{578EFA8F-CE5C-4000-98AC-346C099D1750}" srcOrd="4" destOrd="0" presId="urn:microsoft.com/office/officeart/2005/8/layout/hierarchy2"/>
    <dgm:cxn modelId="{5C4F797C-F023-4613-81AC-F4A8917659C9}" type="presParOf" srcId="{578EFA8F-CE5C-4000-98AC-346C099D1750}" destId="{9344F24C-8981-4BCD-B989-6FBA538AA579}" srcOrd="0" destOrd="0" presId="urn:microsoft.com/office/officeart/2005/8/layout/hierarchy2"/>
    <dgm:cxn modelId="{2C13866F-1045-4947-B3D8-AAC4A41D85CE}" type="presParOf" srcId="{E24BF1D4-8F41-4489-8248-967C6C8F3FCE}" destId="{55C3B9CE-DEBB-4CFC-B12B-A50768129107}" srcOrd="5" destOrd="0" presId="urn:microsoft.com/office/officeart/2005/8/layout/hierarchy2"/>
    <dgm:cxn modelId="{4B2D8EEF-4B47-4F2C-9C37-F8C380229BB9}" type="presParOf" srcId="{55C3B9CE-DEBB-4CFC-B12B-A50768129107}" destId="{C869EEC2-B007-4751-9E57-FE97217E5B59}" srcOrd="0" destOrd="0" presId="urn:microsoft.com/office/officeart/2005/8/layout/hierarchy2"/>
    <dgm:cxn modelId="{53A40DB7-A16A-4B86-B59A-6F010C02CAE0}" type="presParOf" srcId="{55C3B9CE-DEBB-4CFC-B12B-A50768129107}" destId="{D6E5BFB8-AF6B-4785-9F41-E6BFC47E1CC8}" srcOrd="1" destOrd="0" presId="urn:microsoft.com/office/officeart/2005/8/layout/hierarchy2"/>
    <dgm:cxn modelId="{8816FCD4-9044-4610-8847-F3F747BC35FC}" type="presParOf" srcId="{E24BF1D4-8F41-4489-8248-967C6C8F3FCE}" destId="{11698F2C-BBC3-4F18-BA3C-98FEF689803E}" srcOrd="6" destOrd="0" presId="urn:microsoft.com/office/officeart/2005/8/layout/hierarchy2"/>
    <dgm:cxn modelId="{F4809BA6-91C7-4EFF-9DD9-36A1166F2F15}" type="presParOf" srcId="{11698F2C-BBC3-4F18-BA3C-98FEF689803E}" destId="{5F5CA6F2-C5B8-487B-9F88-299D136A0452}" srcOrd="0" destOrd="0" presId="urn:microsoft.com/office/officeart/2005/8/layout/hierarchy2"/>
    <dgm:cxn modelId="{91FB6863-BE21-449D-9932-E78CA0105BE9}" type="presParOf" srcId="{E24BF1D4-8F41-4489-8248-967C6C8F3FCE}" destId="{7A920935-75FC-4299-B14B-0913ACFB9E9C}" srcOrd="7" destOrd="0" presId="urn:microsoft.com/office/officeart/2005/8/layout/hierarchy2"/>
    <dgm:cxn modelId="{00CC6C27-F6F0-41A9-A3D1-55996132CFB2}" type="presParOf" srcId="{7A920935-75FC-4299-B14B-0913ACFB9E9C}" destId="{38EE5BB6-2A72-4B9E-AA6B-66A0CC04944A}" srcOrd="0" destOrd="0" presId="urn:microsoft.com/office/officeart/2005/8/layout/hierarchy2"/>
    <dgm:cxn modelId="{D3D06E4B-B9FF-4CE3-A0E1-172FE62F1A13}" type="presParOf" srcId="{7A920935-75FC-4299-B14B-0913ACFB9E9C}" destId="{3FCF7D17-57E6-452D-AF13-203B5AFF0183}" srcOrd="1" destOrd="0" presId="urn:microsoft.com/office/officeart/2005/8/layout/hierarchy2"/>
    <dgm:cxn modelId="{2DD4D47A-D8F7-46B4-9F16-E33807C410FF}" type="presParOf" srcId="{E24BF1D4-8F41-4489-8248-967C6C8F3FCE}" destId="{63A2E235-5028-40CF-A64C-5D15C94E43D1}" srcOrd="8" destOrd="0" presId="urn:microsoft.com/office/officeart/2005/8/layout/hierarchy2"/>
    <dgm:cxn modelId="{78BBFDD2-70BE-44FB-884D-C55650C0A043}" type="presParOf" srcId="{63A2E235-5028-40CF-A64C-5D15C94E43D1}" destId="{394E0395-28A5-4A27-913C-1BBFC9897D24}" srcOrd="0" destOrd="0" presId="urn:microsoft.com/office/officeart/2005/8/layout/hierarchy2"/>
    <dgm:cxn modelId="{75029D01-FCDD-459B-B30E-25431CB45B9F}" type="presParOf" srcId="{E24BF1D4-8F41-4489-8248-967C6C8F3FCE}" destId="{80643542-E566-4B7E-A762-4423F536CB66}" srcOrd="9" destOrd="0" presId="urn:microsoft.com/office/officeart/2005/8/layout/hierarchy2"/>
    <dgm:cxn modelId="{1E019800-9FC0-4D38-8F28-6A22C81C6D97}" type="presParOf" srcId="{80643542-E566-4B7E-A762-4423F536CB66}" destId="{95F61259-BC5B-4127-ABB2-9FB8A3DE70E6}" srcOrd="0" destOrd="0" presId="urn:microsoft.com/office/officeart/2005/8/layout/hierarchy2"/>
    <dgm:cxn modelId="{1A64A3C1-C8D1-4EA5-80EA-355409C5E882}" type="presParOf" srcId="{80643542-E566-4B7E-A762-4423F536CB66}" destId="{6DB845CB-8278-456F-A89B-E6070E30F340}" srcOrd="1" destOrd="0" presId="urn:microsoft.com/office/officeart/2005/8/layout/hierarchy2"/>
  </dgm:cxnLst>
  <dgm:bg/>
  <dgm:whole/>
</dgm:dataModel>
</file>

<file path=ppt/diagrams/data3.xml><?xml version="1.0" encoding="utf-8"?>
<dgm:dataModel xmlns:dgm="http://schemas.openxmlformats.org/drawingml/2006/diagram" xmlns:a="http://schemas.openxmlformats.org/drawingml/2006/main">
  <dgm:ptLst>
    <dgm:pt modelId="{6FF82D11-A588-4DCF-AF61-B48FCF52866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fr-FR"/>
        </a:p>
      </dgm:t>
    </dgm:pt>
    <dgm:pt modelId="{06751697-3904-4464-BF8E-B82DEEAF8EF8}">
      <dgm:prSet phldrT="[Texte]" custT="1"/>
      <dgm:spPr/>
      <dgm:t>
        <a:bodyPr/>
        <a:lstStyle/>
        <a:p>
          <a:r>
            <a:rPr lang="fr-FR" sz="2200" b="1" dirty="0" smtClean="0"/>
            <a:t>Vérité constructive</a:t>
          </a:r>
          <a:endParaRPr lang="fr-FR" sz="2200" b="1" dirty="0"/>
        </a:p>
      </dgm:t>
    </dgm:pt>
    <dgm:pt modelId="{AACEAA00-4760-4AEF-A2FE-5E586BCD8302}" type="parTrans" cxnId="{CFEA49F5-CDA4-442A-B37C-6FC85B85D8C0}">
      <dgm:prSet/>
      <dgm:spPr/>
      <dgm:t>
        <a:bodyPr/>
        <a:lstStyle/>
        <a:p>
          <a:endParaRPr lang="fr-FR" sz="2200" b="1"/>
        </a:p>
      </dgm:t>
    </dgm:pt>
    <dgm:pt modelId="{58A5A52E-CB38-4F53-B430-3F94F1F901E1}" type="sibTrans" cxnId="{CFEA49F5-CDA4-442A-B37C-6FC85B85D8C0}">
      <dgm:prSet/>
      <dgm:spPr/>
      <dgm:t>
        <a:bodyPr/>
        <a:lstStyle/>
        <a:p>
          <a:endParaRPr lang="fr-FR" sz="2200" b="1"/>
        </a:p>
      </dgm:t>
    </dgm:pt>
    <dgm:pt modelId="{9E71456D-E7A8-42B5-9E45-086A03D200F4}">
      <dgm:prSet phldrT="[Texte]" custT="1"/>
      <dgm:spPr/>
      <dgm:t>
        <a:bodyPr/>
        <a:lstStyle/>
        <a:p>
          <a:r>
            <a:rPr lang="fr-FR" sz="2200" b="1" dirty="0" smtClean="0"/>
            <a:t>Structure de Coque</a:t>
          </a:r>
          <a:endParaRPr lang="fr-FR" sz="2200" b="1" dirty="0"/>
        </a:p>
      </dgm:t>
    </dgm:pt>
    <dgm:pt modelId="{E906348C-0226-43A1-88B6-09F77D57A24D}" type="parTrans" cxnId="{E1D8E610-9B58-4CD2-85C8-E449E73D43F7}">
      <dgm:prSet/>
      <dgm:spPr/>
      <dgm:t>
        <a:bodyPr/>
        <a:lstStyle/>
        <a:p>
          <a:endParaRPr lang="fr-FR" sz="2200" b="1"/>
        </a:p>
      </dgm:t>
    </dgm:pt>
    <dgm:pt modelId="{19ED0B94-0CEF-46DA-B604-9E959E60CD23}" type="sibTrans" cxnId="{E1D8E610-9B58-4CD2-85C8-E449E73D43F7}">
      <dgm:prSet/>
      <dgm:spPr/>
      <dgm:t>
        <a:bodyPr/>
        <a:lstStyle/>
        <a:p>
          <a:endParaRPr lang="fr-FR" sz="2200" b="1"/>
        </a:p>
      </dgm:t>
    </dgm:pt>
    <dgm:pt modelId="{A4680698-BC36-4CEE-A90F-BEFCEA17F37F}">
      <dgm:prSet phldrT="[Texte]" custT="1"/>
      <dgm:spPr/>
      <dgm:t>
        <a:bodyPr/>
        <a:lstStyle/>
        <a:p>
          <a:r>
            <a:rPr lang="fr-FR" sz="2200" b="1" dirty="0" smtClean="0"/>
            <a:t>Murs (Panneaux aveugles)</a:t>
          </a:r>
          <a:endParaRPr lang="fr-FR" sz="2200" b="1" dirty="0"/>
        </a:p>
      </dgm:t>
    </dgm:pt>
    <dgm:pt modelId="{D2F72B04-C22A-48B3-8DC0-419892929686}" type="parTrans" cxnId="{48B802E4-45B1-440D-BCE2-4DCB5F48E886}">
      <dgm:prSet/>
      <dgm:spPr/>
      <dgm:t>
        <a:bodyPr/>
        <a:lstStyle/>
        <a:p>
          <a:endParaRPr lang="fr-FR" sz="2200" b="1"/>
        </a:p>
      </dgm:t>
    </dgm:pt>
    <dgm:pt modelId="{EEB83316-74F8-4650-A53A-BF9FAD458E35}" type="sibTrans" cxnId="{48B802E4-45B1-440D-BCE2-4DCB5F48E886}">
      <dgm:prSet/>
      <dgm:spPr/>
      <dgm:t>
        <a:bodyPr/>
        <a:lstStyle/>
        <a:p>
          <a:endParaRPr lang="fr-FR" sz="2200" b="1"/>
        </a:p>
      </dgm:t>
    </dgm:pt>
    <dgm:pt modelId="{8FFB263B-3668-4A46-8A15-634255616317}">
      <dgm:prSet phldrT="[Texte]" custT="1"/>
      <dgm:spPr/>
      <dgm:t>
        <a:bodyPr/>
        <a:lstStyle/>
        <a:p>
          <a:r>
            <a:rPr lang="fr-FR" sz="2200" b="1" dirty="0" smtClean="0"/>
            <a:t>Formes constantes</a:t>
          </a:r>
          <a:endParaRPr lang="fr-FR" sz="2200" b="1" dirty="0"/>
        </a:p>
      </dgm:t>
    </dgm:pt>
    <dgm:pt modelId="{9819BA77-53D9-4F2C-B201-1DC8CF00E00B}" type="parTrans" cxnId="{0D6B751C-97CC-444F-8ABE-603A0FF969B9}">
      <dgm:prSet/>
      <dgm:spPr/>
      <dgm:t>
        <a:bodyPr/>
        <a:lstStyle/>
        <a:p>
          <a:endParaRPr lang="fr-FR" sz="2200" b="1"/>
        </a:p>
      </dgm:t>
    </dgm:pt>
    <dgm:pt modelId="{0C9FC0A6-D086-4E79-8FE7-CB344EE36D8D}" type="sibTrans" cxnId="{0D6B751C-97CC-444F-8ABE-603A0FF969B9}">
      <dgm:prSet/>
      <dgm:spPr/>
      <dgm:t>
        <a:bodyPr/>
        <a:lstStyle/>
        <a:p>
          <a:endParaRPr lang="fr-FR" sz="2200" b="1"/>
        </a:p>
      </dgm:t>
    </dgm:pt>
    <dgm:pt modelId="{FDCBC03D-B3EC-439F-B340-5CCE745C2E6A}">
      <dgm:prSet phldrT="[Texte]" custT="1"/>
      <dgm:spPr/>
      <dgm:t>
        <a:bodyPr/>
        <a:lstStyle/>
        <a:p>
          <a:r>
            <a:rPr lang="fr-FR" sz="2200" b="1" dirty="0" smtClean="0"/>
            <a:t>Caténaires</a:t>
          </a:r>
          <a:endParaRPr lang="fr-FR" sz="2200" b="1" dirty="0"/>
        </a:p>
      </dgm:t>
    </dgm:pt>
    <dgm:pt modelId="{8B5868A6-5495-457C-9026-5A1FB3932D85}" type="parTrans" cxnId="{5B20E29F-E418-45FF-B4E0-FDBDD141989E}">
      <dgm:prSet/>
      <dgm:spPr/>
      <dgm:t>
        <a:bodyPr/>
        <a:lstStyle/>
        <a:p>
          <a:endParaRPr lang="fr-FR" sz="2200" b="1"/>
        </a:p>
      </dgm:t>
    </dgm:pt>
    <dgm:pt modelId="{55DC7280-F8F7-4879-B02A-E5201E8CE88C}" type="sibTrans" cxnId="{5B20E29F-E418-45FF-B4E0-FDBDD141989E}">
      <dgm:prSet/>
      <dgm:spPr/>
      <dgm:t>
        <a:bodyPr/>
        <a:lstStyle/>
        <a:p>
          <a:endParaRPr lang="fr-FR" sz="2200" b="1"/>
        </a:p>
      </dgm:t>
    </dgm:pt>
    <dgm:pt modelId="{67D96BCB-22C9-4A62-83A9-233DBC80A149}">
      <dgm:prSet phldrT="[Texte]" custT="1"/>
      <dgm:spPr/>
      <dgm:t>
        <a:bodyPr/>
        <a:lstStyle/>
        <a:p>
          <a:r>
            <a:rPr lang="fr-FR" sz="2200" b="1" dirty="0" smtClean="0"/>
            <a:t>Structure à Nervures</a:t>
          </a:r>
          <a:endParaRPr lang="fr-FR" sz="2200" b="1" dirty="0"/>
        </a:p>
      </dgm:t>
    </dgm:pt>
    <dgm:pt modelId="{14CEBA74-E1EB-4C6A-B05C-22C67E119624}" type="parTrans" cxnId="{17122F4C-68CB-4882-BD29-C89D680361E6}">
      <dgm:prSet/>
      <dgm:spPr/>
      <dgm:t>
        <a:bodyPr/>
        <a:lstStyle/>
        <a:p>
          <a:endParaRPr lang="fr-FR" sz="2200" b="1"/>
        </a:p>
      </dgm:t>
    </dgm:pt>
    <dgm:pt modelId="{74261A2B-7EF3-4755-8BAF-5292F4A871C6}" type="sibTrans" cxnId="{17122F4C-68CB-4882-BD29-C89D680361E6}">
      <dgm:prSet/>
      <dgm:spPr/>
      <dgm:t>
        <a:bodyPr/>
        <a:lstStyle/>
        <a:p>
          <a:endParaRPr lang="fr-FR" sz="2200" b="1"/>
        </a:p>
      </dgm:t>
    </dgm:pt>
    <dgm:pt modelId="{69B9D7A6-44E2-41DC-A3C1-7E3972758B88}">
      <dgm:prSet phldrT="[Texte]" custT="1"/>
      <dgm:spPr/>
      <dgm:t>
        <a:bodyPr/>
        <a:lstStyle/>
        <a:p>
          <a:r>
            <a:rPr lang="fr-FR" sz="2200" b="1" dirty="0" smtClean="0"/>
            <a:t>Structure à Arches</a:t>
          </a:r>
          <a:endParaRPr lang="fr-FR" sz="2200" b="1" dirty="0"/>
        </a:p>
      </dgm:t>
    </dgm:pt>
    <dgm:pt modelId="{8F9006DC-F388-436F-A23C-1545EB941FEE}" type="parTrans" cxnId="{C5833445-DC22-4CFB-98CB-5B0288971F37}">
      <dgm:prSet/>
      <dgm:spPr/>
      <dgm:t>
        <a:bodyPr/>
        <a:lstStyle/>
        <a:p>
          <a:endParaRPr lang="fr-FR" sz="2200" b="1"/>
        </a:p>
      </dgm:t>
    </dgm:pt>
    <dgm:pt modelId="{1D94D91F-C7F1-407B-8B3A-E3B21034361B}" type="sibTrans" cxnId="{C5833445-DC22-4CFB-98CB-5B0288971F37}">
      <dgm:prSet/>
      <dgm:spPr/>
      <dgm:t>
        <a:bodyPr/>
        <a:lstStyle/>
        <a:p>
          <a:endParaRPr lang="fr-FR" sz="2200" b="1"/>
        </a:p>
      </dgm:t>
    </dgm:pt>
    <dgm:pt modelId="{CD047E0D-F478-4144-A276-F908FD3F367A}">
      <dgm:prSet phldrT="[Texte]"/>
      <dgm:spPr/>
      <dgm:t>
        <a:bodyPr/>
        <a:lstStyle/>
        <a:p>
          <a:r>
            <a:rPr lang="fr-FR" b="1" dirty="0" smtClean="0"/>
            <a:t>Formes contrastées</a:t>
          </a:r>
          <a:endParaRPr lang="fr-FR" b="1" dirty="0"/>
        </a:p>
      </dgm:t>
    </dgm:pt>
    <dgm:pt modelId="{A97BA2E3-EC6A-4B8A-9C3D-B8674D79B023}" type="parTrans" cxnId="{00A952BF-23B4-4D34-AE00-C38043EAA765}">
      <dgm:prSet/>
      <dgm:spPr/>
      <dgm:t>
        <a:bodyPr/>
        <a:lstStyle/>
        <a:p>
          <a:endParaRPr lang="fr-FR" b="1"/>
        </a:p>
      </dgm:t>
    </dgm:pt>
    <dgm:pt modelId="{D44AF0AC-AA79-4B51-9D0D-E1B9108DA03E}" type="sibTrans" cxnId="{00A952BF-23B4-4D34-AE00-C38043EAA765}">
      <dgm:prSet/>
      <dgm:spPr/>
      <dgm:t>
        <a:bodyPr/>
        <a:lstStyle/>
        <a:p>
          <a:endParaRPr lang="fr-FR" b="1"/>
        </a:p>
      </dgm:t>
    </dgm:pt>
    <dgm:pt modelId="{B1AEBCC5-3949-41D8-8FE7-D565AEFDE99B}">
      <dgm:prSet phldrT="[Texte]"/>
      <dgm:spPr/>
      <dgm:t>
        <a:bodyPr/>
        <a:lstStyle/>
        <a:p>
          <a:r>
            <a:rPr lang="fr-FR" b="1" dirty="0" smtClean="0"/>
            <a:t>Structure encadrée</a:t>
          </a:r>
          <a:endParaRPr lang="fr-FR" b="1" dirty="0"/>
        </a:p>
      </dgm:t>
    </dgm:pt>
    <dgm:pt modelId="{6E3A8344-FFC2-416A-B5C8-CCB843DA21EF}" type="parTrans" cxnId="{80CCF22B-7A66-4AF6-A89C-F067BCF32E4C}">
      <dgm:prSet/>
      <dgm:spPr/>
      <dgm:t>
        <a:bodyPr/>
        <a:lstStyle/>
        <a:p>
          <a:endParaRPr lang="fr-FR"/>
        </a:p>
      </dgm:t>
    </dgm:pt>
    <dgm:pt modelId="{338BD7B4-F53B-4528-B1E6-BD9111958488}" type="sibTrans" cxnId="{80CCF22B-7A66-4AF6-A89C-F067BCF32E4C}">
      <dgm:prSet/>
      <dgm:spPr/>
      <dgm:t>
        <a:bodyPr/>
        <a:lstStyle/>
        <a:p>
          <a:endParaRPr lang="fr-FR"/>
        </a:p>
      </dgm:t>
    </dgm:pt>
    <dgm:pt modelId="{D6444641-5CBD-4760-B7BD-1F16D831BFAE}">
      <dgm:prSet phldrT="[Texte]"/>
      <dgm:spPr/>
      <dgm:t>
        <a:bodyPr/>
        <a:lstStyle/>
        <a:p>
          <a:r>
            <a:rPr lang="fr-FR" b="1" dirty="0" smtClean="0"/>
            <a:t>Structure en textiles</a:t>
          </a:r>
          <a:endParaRPr lang="fr-FR" b="1" dirty="0"/>
        </a:p>
      </dgm:t>
    </dgm:pt>
    <dgm:pt modelId="{070DF4BD-B07A-4681-ADDF-9B3248DA1218}" type="parTrans" cxnId="{45924274-1D2C-44B1-A8E5-D9B5963B6BDE}">
      <dgm:prSet/>
      <dgm:spPr/>
      <dgm:t>
        <a:bodyPr/>
        <a:lstStyle/>
        <a:p>
          <a:endParaRPr lang="fr-FR"/>
        </a:p>
      </dgm:t>
    </dgm:pt>
    <dgm:pt modelId="{CB4536A8-76CC-47D1-B170-9A7DD6545C08}" type="sibTrans" cxnId="{45924274-1D2C-44B1-A8E5-D9B5963B6BDE}">
      <dgm:prSet/>
      <dgm:spPr/>
      <dgm:t>
        <a:bodyPr/>
        <a:lstStyle/>
        <a:p>
          <a:endParaRPr lang="fr-FR"/>
        </a:p>
      </dgm:t>
    </dgm:pt>
    <dgm:pt modelId="{254FD284-3697-4459-909E-C72BE5748C12}" type="pres">
      <dgm:prSet presAssocID="{6FF82D11-A588-4DCF-AF61-B48FCF528668}" presName="diagram" presStyleCnt="0">
        <dgm:presLayoutVars>
          <dgm:chPref val="1"/>
          <dgm:dir/>
          <dgm:animOne val="branch"/>
          <dgm:animLvl val="lvl"/>
          <dgm:resizeHandles val="exact"/>
        </dgm:presLayoutVars>
      </dgm:prSet>
      <dgm:spPr/>
      <dgm:t>
        <a:bodyPr/>
        <a:lstStyle/>
        <a:p>
          <a:endParaRPr lang="fr-FR"/>
        </a:p>
      </dgm:t>
    </dgm:pt>
    <dgm:pt modelId="{CFB979E6-9A87-4487-A86A-0E8C5A95B6FE}" type="pres">
      <dgm:prSet presAssocID="{06751697-3904-4464-BF8E-B82DEEAF8EF8}" presName="root1" presStyleCnt="0"/>
      <dgm:spPr/>
    </dgm:pt>
    <dgm:pt modelId="{1B599BF2-FBF5-4137-A885-957C7B8ED5A1}" type="pres">
      <dgm:prSet presAssocID="{06751697-3904-4464-BF8E-B82DEEAF8EF8}" presName="LevelOneTextNode" presStyleLbl="node0" presStyleIdx="0" presStyleCnt="1">
        <dgm:presLayoutVars>
          <dgm:chPref val="3"/>
        </dgm:presLayoutVars>
      </dgm:prSet>
      <dgm:spPr/>
      <dgm:t>
        <a:bodyPr/>
        <a:lstStyle/>
        <a:p>
          <a:endParaRPr lang="fr-FR"/>
        </a:p>
      </dgm:t>
    </dgm:pt>
    <dgm:pt modelId="{E24BF1D4-8F41-4489-8248-967C6C8F3FCE}" type="pres">
      <dgm:prSet presAssocID="{06751697-3904-4464-BF8E-B82DEEAF8EF8}" presName="level2hierChild" presStyleCnt="0"/>
      <dgm:spPr/>
    </dgm:pt>
    <dgm:pt modelId="{AD8B53C3-59B3-4EB4-A6B6-1092CA4C12ED}" type="pres">
      <dgm:prSet presAssocID="{E906348C-0226-43A1-88B6-09F77D57A24D}" presName="conn2-1" presStyleLbl="parChTrans1D2" presStyleIdx="0" presStyleCnt="9"/>
      <dgm:spPr/>
      <dgm:t>
        <a:bodyPr/>
        <a:lstStyle/>
        <a:p>
          <a:endParaRPr lang="fr-FR"/>
        </a:p>
      </dgm:t>
    </dgm:pt>
    <dgm:pt modelId="{A39C90E4-63CF-4224-96E3-D25D74CDCCED}" type="pres">
      <dgm:prSet presAssocID="{E906348C-0226-43A1-88B6-09F77D57A24D}" presName="connTx" presStyleLbl="parChTrans1D2" presStyleIdx="0" presStyleCnt="9"/>
      <dgm:spPr/>
      <dgm:t>
        <a:bodyPr/>
        <a:lstStyle/>
        <a:p>
          <a:endParaRPr lang="fr-FR"/>
        </a:p>
      </dgm:t>
    </dgm:pt>
    <dgm:pt modelId="{68A8CE03-F647-4226-9606-4CA67C7FCE4B}" type="pres">
      <dgm:prSet presAssocID="{9E71456D-E7A8-42B5-9E45-086A03D200F4}" presName="root2" presStyleCnt="0"/>
      <dgm:spPr/>
    </dgm:pt>
    <dgm:pt modelId="{3469DCBF-308E-4169-9D8A-A1742CC12C8E}" type="pres">
      <dgm:prSet presAssocID="{9E71456D-E7A8-42B5-9E45-086A03D200F4}" presName="LevelTwoTextNode" presStyleLbl="node2" presStyleIdx="0" presStyleCnt="9" custScaleX="115589">
        <dgm:presLayoutVars>
          <dgm:chPref val="3"/>
        </dgm:presLayoutVars>
      </dgm:prSet>
      <dgm:spPr/>
      <dgm:t>
        <a:bodyPr/>
        <a:lstStyle/>
        <a:p>
          <a:endParaRPr lang="fr-FR"/>
        </a:p>
      </dgm:t>
    </dgm:pt>
    <dgm:pt modelId="{D9220C50-64B0-4E99-9F03-21BC9F0E957B}" type="pres">
      <dgm:prSet presAssocID="{9E71456D-E7A8-42B5-9E45-086A03D200F4}" presName="level3hierChild" presStyleCnt="0"/>
      <dgm:spPr/>
    </dgm:pt>
    <dgm:pt modelId="{666101FA-7C5F-4149-9F6F-78BDFF33EC07}" type="pres">
      <dgm:prSet presAssocID="{070DF4BD-B07A-4681-ADDF-9B3248DA1218}" presName="conn2-1" presStyleLbl="parChTrans1D2" presStyleIdx="1" presStyleCnt="9"/>
      <dgm:spPr/>
      <dgm:t>
        <a:bodyPr/>
        <a:lstStyle/>
        <a:p>
          <a:endParaRPr lang="fr-FR"/>
        </a:p>
      </dgm:t>
    </dgm:pt>
    <dgm:pt modelId="{AA3CFC18-BE49-494D-B21D-5D1375252C19}" type="pres">
      <dgm:prSet presAssocID="{070DF4BD-B07A-4681-ADDF-9B3248DA1218}" presName="connTx" presStyleLbl="parChTrans1D2" presStyleIdx="1" presStyleCnt="9"/>
      <dgm:spPr/>
      <dgm:t>
        <a:bodyPr/>
        <a:lstStyle/>
        <a:p>
          <a:endParaRPr lang="fr-FR"/>
        </a:p>
      </dgm:t>
    </dgm:pt>
    <dgm:pt modelId="{6D5231CE-13EE-403A-AC91-DA4BFD26EBFD}" type="pres">
      <dgm:prSet presAssocID="{D6444641-5CBD-4760-B7BD-1F16D831BFAE}" presName="root2" presStyleCnt="0"/>
      <dgm:spPr/>
    </dgm:pt>
    <dgm:pt modelId="{398C439F-D114-43EA-A65D-E321270BA49A}" type="pres">
      <dgm:prSet presAssocID="{D6444641-5CBD-4760-B7BD-1F16D831BFAE}" presName="LevelTwoTextNode" presStyleLbl="node2" presStyleIdx="1" presStyleCnt="9" custScaleX="115589">
        <dgm:presLayoutVars>
          <dgm:chPref val="3"/>
        </dgm:presLayoutVars>
      </dgm:prSet>
      <dgm:spPr/>
      <dgm:t>
        <a:bodyPr/>
        <a:lstStyle/>
        <a:p>
          <a:endParaRPr lang="fr-FR"/>
        </a:p>
      </dgm:t>
    </dgm:pt>
    <dgm:pt modelId="{0FCF687C-9A50-486C-B797-EEC4AB3BA8F9}" type="pres">
      <dgm:prSet presAssocID="{D6444641-5CBD-4760-B7BD-1F16D831BFAE}" presName="level3hierChild" presStyleCnt="0"/>
      <dgm:spPr/>
    </dgm:pt>
    <dgm:pt modelId="{8702E0DE-4F1C-49A8-8AC4-C9FEE3EB9E34}" type="pres">
      <dgm:prSet presAssocID="{8B5868A6-5495-457C-9026-5A1FB3932D85}" presName="conn2-1" presStyleLbl="parChTrans1D2" presStyleIdx="2" presStyleCnt="9"/>
      <dgm:spPr/>
      <dgm:t>
        <a:bodyPr/>
        <a:lstStyle/>
        <a:p>
          <a:endParaRPr lang="fr-FR"/>
        </a:p>
      </dgm:t>
    </dgm:pt>
    <dgm:pt modelId="{37E8ECCA-2F3B-4E38-BB64-DBC787864E5F}" type="pres">
      <dgm:prSet presAssocID="{8B5868A6-5495-457C-9026-5A1FB3932D85}" presName="connTx" presStyleLbl="parChTrans1D2" presStyleIdx="2" presStyleCnt="9"/>
      <dgm:spPr/>
      <dgm:t>
        <a:bodyPr/>
        <a:lstStyle/>
        <a:p>
          <a:endParaRPr lang="fr-FR"/>
        </a:p>
      </dgm:t>
    </dgm:pt>
    <dgm:pt modelId="{DA690477-31A6-4632-851A-CA5E182887ED}" type="pres">
      <dgm:prSet presAssocID="{FDCBC03D-B3EC-439F-B340-5CCE745C2E6A}" presName="root2" presStyleCnt="0"/>
      <dgm:spPr/>
    </dgm:pt>
    <dgm:pt modelId="{92439E52-BF47-45D5-923B-59AB9DA654C7}" type="pres">
      <dgm:prSet presAssocID="{FDCBC03D-B3EC-439F-B340-5CCE745C2E6A}" presName="LevelTwoTextNode" presStyleLbl="node2" presStyleIdx="2" presStyleCnt="9" custScaleX="114688">
        <dgm:presLayoutVars>
          <dgm:chPref val="3"/>
        </dgm:presLayoutVars>
      </dgm:prSet>
      <dgm:spPr/>
      <dgm:t>
        <a:bodyPr/>
        <a:lstStyle/>
        <a:p>
          <a:endParaRPr lang="fr-FR"/>
        </a:p>
      </dgm:t>
    </dgm:pt>
    <dgm:pt modelId="{4F883853-CB31-47BA-B23B-2824F367B36F}" type="pres">
      <dgm:prSet presAssocID="{FDCBC03D-B3EC-439F-B340-5CCE745C2E6A}" presName="level3hierChild" presStyleCnt="0"/>
      <dgm:spPr/>
    </dgm:pt>
    <dgm:pt modelId="{578EFA8F-CE5C-4000-98AC-346C099D1750}" type="pres">
      <dgm:prSet presAssocID="{14CEBA74-E1EB-4C6A-B05C-22C67E119624}" presName="conn2-1" presStyleLbl="parChTrans1D2" presStyleIdx="3" presStyleCnt="9"/>
      <dgm:spPr/>
      <dgm:t>
        <a:bodyPr/>
        <a:lstStyle/>
        <a:p>
          <a:endParaRPr lang="fr-FR"/>
        </a:p>
      </dgm:t>
    </dgm:pt>
    <dgm:pt modelId="{9344F24C-8981-4BCD-B989-6FBA538AA579}" type="pres">
      <dgm:prSet presAssocID="{14CEBA74-E1EB-4C6A-B05C-22C67E119624}" presName="connTx" presStyleLbl="parChTrans1D2" presStyleIdx="3" presStyleCnt="9"/>
      <dgm:spPr/>
      <dgm:t>
        <a:bodyPr/>
        <a:lstStyle/>
        <a:p>
          <a:endParaRPr lang="fr-FR"/>
        </a:p>
      </dgm:t>
    </dgm:pt>
    <dgm:pt modelId="{55C3B9CE-DEBB-4CFC-B12B-A50768129107}" type="pres">
      <dgm:prSet presAssocID="{67D96BCB-22C9-4A62-83A9-233DBC80A149}" presName="root2" presStyleCnt="0"/>
      <dgm:spPr/>
    </dgm:pt>
    <dgm:pt modelId="{C869EEC2-B007-4751-9E57-FE97217E5B59}" type="pres">
      <dgm:prSet presAssocID="{67D96BCB-22C9-4A62-83A9-233DBC80A149}" presName="LevelTwoTextNode" presStyleLbl="node2" presStyleIdx="3" presStyleCnt="9" custScaleX="114688">
        <dgm:presLayoutVars>
          <dgm:chPref val="3"/>
        </dgm:presLayoutVars>
      </dgm:prSet>
      <dgm:spPr/>
      <dgm:t>
        <a:bodyPr/>
        <a:lstStyle/>
        <a:p>
          <a:endParaRPr lang="fr-FR"/>
        </a:p>
      </dgm:t>
    </dgm:pt>
    <dgm:pt modelId="{D6E5BFB8-AF6B-4785-9F41-E6BFC47E1CC8}" type="pres">
      <dgm:prSet presAssocID="{67D96BCB-22C9-4A62-83A9-233DBC80A149}" presName="level3hierChild" presStyleCnt="0"/>
      <dgm:spPr/>
    </dgm:pt>
    <dgm:pt modelId="{11698F2C-BBC3-4F18-BA3C-98FEF689803E}" type="pres">
      <dgm:prSet presAssocID="{8F9006DC-F388-436F-A23C-1545EB941FEE}" presName="conn2-1" presStyleLbl="parChTrans1D2" presStyleIdx="4" presStyleCnt="9"/>
      <dgm:spPr/>
      <dgm:t>
        <a:bodyPr/>
        <a:lstStyle/>
        <a:p>
          <a:endParaRPr lang="fr-FR"/>
        </a:p>
      </dgm:t>
    </dgm:pt>
    <dgm:pt modelId="{5F5CA6F2-C5B8-487B-9F88-299D136A0452}" type="pres">
      <dgm:prSet presAssocID="{8F9006DC-F388-436F-A23C-1545EB941FEE}" presName="connTx" presStyleLbl="parChTrans1D2" presStyleIdx="4" presStyleCnt="9"/>
      <dgm:spPr/>
      <dgm:t>
        <a:bodyPr/>
        <a:lstStyle/>
        <a:p>
          <a:endParaRPr lang="fr-FR"/>
        </a:p>
      </dgm:t>
    </dgm:pt>
    <dgm:pt modelId="{7A920935-75FC-4299-B14B-0913ACFB9E9C}" type="pres">
      <dgm:prSet presAssocID="{69B9D7A6-44E2-41DC-A3C1-7E3972758B88}" presName="root2" presStyleCnt="0"/>
      <dgm:spPr/>
    </dgm:pt>
    <dgm:pt modelId="{38EE5BB6-2A72-4B9E-AA6B-66A0CC04944A}" type="pres">
      <dgm:prSet presAssocID="{69B9D7A6-44E2-41DC-A3C1-7E3972758B88}" presName="LevelTwoTextNode" presStyleLbl="node2" presStyleIdx="4" presStyleCnt="9" custScaleX="114688">
        <dgm:presLayoutVars>
          <dgm:chPref val="3"/>
        </dgm:presLayoutVars>
      </dgm:prSet>
      <dgm:spPr/>
      <dgm:t>
        <a:bodyPr/>
        <a:lstStyle/>
        <a:p>
          <a:endParaRPr lang="fr-FR"/>
        </a:p>
      </dgm:t>
    </dgm:pt>
    <dgm:pt modelId="{3FCF7D17-57E6-452D-AF13-203B5AFF0183}" type="pres">
      <dgm:prSet presAssocID="{69B9D7A6-44E2-41DC-A3C1-7E3972758B88}" presName="level3hierChild" presStyleCnt="0"/>
      <dgm:spPr/>
    </dgm:pt>
    <dgm:pt modelId="{618C10EC-6337-42BB-9716-2359AD3C0749}" type="pres">
      <dgm:prSet presAssocID="{6E3A8344-FFC2-416A-B5C8-CCB843DA21EF}" presName="conn2-1" presStyleLbl="parChTrans1D2" presStyleIdx="5" presStyleCnt="9"/>
      <dgm:spPr/>
      <dgm:t>
        <a:bodyPr/>
        <a:lstStyle/>
        <a:p>
          <a:endParaRPr lang="fr-FR"/>
        </a:p>
      </dgm:t>
    </dgm:pt>
    <dgm:pt modelId="{B24B8B89-F930-4FCE-8206-1B7F660C208F}" type="pres">
      <dgm:prSet presAssocID="{6E3A8344-FFC2-416A-B5C8-CCB843DA21EF}" presName="connTx" presStyleLbl="parChTrans1D2" presStyleIdx="5" presStyleCnt="9"/>
      <dgm:spPr/>
      <dgm:t>
        <a:bodyPr/>
        <a:lstStyle/>
        <a:p>
          <a:endParaRPr lang="fr-FR"/>
        </a:p>
      </dgm:t>
    </dgm:pt>
    <dgm:pt modelId="{7518B22D-3BF6-48AC-A804-08982CD2960C}" type="pres">
      <dgm:prSet presAssocID="{B1AEBCC5-3949-41D8-8FE7-D565AEFDE99B}" presName="root2" presStyleCnt="0"/>
      <dgm:spPr/>
    </dgm:pt>
    <dgm:pt modelId="{6D6D0393-E15D-48D2-BCBA-EA0C70DFF390}" type="pres">
      <dgm:prSet presAssocID="{B1AEBCC5-3949-41D8-8FE7-D565AEFDE99B}" presName="LevelTwoTextNode" presStyleLbl="node2" presStyleIdx="5" presStyleCnt="9" custScaleX="114688">
        <dgm:presLayoutVars>
          <dgm:chPref val="3"/>
        </dgm:presLayoutVars>
      </dgm:prSet>
      <dgm:spPr/>
      <dgm:t>
        <a:bodyPr/>
        <a:lstStyle/>
        <a:p>
          <a:endParaRPr lang="fr-FR"/>
        </a:p>
      </dgm:t>
    </dgm:pt>
    <dgm:pt modelId="{AB43B24C-18FB-45AD-B232-BCE4FBDFCA12}" type="pres">
      <dgm:prSet presAssocID="{B1AEBCC5-3949-41D8-8FE7-D565AEFDE99B}" presName="level3hierChild" presStyleCnt="0"/>
      <dgm:spPr/>
    </dgm:pt>
    <dgm:pt modelId="{C2CE8B93-2C53-495E-8BCE-93313F700843}" type="pres">
      <dgm:prSet presAssocID="{D2F72B04-C22A-48B3-8DC0-419892929686}" presName="conn2-1" presStyleLbl="parChTrans1D2" presStyleIdx="6" presStyleCnt="9"/>
      <dgm:spPr/>
      <dgm:t>
        <a:bodyPr/>
        <a:lstStyle/>
        <a:p>
          <a:endParaRPr lang="fr-FR"/>
        </a:p>
      </dgm:t>
    </dgm:pt>
    <dgm:pt modelId="{0929BE50-CB73-4BAD-ACBB-6CB5038B88BE}" type="pres">
      <dgm:prSet presAssocID="{D2F72B04-C22A-48B3-8DC0-419892929686}" presName="connTx" presStyleLbl="parChTrans1D2" presStyleIdx="6" presStyleCnt="9"/>
      <dgm:spPr/>
      <dgm:t>
        <a:bodyPr/>
        <a:lstStyle/>
        <a:p>
          <a:endParaRPr lang="fr-FR"/>
        </a:p>
      </dgm:t>
    </dgm:pt>
    <dgm:pt modelId="{FA9FC5A0-1685-4E03-9821-55BC053C33A8}" type="pres">
      <dgm:prSet presAssocID="{A4680698-BC36-4CEE-A90F-BEFCEA17F37F}" presName="root2" presStyleCnt="0"/>
      <dgm:spPr/>
    </dgm:pt>
    <dgm:pt modelId="{6C408F18-DD86-41C5-B17D-90BBE1EBBD8B}" type="pres">
      <dgm:prSet presAssocID="{A4680698-BC36-4CEE-A90F-BEFCEA17F37F}" presName="LevelTwoTextNode" presStyleLbl="node2" presStyleIdx="6" presStyleCnt="9" custScaleX="114688">
        <dgm:presLayoutVars>
          <dgm:chPref val="3"/>
        </dgm:presLayoutVars>
      </dgm:prSet>
      <dgm:spPr/>
      <dgm:t>
        <a:bodyPr/>
        <a:lstStyle/>
        <a:p>
          <a:endParaRPr lang="fr-FR"/>
        </a:p>
      </dgm:t>
    </dgm:pt>
    <dgm:pt modelId="{FC5C8E1E-E81F-466D-AD35-036E894FA2E8}" type="pres">
      <dgm:prSet presAssocID="{A4680698-BC36-4CEE-A90F-BEFCEA17F37F}" presName="level3hierChild" presStyleCnt="0"/>
      <dgm:spPr/>
    </dgm:pt>
    <dgm:pt modelId="{63A2E235-5028-40CF-A64C-5D15C94E43D1}" type="pres">
      <dgm:prSet presAssocID="{9819BA77-53D9-4F2C-B201-1DC8CF00E00B}" presName="conn2-1" presStyleLbl="parChTrans1D2" presStyleIdx="7" presStyleCnt="9"/>
      <dgm:spPr/>
      <dgm:t>
        <a:bodyPr/>
        <a:lstStyle/>
        <a:p>
          <a:endParaRPr lang="fr-FR"/>
        </a:p>
      </dgm:t>
    </dgm:pt>
    <dgm:pt modelId="{394E0395-28A5-4A27-913C-1BBFC9897D24}" type="pres">
      <dgm:prSet presAssocID="{9819BA77-53D9-4F2C-B201-1DC8CF00E00B}" presName="connTx" presStyleLbl="parChTrans1D2" presStyleIdx="7" presStyleCnt="9"/>
      <dgm:spPr/>
      <dgm:t>
        <a:bodyPr/>
        <a:lstStyle/>
        <a:p>
          <a:endParaRPr lang="fr-FR"/>
        </a:p>
      </dgm:t>
    </dgm:pt>
    <dgm:pt modelId="{80643542-E566-4B7E-A762-4423F536CB66}" type="pres">
      <dgm:prSet presAssocID="{8FFB263B-3668-4A46-8A15-634255616317}" presName="root2" presStyleCnt="0"/>
      <dgm:spPr/>
    </dgm:pt>
    <dgm:pt modelId="{95F61259-BC5B-4127-ABB2-9FB8A3DE70E6}" type="pres">
      <dgm:prSet presAssocID="{8FFB263B-3668-4A46-8A15-634255616317}" presName="LevelTwoTextNode" presStyleLbl="node2" presStyleIdx="7" presStyleCnt="9" custScaleX="114688">
        <dgm:presLayoutVars>
          <dgm:chPref val="3"/>
        </dgm:presLayoutVars>
      </dgm:prSet>
      <dgm:spPr/>
      <dgm:t>
        <a:bodyPr/>
        <a:lstStyle/>
        <a:p>
          <a:endParaRPr lang="fr-FR"/>
        </a:p>
      </dgm:t>
    </dgm:pt>
    <dgm:pt modelId="{6DB845CB-8278-456F-A89B-E6070E30F340}" type="pres">
      <dgm:prSet presAssocID="{8FFB263B-3668-4A46-8A15-634255616317}" presName="level3hierChild" presStyleCnt="0"/>
      <dgm:spPr/>
    </dgm:pt>
    <dgm:pt modelId="{1383CA9C-E0F5-4D47-A244-808E36CBC600}" type="pres">
      <dgm:prSet presAssocID="{A97BA2E3-EC6A-4B8A-9C3D-B8674D79B023}" presName="conn2-1" presStyleLbl="parChTrans1D2" presStyleIdx="8" presStyleCnt="9"/>
      <dgm:spPr/>
      <dgm:t>
        <a:bodyPr/>
        <a:lstStyle/>
        <a:p>
          <a:endParaRPr lang="fr-FR"/>
        </a:p>
      </dgm:t>
    </dgm:pt>
    <dgm:pt modelId="{F109E7FE-2C84-47C3-AF32-AC96A03BD7E5}" type="pres">
      <dgm:prSet presAssocID="{A97BA2E3-EC6A-4B8A-9C3D-B8674D79B023}" presName="connTx" presStyleLbl="parChTrans1D2" presStyleIdx="8" presStyleCnt="9"/>
      <dgm:spPr/>
      <dgm:t>
        <a:bodyPr/>
        <a:lstStyle/>
        <a:p>
          <a:endParaRPr lang="fr-FR"/>
        </a:p>
      </dgm:t>
    </dgm:pt>
    <dgm:pt modelId="{38B2039A-483B-46C4-A51D-46CD574E0891}" type="pres">
      <dgm:prSet presAssocID="{CD047E0D-F478-4144-A276-F908FD3F367A}" presName="root2" presStyleCnt="0"/>
      <dgm:spPr/>
    </dgm:pt>
    <dgm:pt modelId="{BFC38FD0-2198-4DB1-A9DC-17CA89FB3C96}" type="pres">
      <dgm:prSet presAssocID="{CD047E0D-F478-4144-A276-F908FD3F367A}" presName="LevelTwoTextNode" presStyleLbl="node2" presStyleIdx="8" presStyleCnt="9" custScaleX="114688">
        <dgm:presLayoutVars>
          <dgm:chPref val="3"/>
        </dgm:presLayoutVars>
      </dgm:prSet>
      <dgm:spPr/>
      <dgm:t>
        <a:bodyPr/>
        <a:lstStyle/>
        <a:p>
          <a:endParaRPr lang="fr-FR"/>
        </a:p>
      </dgm:t>
    </dgm:pt>
    <dgm:pt modelId="{FD887E28-24DD-4913-82F1-D2697EB90988}" type="pres">
      <dgm:prSet presAssocID="{CD047E0D-F478-4144-A276-F908FD3F367A}" presName="level3hierChild" presStyleCnt="0"/>
      <dgm:spPr/>
    </dgm:pt>
  </dgm:ptLst>
  <dgm:cxnLst>
    <dgm:cxn modelId="{C803F783-502E-4344-9C78-D92D14C17EA1}" type="presOf" srcId="{CD047E0D-F478-4144-A276-F908FD3F367A}" destId="{BFC38FD0-2198-4DB1-A9DC-17CA89FB3C96}" srcOrd="0" destOrd="0" presId="urn:microsoft.com/office/officeart/2005/8/layout/hierarchy2"/>
    <dgm:cxn modelId="{78480858-2109-48DA-BBC1-001287F84C16}" type="presOf" srcId="{14CEBA74-E1EB-4C6A-B05C-22C67E119624}" destId="{578EFA8F-CE5C-4000-98AC-346C099D1750}" srcOrd="0" destOrd="0" presId="urn:microsoft.com/office/officeart/2005/8/layout/hierarchy2"/>
    <dgm:cxn modelId="{80CCF22B-7A66-4AF6-A89C-F067BCF32E4C}" srcId="{06751697-3904-4464-BF8E-B82DEEAF8EF8}" destId="{B1AEBCC5-3949-41D8-8FE7-D565AEFDE99B}" srcOrd="5" destOrd="0" parTransId="{6E3A8344-FFC2-416A-B5C8-CCB843DA21EF}" sibTransId="{338BD7B4-F53B-4528-B1E6-BD9111958488}"/>
    <dgm:cxn modelId="{3C9D7452-31B3-4249-BA7A-66EF1ADA87FD}" type="presOf" srcId="{070DF4BD-B07A-4681-ADDF-9B3248DA1218}" destId="{AA3CFC18-BE49-494D-B21D-5D1375252C19}" srcOrd="1" destOrd="0" presId="urn:microsoft.com/office/officeart/2005/8/layout/hierarchy2"/>
    <dgm:cxn modelId="{FD498794-E03C-459B-8494-5E8C928E3EE7}" type="presOf" srcId="{A97BA2E3-EC6A-4B8A-9C3D-B8674D79B023}" destId="{1383CA9C-E0F5-4D47-A244-808E36CBC600}" srcOrd="0" destOrd="0" presId="urn:microsoft.com/office/officeart/2005/8/layout/hierarchy2"/>
    <dgm:cxn modelId="{CFEA49F5-CDA4-442A-B37C-6FC85B85D8C0}" srcId="{6FF82D11-A588-4DCF-AF61-B48FCF528668}" destId="{06751697-3904-4464-BF8E-B82DEEAF8EF8}" srcOrd="0" destOrd="0" parTransId="{AACEAA00-4760-4AEF-A2FE-5E586BCD8302}" sibTransId="{58A5A52E-CB38-4F53-B430-3F94F1F901E1}"/>
    <dgm:cxn modelId="{00A3F5CD-CD0B-4505-BCC0-9077251DC11D}" type="presOf" srcId="{6E3A8344-FFC2-416A-B5C8-CCB843DA21EF}" destId="{B24B8B89-F930-4FCE-8206-1B7F660C208F}" srcOrd="1" destOrd="0" presId="urn:microsoft.com/office/officeart/2005/8/layout/hierarchy2"/>
    <dgm:cxn modelId="{0D6B751C-97CC-444F-8ABE-603A0FF969B9}" srcId="{06751697-3904-4464-BF8E-B82DEEAF8EF8}" destId="{8FFB263B-3668-4A46-8A15-634255616317}" srcOrd="7" destOrd="0" parTransId="{9819BA77-53D9-4F2C-B201-1DC8CF00E00B}" sibTransId="{0C9FC0A6-D086-4E79-8FE7-CB344EE36D8D}"/>
    <dgm:cxn modelId="{D9CA1B11-89E0-41EB-9B18-4467F02C7853}" type="presOf" srcId="{D2F72B04-C22A-48B3-8DC0-419892929686}" destId="{0929BE50-CB73-4BAD-ACBB-6CB5038B88BE}" srcOrd="1" destOrd="0" presId="urn:microsoft.com/office/officeart/2005/8/layout/hierarchy2"/>
    <dgm:cxn modelId="{E7CB6B9A-94AA-4368-A549-738D2C90011E}" type="presOf" srcId="{E906348C-0226-43A1-88B6-09F77D57A24D}" destId="{A39C90E4-63CF-4224-96E3-D25D74CDCCED}" srcOrd="1" destOrd="0" presId="urn:microsoft.com/office/officeart/2005/8/layout/hierarchy2"/>
    <dgm:cxn modelId="{5B20E29F-E418-45FF-B4E0-FDBDD141989E}" srcId="{06751697-3904-4464-BF8E-B82DEEAF8EF8}" destId="{FDCBC03D-B3EC-439F-B340-5CCE745C2E6A}" srcOrd="2" destOrd="0" parTransId="{8B5868A6-5495-457C-9026-5A1FB3932D85}" sibTransId="{55DC7280-F8F7-4879-B02A-E5201E8CE88C}"/>
    <dgm:cxn modelId="{C5833445-DC22-4CFB-98CB-5B0288971F37}" srcId="{06751697-3904-4464-BF8E-B82DEEAF8EF8}" destId="{69B9D7A6-44E2-41DC-A3C1-7E3972758B88}" srcOrd="4" destOrd="0" parTransId="{8F9006DC-F388-436F-A23C-1545EB941FEE}" sibTransId="{1D94D91F-C7F1-407B-8B3A-E3B21034361B}"/>
    <dgm:cxn modelId="{3078CF03-02BA-4EBF-A6BF-78773560E872}" type="presOf" srcId="{67D96BCB-22C9-4A62-83A9-233DBC80A149}" destId="{C869EEC2-B007-4751-9E57-FE97217E5B59}" srcOrd="0" destOrd="0" presId="urn:microsoft.com/office/officeart/2005/8/layout/hierarchy2"/>
    <dgm:cxn modelId="{747714BE-C68D-447F-A541-1034C9100F43}" type="presOf" srcId="{8B5868A6-5495-457C-9026-5A1FB3932D85}" destId="{8702E0DE-4F1C-49A8-8AC4-C9FEE3EB9E34}" srcOrd="0" destOrd="0" presId="urn:microsoft.com/office/officeart/2005/8/layout/hierarchy2"/>
    <dgm:cxn modelId="{0C24DAF5-4441-45DC-8F0A-5D4E6B7E7A8D}" type="presOf" srcId="{6FF82D11-A588-4DCF-AF61-B48FCF528668}" destId="{254FD284-3697-4459-909E-C72BE5748C12}" srcOrd="0" destOrd="0" presId="urn:microsoft.com/office/officeart/2005/8/layout/hierarchy2"/>
    <dgm:cxn modelId="{B2AC34B3-9794-4D78-8283-C28C19D1DA2D}" type="presOf" srcId="{8B5868A6-5495-457C-9026-5A1FB3932D85}" destId="{37E8ECCA-2F3B-4E38-BB64-DBC787864E5F}" srcOrd="1" destOrd="0" presId="urn:microsoft.com/office/officeart/2005/8/layout/hierarchy2"/>
    <dgm:cxn modelId="{1F2C63AD-144B-4739-9C3C-335843BD6952}" type="presOf" srcId="{06751697-3904-4464-BF8E-B82DEEAF8EF8}" destId="{1B599BF2-FBF5-4137-A885-957C7B8ED5A1}" srcOrd="0" destOrd="0" presId="urn:microsoft.com/office/officeart/2005/8/layout/hierarchy2"/>
    <dgm:cxn modelId="{3CE18410-F97A-4CA1-A3C5-37E7F2B0BE57}" type="presOf" srcId="{9E71456D-E7A8-42B5-9E45-086A03D200F4}" destId="{3469DCBF-308E-4169-9D8A-A1742CC12C8E}" srcOrd="0" destOrd="0" presId="urn:microsoft.com/office/officeart/2005/8/layout/hierarchy2"/>
    <dgm:cxn modelId="{58771D60-F80F-4860-B007-2990F10D5F90}" type="presOf" srcId="{6E3A8344-FFC2-416A-B5C8-CCB843DA21EF}" destId="{618C10EC-6337-42BB-9716-2359AD3C0749}" srcOrd="0" destOrd="0" presId="urn:microsoft.com/office/officeart/2005/8/layout/hierarchy2"/>
    <dgm:cxn modelId="{45924274-1D2C-44B1-A8E5-D9B5963B6BDE}" srcId="{06751697-3904-4464-BF8E-B82DEEAF8EF8}" destId="{D6444641-5CBD-4760-B7BD-1F16D831BFAE}" srcOrd="1" destOrd="0" parTransId="{070DF4BD-B07A-4681-ADDF-9B3248DA1218}" sibTransId="{CB4536A8-76CC-47D1-B170-9A7DD6545C08}"/>
    <dgm:cxn modelId="{FEC177A3-4F87-4893-8FD2-FCE60EC4529E}" type="presOf" srcId="{A97BA2E3-EC6A-4B8A-9C3D-B8674D79B023}" destId="{F109E7FE-2C84-47C3-AF32-AC96A03BD7E5}" srcOrd="1" destOrd="0" presId="urn:microsoft.com/office/officeart/2005/8/layout/hierarchy2"/>
    <dgm:cxn modelId="{6F9964F4-8097-433A-ADDC-88831B664B19}" type="presOf" srcId="{B1AEBCC5-3949-41D8-8FE7-D565AEFDE99B}" destId="{6D6D0393-E15D-48D2-BCBA-EA0C70DFF390}" srcOrd="0" destOrd="0" presId="urn:microsoft.com/office/officeart/2005/8/layout/hierarchy2"/>
    <dgm:cxn modelId="{DC67BC57-CC56-4FF6-9B6D-A0C55B90060B}" type="presOf" srcId="{8F9006DC-F388-436F-A23C-1545EB941FEE}" destId="{5F5CA6F2-C5B8-487B-9F88-299D136A0452}" srcOrd="1" destOrd="0" presId="urn:microsoft.com/office/officeart/2005/8/layout/hierarchy2"/>
    <dgm:cxn modelId="{3A5B1A20-8540-4A71-814B-AC4BB6D4DECD}" type="presOf" srcId="{A4680698-BC36-4CEE-A90F-BEFCEA17F37F}" destId="{6C408F18-DD86-41C5-B17D-90BBE1EBBD8B}" srcOrd="0" destOrd="0" presId="urn:microsoft.com/office/officeart/2005/8/layout/hierarchy2"/>
    <dgm:cxn modelId="{48B802E4-45B1-440D-BCE2-4DCB5F48E886}" srcId="{06751697-3904-4464-BF8E-B82DEEAF8EF8}" destId="{A4680698-BC36-4CEE-A90F-BEFCEA17F37F}" srcOrd="6" destOrd="0" parTransId="{D2F72B04-C22A-48B3-8DC0-419892929686}" sibTransId="{EEB83316-74F8-4650-A53A-BF9FAD458E35}"/>
    <dgm:cxn modelId="{00F4049D-750D-4381-8ECF-B9CD8807908F}" type="presOf" srcId="{D2F72B04-C22A-48B3-8DC0-419892929686}" destId="{C2CE8B93-2C53-495E-8BCE-93313F700843}" srcOrd="0" destOrd="0" presId="urn:microsoft.com/office/officeart/2005/8/layout/hierarchy2"/>
    <dgm:cxn modelId="{00A952BF-23B4-4D34-AE00-C38043EAA765}" srcId="{06751697-3904-4464-BF8E-B82DEEAF8EF8}" destId="{CD047E0D-F478-4144-A276-F908FD3F367A}" srcOrd="8" destOrd="0" parTransId="{A97BA2E3-EC6A-4B8A-9C3D-B8674D79B023}" sibTransId="{D44AF0AC-AA79-4B51-9D0D-E1B9108DA03E}"/>
    <dgm:cxn modelId="{A3359FE8-9D36-4866-85E3-E6110CD0C580}" type="presOf" srcId="{9819BA77-53D9-4F2C-B201-1DC8CF00E00B}" destId="{63A2E235-5028-40CF-A64C-5D15C94E43D1}" srcOrd="0" destOrd="0" presId="urn:microsoft.com/office/officeart/2005/8/layout/hierarchy2"/>
    <dgm:cxn modelId="{F6DFA6B6-121C-4DD0-808C-061A84760344}" type="presOf" srcId="{FDCBC03D-B3EC-439F-B340-5CCE745C2E6A}" destId="{92439E52-BF47-45D5-923B-59AB9DA654C7}" srcOrd="0" destOrd="0" presId="urn:microsoft.com/office/officeart/2005/8/layout/hierarchy2"/>
    <dgm:cxn modelId="{E1D8E610-9B58-4CD2-85C8-E449E73D43F7}" srcId="{06751697-3904-4464-BF8E-B82DEEAF8EF8}" destId="{9E71456D-E7A8-42B5-9E45-086A03D200F4}" srcOrd="0" destOrd="0" parTransId="{E906348C-0226-43A1-88B6-09F77D57A24D}" sibTransId="{19ED0B94-0CEF-46DA-B604-9E959E60CD23}"/>
    <dgm:cxn modelId="{F50640F7-EFA5-47B7-BEDA-9B6D3D5AD631}" type="presOf" srcId="{8FFB263B-3668-4A46-8A15-634255616317}" destId="{95F61259-BC5B-4127-ABB2-9FB8A3DE70E6}" srcOrd="0" destOrd="0" presId="urn:microsoft.com/office/officeart/2005/8/layout/hierarchy2"/>
    <dgm:cxn modelId="{C8C423D0-0F0B-444B-81E4-85E393838734}" type="presOf" srcId="{8F9006DC-F388-436F-A23C-1545EB941FEE}" destId="{11698F2C-BBC3-4F18-BA3C-98FEF689803E}" srcOrd="0" destOrd="0" presId="urn:microsoft.com/office/officeart/2005/8/layout/hierarchy2"/>
    <dgm:cxn modelId="{858A845D-CEE4-4A57-9E05-98FB4F6BCDFB}" type="presOf" srcId="{9819BA77-53D9-4F2C-B201-1DC8CF00E00B}" destId="{394E0395-28A5-4A27-913C-1BBFC9897D24}" srcOrd="1" destOrd="0" presId="urn:microsoft.com/office/officeart/2005/8/layout/hierarchy2"/>
    <dgm:cxn modelId="{D0E76383-CCB3-4C58-9475-00CB716BD04D}" type="presOf" srcId="{D6444641-5CBD-4760-B7BD-1F16D831BFAE}" destId="{398C439F-D114-43EA-A65D-E321270BA49A}" srcOrd="0" destOrd="0" presId="urn:microsoft.com/office/officeart/2005/8/layout/hierarchy2"/>
    <dgm:cxn modelId="{3D14D540-427F-4D24-9B5E-FC723A8730FD}" type="presOf" srcId="{070DF4BD-B07A-4681-ADDF-9B3248DA1218}" destId="{666101FA-7C5F-4149-9F6F-78BDFF33EC07}" srcOrd="0" destOrd="0" presId="urn:microsoft.com/office/officeart/2005/8/layout/hierarchy2"/>
    <dgm:cxn modelId="{8CDB3603-B010-40ED-BD56-C4F052713537}" type="presOf" srcId="{69B9D7A6-44E2-41DC-A3C1-7E3972758B88}" destId="{38EE5BB6-2A72-4B9E-AA6B-66A0CC04944A}" srcOrd="0" destOrd="0" presId="urn:microsoft.com/office/officeart/2005/8/layout/hierarchy2"/>
    <dgm:cxn modelId="{17122F4C-68CB-4882-BD29-C89D680361E6}" srcId="{06751697-3904-4464-BF8E-B82DEEAF8EF8}" destId="{67D96BCB-22C9-4A62-83A9-233DBC80A149}" srcOrd="3" destOrd="0" parTransId="{14CEBA74-E1EB-4C6A-B05C-22C67E119624}" sibTransId="{74261A2B-7EF3-4755-8BAF-5292F4A871C6}"/>
    <dgm:cxn modelId="{61A05F37-9414-4DB4-98DE-24C885E29AF0}" type="presOf" srcId="{14CEBA74-E1EB-4C6A-B05C-22C67E119624}" destId="{9344F24C-8981-4BCD-B989-6FBA538AA579}" srcOrd="1" destOrd="0" presId="urn:microsoft.com/office/officeart/2005/8/layout/hierarchy2"/>
    <dgm:cxn modelId="{0861B524-176A-4BB2-9711-A942B06878D9}" type="presOf" srcId="{E906348C-0226-43A1-88B6-09F77D57A24D}" destId="{AD8B53C3-59B3-4EB4-A6B6-1092CA4C12ED}" srcOrd="0" destOrd="0" presId="urn:microsoft.com/office/officeart/2005/8/layout/hierarchy2"/>
    <dgm:cxn modelId="{FADDF8F7-2B99-40A2-9BF0-41164589B9AF}" type="presParOf" srcId="{254FD284-3697-4459-909E-C72BE5748C12}" destId="{CFB979E6-9A87-4487-A86A-0E8C5A95B6FE}" srcOrd="0" destOrd="0" presId="urn:microsoft.com/office/officeart/2005/8/layout/hierarchy2"/>
    <dgm:cxn modelId="{93BCC17C-46D6-4F10-B0C8-EBA2B6F72C6C}" type="presParOf" srcId="{CFB979E6-9A87-4487-A86A-0E8C5A95B6FE}" destId="{1B599BF2-FBF5-4137-A885-957C7B8ED5A1}" srcOrd="0" destOrd="0" presId="urn:microsoft.com/office/officeart/2005/8/layout/hierarchy2"/>
    <dgm:cxn modelId="{D309B66E-850D-40CC-AA8C-14293D0780E4}" type="presParOf" srcId="{CFB979E6-9A87-4487-A86A-0E8C5A95B6FE}" destId="{E24BF1D4-8F41-4489-8248-967C6C8F3FCE}" srcOrd="1" destOrd="0" presId="urn:microsoft.com/office/officeart/2005/8/layout/hierarchy2"/>
    <dgm:cxn modelId="{913CE9C6-47FE-43A2-952F-66EED17CC724}" type="presParOf" srcId="{E24BF1D4-8F41-4489-8248-967C6C8F3FCE}" destId="{AD8B53C3-59B3-4EB4-A6B6-1092CA4C12ED}" srcOrd="0" destOrd="0" presId="urn:microsoft.com/office/officeart/2005/8/layout/hierarchy2"/>
    <dgm:cxn modelId="{FFC0EC69-722E-4F6C-B453-E53AA49D219C}" type="presParOf" srcId="{AD8B53C3-59B3-4EB4-A6B6-1092CA4C12ED}" destId="{A39C90E4-63CF-4224-96E3-D25D74CDCCED}" srcOrd="0" destOrd="0" presId="urn:microsoft.com/office/officeart/2005/8/layout/hierarchy2"/>
    <dgm:cxn modelId="{83BB5577-3B19-487C-8EB7-E1B962C4E901}" type="presParOf" srcId="{E24BF1D4-8F41-4489-8248-967C6C8F3FCE}" destId="{68A8CE03-F647-4226-9606-4CA67C7FCE4B}" srcOrd="1" destOrd="0" presId="urn:microsoft.com/office/officeart/2005/8/layout/hierarchy2"/>
    <dgm:cxn modelId="{AA5CFB05-57E1-4B4D-AB5D-DEF16487E1E8}" type="presParOf" srcId="{68A8CE03-F647-4226-9606-4CA67C7FCE4B}" destId="{3469DCBF-308E-4169-9D8A-A1742CC12C8E}" srcOrd="0" destOrd="0" presId="urn:microsoft.com/office/officeart/2005/8/layout/hierarchy2"/>
    <dgm:cxn modelId="{4A602742-D18A-4CE6-9AEB-2F04A6C7090E}" type="presParOf" srcId="{68A8CE03-F647-4226-9606-4CA67C7FCE4B}" destId="{D9220C50-64B0-4E99-9F03-21BC9F0E957B}" srcOrd="1" destOrd="0" presId="urn:microsoft.com/office/officeart/2005/8/layout/hierarchy2"/>
    <dgm:cxn modelId="{8FCF4744-22BC-4B96-8313-0844F93612F1}" type="presParOf" srcId="{E24BF1D4-8F41-4489-8248-967C6C8F3FCE}" destId="{666101FA-7C5F-4149-9F6F-78BDFF33EC07}" srcOrd="2" destOrd="0" presId="urn:microsoft.com/office/officeart/2005/8/layout/hierarchy2"/>
    <dgm:cxn modelId="{E1903162-3889-4C52-B0BA-63AA9C3C614C}" type="presParOf" srcId="{666101FA-7C5F-4149-9F6F-78BDFF33EC07}" destId="{AA3CFC18-BE49-494D-B21D-5D1375252C19}" srcOrd="0" destOrd="0" presId="urn:microsoft.com/office/officeart/2005/8/layout/hierarchy2"/>
    <dgm:cxn modelId="{F1424355-159C-4610-B5BA-914B6B69BF42}" type="presParOf" srcId="{E24BF1D4-8F41-4489-8248-967C6C8F3FCE}" destId="{6D5231CE-13EE-403A-AC91-DA4BFD26EBFD}" srcOrd="3" destOrd="0" presId="urn:microsoft.com/office/officeart/2005/8/layout/hierarchy2"/>
    <dgm:cxn modelId="{DBDDA6CD-0575-46B5-93C0-7F176238F2B9}" type="presParOf" srcId="{6D5231CE-13EE-403A-AC91-DA4BFD26EBFD}" destId="{398C439F-D114-43EA-A65D-E321270BA49A}" srcOrd="0" destOrd="0" presId="urn:microsoft.com/office/officeart/2005/8/layout/hierarchy2"/>
    <dgm:cxn modelId="{91742FEF-4C05-4242-ADE1-AF5EA11B61E4}" type="presParOf" srcId="{6D5231CE-13EE-403A-AC91-DA4BFD26EBFD}" destId="{0FCF687C-9A50-486C-B797-EEC4AB3BA8F9}" srcOrd="1" destOrd="0" presId="urn:microsoft.com/office/officeart/2005/8/layout/hierarchy2"/>
    <dgm:cxn modelId="{5E25D259-8959-457A-80CF-2128D2A07325}" type="presParOf" srcId="{E24BF1D4-8F41-4489-8248-967C6C8F3FCE}" destId="{8702E0DE-4F1C-49A8-8AC4-C9FEE3EB9E34}" srcOrd="4" destOrd="0" presId="urn:microsoft.com/office/officeart/2005/8/layout/hierarchy2"/>
    <dgm:cxn modelId="{9D7C3955-FC73-4E16-89DF-854D0E411124}" type="presParOf" srcId="{8702E0DE-4F1C-49A8-8AC4-C9FEE3EB9E34}" destId="{37E8ECCA-2F3B-4E38-BB64-DBC787864E5F}" srcOrd="0" destOrd="0" presId="urn:microsoft.com/office/officeart/2005/8/layout/hierarchy2"/>
    <dgm:cxn modelId="{9D71299E-16CB-41FB-8F5F-6A9F64F22E34}" type="presParOf" srcId="{E24BF1D4-8F41-4489-8248-967C6C8F3FCE}" destId="{DA690477-31A6-4632-851A-CA5E182887ED}" srcOrd="5" destOrd="0" presId="urn:microsoft.com/office/officeart/2005/8/layout/hierarchy2"/>
    <dgm:cxn modelId="{17F30459-0F1D-4D05-8933-EA6E7589DDF9}" type="presParOf" srcId="{DA690477-31A6-4632-851A-CA5E182887ED}" destId="{92439E52-BF47-45D5-923B-59AB9DA654C7}" srcOrd="0" destOrd="0" presId="urn:microsoft.com/office/officeart/2005/8/layout/hierarchy2"/>
    <dgm:cxn modelId="{25429366-3549-494B-A61D-4CB9424AFAE5}" type="presParOf" srcId="{DA690477-31A6-4632-851A-CA5E182887ED}" destId="{4F883853-CB31-47BA-B23B-2824F367B36F}" srcOrd="1" destOrd="0" presId="urn:microsoft.com/office/officeart/2005/8/layout/hierarchy2"/>
    <dgm:cxn modelId="{1E819DCF-889B-4174-A15E-8051577659D4}" type="presParOf" srcId="{E24BF1D4-8F41-4489-8248-967C6C8F3FCE}" destId="{578EFA8F-CE5C-4000-98AC-346C099D1750}" srcOrd="6" destOrd="0" presId="urn:microsoft.com/office/officeart/2005/8/layout/hierarchy2"/>
    <dgm:cxn modelId="{E3AD39B8-FE2E-4E9E-9A4D-020704C016D3}" type="presParOf" srcId="{578EFA8F-CE5C-4000-98AC-346C099D1750}" destId="{9344F24C-8981-4BCD-B989-6FBA538AA579}" srcOrd="0" destOrd="0" presId="urn:microsoft.com/office/officeart/2005/8/layout/hierarchy2"/>
    <dgm:cxn modelId="{79CDE22F-0D42-459A-8060-59CAFB1B5832}" type="presParOf" srcId="{E24BF1D4-8F41-4489-8248-967C6C8F3FCE}" destId="{55C3B9CE-DEBB-4CFC-B12B-A50768129107}" srcOrd="7" destOrd="0" presId="urn:microsoft.com/office/officeart/2005/8/layout/hierarchy2"/>
    <dgm:cxn modelId="{140F954A-EF90-43D2-881D-B602CEFC8D4F}" type="presParOf" srcId="{55C3B9CE-DEBB-4CFC-B12B-A50768129107}" destId="{C869EEC2-B007-4751-9E57-FE97217E5B59}" srcOrd="0" destOrd="0" presId="urn:microsoft.com/office/officeart/2005/8/layout/hierarchy2"/>
    <dgm:cxn modelId="{9A93A9F2-75CB-499E-87D2-AF93BB382A34}" type="presParOf" srcId="{55C3B9CE-DEBB-4CFC-B12B-A50768129107}" destId="{D6E5BFB8-AF6B-4785-9F41-E6BFC47E1CC8}" srcOrd="1" destOrd="0" presId="urn:microsoft.com/office/officeart/2005/8/layout/hierarchy2"/>
    <dgm:cxn modelId="{E2264F27-3130-4154-BD41-6F4C7EA0A59C}" type="presParOf" srcId="{E24BF1D4-8F41-4489-8248-967C6C8F3FCE}" destId="{11698F2C-BBC3-4F18-BA3C-98FEF689803E}" srcOrd="8" destOrd="0" presId="urn:microsoft.com/office/officeart/2005/8/layout/hierarchy2"/>
    <dgm:cxn modelId="{57CF93D8-C3DF-4582-87E4-FED124FAEC77}" type="presParOf" srcId="{11698F2C-BBC3-4F18-BA3C-98FEF689803E}" destId="{5F5CA6F2-C5B8-487B-9F88-299D136A0452}" srcOrd="0" destOrd="0" presId="urn:microsoft.com/office/officeart/2005/8/layout/hierarchy2"/>
    <dgm:cxn modelId="{FBEDFC35-DF6F-4E6C-81BB-245FEE979072}" type="presParOf" srcId="{E24BF1D4-8F41-4489-8248-967C6C8F3FCE}" destId="{7A920935-75FC-4299-B14B-0913ACFB9E9C}" srcOrd="9" destOrd="0" presId="urn:microsoft.com/office/officeart/2005/8/layout/hierarchy2"/>
    <dgm:cxn modelId="{43562AB0-0AC7-482D-A5CB-8BB5091B0ECD}" type="presParOf" srcId="{7A920935-75FC-4299-B14B-0913ACFB9E9C}" destId="{38EE5BB6-2A72-4B9E-AA6B-66A0CC04944A}" srcOrd="0" destOrd="0" presId="urn:microsoft.com/office/officeart/2005/8/layout/hierarchy2"/>
    <dgm:cxn modelId="{D01D3ADD-C88E-455A-9FEB-4BB5CFCC9706}" type="presParOf" srcId="{7A920935-75FC-4299-B14B-0913ACFB9E9C}" destId="{3FCF7D17-57E6-452D-AF13-203B5AFF0183}" srcOrd="1" destOrd="0" presId="urn:microsoft.com/office/officeart/2005/8/layout/hierarchy2"/>
    <dgm:cxn modelId="{61C191AA-D3E2-447C-B75A-6A6EFC04E6F4}" type="presParOf" srcId="{E24BF1D4-8F41-4489-8248-967C6C8F3FCE}" destId="{618C10EC-6337-42BB-9716-2359AD3C0749}" srcOrd="10" destOrd="0" presId="urn:microsoft.com/office/officeart/2005/8/layout/hierarchy2"/>
    <dgm:cxn modelId="{0CC9A606-C80B-4053-A23C-EA019C8B40E0}" type="presParOf" srcId="{618C10EC-6337-42BB-9716-2359AD3C0749}" destId="{B24B8B89-F930-4FCE-8206-1B7F660C208F}" srcOrd="0" destOrd="0" presId="urn:microsoft.com/office/officeart/2005/8/layout/hierarchy2"/>
    <dgm:cxn modelId="{04BC4DCD-631B-49F2-953F-4D9DBF87EFFE}" type="presParOf" srcId="{E24BF1D4-8F41-4489-8248-967C6C8F3FCE}" destId="{7518B22D-3BF6-48AC-A804-08982CD2960C}" srcOrd="11" destOrd="0" presId="urn:microsoft.com/office/officeart/2005/8/layout/hierarchy2"/>
    <dgm:cxn modelId="{64B18875-79D5-4425-A111-B9244197AE8B}" type="presParOf" srcId="{7518B22D-3BF6-48AC-A804-08982CD2960C}" destId="{6D6D0393-E15D-48D2-BCBA-EA0C70DFF390}" srcOrd="0" destOrd="0" presId="urn:microsoft.com/office/officeart/2005/8/layout/hierarchy2"/>
    <dgm:cxn modelId="{88F1ADCF-6B79-416F-8D98-134AB4400204}" type="presParOf" srcId="{7518B22D-3BF6-48AC-A804-08982CD2960C}" destId="{AB43B24C-18FB-45AD-B232-BCE4FBDFCA12}" srcOrd="1" destOrd="0" presId="urn:microsoft.com/office/officeart/2005/8/layout/hierarchy2"/>
    <dgm:cxn modelId="{921DE472-6284-47CE-BF6E-09CD3FC55777}" type="presParOf" srcId="{E24BF1D4-8F41-4489-8248-967C6C8F3FCE}" destId="{C2CE8B93-2C53-495E-8BCE-93313F700843}" srcOrd="12" destOrd="0" presId="urn:microsoft.com/office/officeart/2005/8/layout/hierarchy2"/>
    <dgm:cxn modelId="{2F134C33-F6F5-4C6F-B59D-1A62F18C2FEE}" type="presParOf" srcId="{C2CE8B93-2C53-495E-8BCE-93313F700843}" destId="{0929BE50-CB73-4BAD-ACBB-6CB5038B88BE}" srcOrd="0" destOrd="0" presId="urn:microsoft.com/office/officeart/2005/8/layout/hierarchy2"/>
    <dgm:cxn modelId="{F2FA89D4-BFD4-4BC8-99AF-F2E6C192A771}" type="presParOf" srcId="{E24BF1D4-8F41-4489-8248-967C6C8F3FCE}" destId="{FA9FC5A0-1685-4E03-9821-55BC053C33A8}" srcOrd="13" destOrd="0" presId="urn:microsoft.com/office/officeart/2005/8/layout/hierarchy2"/>
    <dgm:cxn modelId="{1118FB0D-7401-485D-B3DF-D461B7D3C107}" type="presParOf" srcId="{FA9FC5A0-1685-4E03-9821-55BC053C33A8}" destId="{6C408F18-DD86-41C5-B17D-90BBE1EBBD8B}" srcOrd="0" destOrd="0" presId="urn:microsoft.com/office/officeart/2005/8/layout/hierarchy2"/>
    <dgm:cxn modelId="{46F08D11-0322-48CB-B608-7F6EE195CC26}" type="presParOf" srcId="{FA9FC5A0-1685-4E03-9821-55BC053C33A8}" destId="{FC5C8E1E-E81F-466D-AD35-036E894FA2E8}" srcOrd="1" destOrd="0" presId="urn:microsoft.com/office/officeart/2005/8/layout/hierarchy2"/>
    <dgm:cxn modelId="{63C23FFF-A5EB-404E-B3A4-FAF80D4DD466}" type="presParOf" srcId="{E24BF1D4-8F41-4489-8248-967C6C8F3FCE}" destId="{63A2E235-5028-40CF-A64C-5D15C94E43D1}" srcOrd="14" destOrd="0" presId="urn:microsoft.com/office/officeart/2005/8/layout/hierarchy2"/>
    <dgm:cxn modelId="{1958D18C-F4B4-44DC-A8B1-1EFCA3C1ACE0}" type="presParOf" srcId="{63A2E235-5028-40CF-A64C-5D15C94E43D1}" destId="{394E0395-28A5-4A27-913C-1BBFC9897D24}" srcOrd="0" destOrd="0" presId="urn:microsoft.com/office/officeart/2005/8/layout/hierarchy2"/>
    <dgm:cxn modelId="{A4B48D58-EDD5-410A-86CC-D91BD4A64F33}" type="presParOf" srcId="{E24BF1D4-8F41-4489-8248-967C6C8F3FCE}" destId="{80643542-E566-4B7E-A762-4423F536CB66}" srcOrd="15" destOrd="0" presId="urn:microsoft.com/office/officeart/2005/8/layout/hierarchy2"/>
    <dgm:cxn modelId="{F7AC38F8-FE60-4FF4-B73E-CBF08B0F76AD}" type="presParOf" srcId="{80643542-E566-4B7E-A762-4423F536CB66}" destId="{95F61259-BC5B-4127-ABB2-9FB8A3DE70E6}" srcOrd="0" destOrd="0" presId="urn:microsoft.com/office/officeart/2005/8/layout/hierarchy2"/>
    <dgm:cxn modelId="{971DB1E4-B17D-4891-9760-EA0B543ACCD3}" type="presParOf" srcId="{80643542-E566-4B7E-A762-4423F536CB66}" destId="{6DB845CB-8278-456F-A89B-E6070E30F340}" srcOrd="1" destOrd="0" presId="urn:microsoft.com/office/officeart/2005/8/layout/hierarchy2"/>
    <dgm:cxn modelId="{FC2E5E7B-9F45-480B-AD34-F46CDA418293}" type="presParOf" srcId="{E24BF1D4-8F41-4489-8248-967C6C8F3FCE}" destId="{1383CA9C-E0F5-4D47-A244-808E36CBC600}" srcOrd="16" destOrd="0" presId="urn:microsoft.com/office/officeart/2005/8/layout/hierarchy2"/>
    <dgm:cxn modelId="{29ADA634-7828-40D7-ABF1-86F3D394A240}" type="presParOf" srcId="{1383CA9C-E0F5-4D47-A244-808E36CBC600}" destId="{F109E7FE-2C84-47C3-AF32-AC96A03BD7E5}" srcOrd="0" destOrd="0" presId="urn:microsoft.com/office/officeart/2005/8/layout/hierarchy2"/>
    <dgm:cxn modelId="{94285BB3-FFFD-4C2B-AA64-458FE1E75C79}" type="presParOf" srcId="{E24BF1D4-8F41-4489-8248-967C6C8F3FCE}" destId="{38B2039A-483B-46C4-A51D-46CD574E0891}" srcOrd="17" destOrd="0" presId="urn:microsoft.com/office/officeart/2005/8/layout/hierarchy2"/>
    <dgm:cxn modelId="{AD9D35E5-CECE-4485-852B-A55A055882BD}" type="presParOf" srcId="{38B2039A-483B-46C4-A51D-46CD574E0891}" destId="{BFC38FD0-2198-4DB1-A9DC-17CA89FB3C96}" srcOrd="0" destOrd="0" presId="urn:microsoft.com/office/officeart/2005/8/layout/hierarchy2"/>
    <dgm:cxn modelId="{5512783C-7554-4070-81C7-A8725C99439C}" type="presParOf" srcId="{38B2039A-483B-46C4-A51D-46CD574E0891}" destId="{FD887E28-24DD-4913-82F1-D2697EB90988}" srcOrd="1" destOrd="0" presId="urn:microsoft.com/office/officeart/2005/8/layout/hierarchy2"/>
  </dgm:cxnLst>
  <dgm:bg/>
  <dgm:whole/>
</dgm:dataModel>
</file>

<file path=ppt/diagrams/data4.xml><?xml version="1.0" encoding="utf-8"?>
<dgm:dataModel xmlns:dgm="http://schemas.openxmlformats.org/drawingml/2006/diagram" xmlns:a="http://schemas.openxmlformats.org/drawingml/2006/main">
  <dgm:ptLst>
    <dgm:pt modelId="{56E934F0-9849-49BF-8EAC-FDF65AA3BF7E}" type="doc">
      <dgm:prSet loTypeId="urn:microsoft.com/office/officeart/2005/8/layout/orgChart1" loCatId="hierarchy" qsTypeId="urn:microsoft.com/office/officeart/2005/8/quickstyle/3d4" qsCatId="3D" csTypeId="urn:microsoft.com/office/officeart/2005/8/colors/accent4_4" csCatId="accent4" phldr="1"/>
      <dgm:spPr/>
      <dgm:t>
        <a:bodyPr/>
        <a:lstStyle/>
        <a:p>
          <a:endParaRPr lang="fr-FR"/>
        </a:p>
      </dgm:t>
    </dgm:pt>
    <dgm:pt modelId="{E689B1DD-B6D4-48D4-9761-4326B7F0F70C}">
      <dgm:prSet phldrT="[Texte]" custT="1"/>
      <dgm:spPr/>
      <dgm:t>
        <a:bodyPr/>
        <a:lstStyle/>
        <a:p>
          <a:r>
            <a:rPr lang="fr-FR" sz="2800" dirty="0" smtClean="0">
              <a:solidFill>
                <a:schemeClr val="bg1"/>
              </a:solidFill>
            </a:rPr>
            <a:t>Nature des charges supportées par une structure</a:t>
          </a:r>
          <a:endParaRPr lang="fr-FR" sz="2800" dirty="0">
            <a:solidFill>
              <a:schemeClr val="bg1"/>
            </a:solidFill>
          </a:endParaRPr>
        </a:p>
      </dgm:t>
    </dgm:pt>
    <dgm:pt modelId="{81604922-9A75-48E9-80F1-B5919BAB07F8}" type="parTrans" cxnId="{4E714A8B-4830-425B-B5A9-671450362CCD}">
      <dgm:prSet/>
      <dgm:spPr/>
      <dgm:t>
        <a:bodyPr/>
        <a:lstStyle/>
        <a:p>
          <a:endParaRPr lang="fr-FR" sz="2800">
            <a:solidFill>
              <a:schemeClr val="bg1"/>
            </a:solidFill>
          </a:endParaRPr>
        </a:p>
      </dgm:t>
    </dgm:pt>
    <dgm:pt modelId="{35A66E78-8C53-4158-9887-BD2C795BE102}" type="sibTrans" cxnId="{4E714A8B-4830-425B-B5A9-671450362CCD}">
      <dgm:prSet/>
      <dgm:spPr/>
      <dgm:t>
        <a:bodyPr/>
        <a:lstStyle/>
        <a:p>
          <a:endParaRPr lang="fr-FR" sz="2800">
            <a:solidFill>
              <a:schemeClr val="bg1"/>
            </a:solidFill>
          </a:endParaRPr>
        </a:p>
      </dgm:t>
    </dgm:pt>
    <dgm:pt modelId="{8727181A-642F-4C99-A0BF-CE9A8A978929}">
      <dgm:prSet phldrT="[Texte]" custT="1"/>
      <dgm:spPr/>
      <dgm:t>
        <a:bodyPr/>
        <a:lstStyle/>
        <a:p>
          <a:r>
            <a:rPr kumimoji="0" lang="fr-FR" sz="2800" b="0" i="0" u="none" strike="noStrike" cap="none" normalizeH="0" baseline="0" dirty="0" smtClean="0">
              <a:ln>
                <a:noFill/>
              </a:ln>
              <a:solidFill>
                <a:schemeClr val="bg1"/>
              </a:solidFill>
              <a:effectLst/>
              <a:latin typeface="inherit"/>
              <a:cs typeface="Arial" pitchFamily="34" charset="0"/>
            </a:rPr>
            <a:t>charges gravitationnelles</a:t>
          </a:r>
          <a:endParaRPr lang="fr-FR" sz="2800" dirty="0">
            <a:solidFill>
              <a:schemeClr val="bg1"/>
            </a:solidFill>
          </a:endParaRPr>
        </a:p>
      </dgm:t>
    </dgm:pt>
    <dgm:pt modelId="{10CBFA1B-C8CE-4863-958C-AE650194B6A5}" type="parTrans" cxnId="{3CDAAB80-15D1-4B6D-BC85-11BA1979388F}">
      <dgm:prSet/>
      <dgm:spPr/>
      <dgm:t>
        <a:bodyPr/>
        <a:lstStyle/>
        <a:p>
          <a:endParaRPr lang="fr-FR" sz="2800">
            <a:solidFill>
              <a:schemeClr val="bg1"/>
            </a:solidFill>
          </a:endParaRPr>
        </a:p>
      </dgm:t>
    </dgm:pt>
    <dgm:pt modelId="{2F08D3FD-5B6D-4937-BF16-8097F3EA5965}" type="sibTrans" cxnId="{3CDAAB80-15D1-4B6D-BC85-11BA1979388F}">
      <dgm:prSet/>
      <dgm:spPr/>
      <dgm:t>
        <a:bodyPr/>
        <a:lstStyle/>
        <a:p>
          <a:endParaRPr lang="fr-FR" sz="2800">
            <a:solidFill>
              <a:schemeClr val="bg1"/>
            </a:solidFill>
          </a:endParaRPr>
        </a:p>
      </dgm:t>
    </dgm:pt>
    <dgm:pt modelId="{B3E0195C-71CB-4FDF-BA6A-AF414FA03125}">
      <dgm:prSet phldrT="[Texte]" custT="1"/>
      <dgm:spPr/>
      <dgm:t>
        <a:bodyPr/>
        <a:lstStyle/>
        <a:p>
          <a:r>
            <a:rPr kumimoji="0" lang="fr-FR" sz="2800" b="0" i="0" u="none" strike="noStrike" cap="none" normalizeH="0" baseline="0" dirty="0" smtClean="0">
              <a:ln>
                <a:noFill/>
              </a:ln>
              <a:solidFill>
                <a:schemeClr val="bg1"/>
              </a:solidFill>
              <a:effectLst/>
              <a:latin typeface="inherit"/>
              <a:cs typeface="Arial" pitchFamily="34" charset="0"/>
            </a:rPr>
            <a:t>Vent, neige, …</a:t>
          </a:r>
          <a:r>
            <a:rPr kumimoji="0" lang="fr-FR" sz="2800" b="0" i="0" u="none" strike="noStrike" cap="none" normalizeH="0" baseline="0" dirty="0" err="1" smtClean="0">
              <a:ln>
                <a:noFill/>
              </a:ln>
              <a:solidFill>
                <a:schemeClr val="bg1"/>
              </a:solidFill>
              <a:effectLst/>
              <a:latin typeface="inherit"/>
              <a:cs typeface="Arial" pitchFamily="34" charset="0"/>
            </a:rPr>
            <a:t>etc</a:t>
          </a:r>
          <a:r>
            <a:rPr kumimoji="0" lang="fr-FR" sz="2800" b="0" i="0" u="none" strike="noStrike" cap="none" normalizeH="0" baseline="0" dirty="0" smtClean="0">
              <a:ln>
                <a:noFill/>
              </a:ln>
              <a:solidFill>
                <a:schemeClr val="bg1"/>
              </a:solidFill>
              <a:effectLst/>
              <a:latin typeface="inherit"/>
              <a:cs typeface="Arial" pitchFamily="34" charset="0"/>
            </a:rPr>
            <a:t> </a:t>
          </a:r>
          <a:endParaRPr lang="fr-FR" sz="2800" dirty="0">
            <a:solidFill>
              <a:schemeClr val="bg1"/>
            </a:solidFill>
          </a:endParaRPr>
        </a:p>
      </dgm:t>
    </dgm:pt>
    <dgm:pt modelId="{F08F348B-632C-4983-92B4-72AADF447355}" type="parTrans" cxnId="{5C1AF5F8-C7EE-4891-AA7A-70C8B185818D}">
      <dgm:prSet/>
      <dgm:spPr/>
      <dgm:t>
        <a:bodyPr/>
        <a:lstStyle/>
        <a:p>
          <a:endParaRPr lang="fr-FR" sz="2800">
            <a:solidFill>
              <a:schemeClr val="bg1"/>
            </a:solidFill>
          </a:endParaRPr>
        </a:p>
      </dgm:t>
    </dgm:pt>
    <dgm:pt modelId="{D3DA0F25-2D9A-4126-A6D0-326D200886E1}" type="sibTrans" cxnId="{5C1AF5F8-C7EE-4891-AA7A-70C8B185818D}">
      <dgm:prSet/>
      <dgm:spPr/>
      <dgm:t>
        <a:bodyPr/>
        <a:lstStyle/>
        <a:p>
          <a:endParaRPr lang="fr-FR" sz="2800">
            <a:solidFill>
              <a:schemeClr val="bg1"/>
            </a:solidFill>
          </a:endParaRPr>
        </a:p>
      </dgm:t>
    </dgm:pt>
    <dgm:pt modelId="{89A2695A-4EBD-46AD-AB80-CB51AA5E8576}">
      <dgm:prSet phldrT="[Texte]" custT="1"/>
      <dgm:spPr/>
      <dgm:t>
        <a:bodyPr/>
        <a:lstStyle/>
        <a:p>
          <a:r>
            <a:rPr kumimoji="0" lang="fr-FR" sz="2800" b="0" i="0" u="none" strike="noStrike" cap="none" normalizeH="0" baseline="0" dirty="0" smtClean="0">
              <a:ln>
                <a:noFill/>
              </a:ln>
              <a:solidFill>
                <a:schemeClr val="bg1"/>
              </a:solidFill>
              <a:effectLst/>
              <a:latin typeface="inherit"/>
              <a:cs typeface="Arial" pitchFamily="34" charset="0"/>
            </a:rPr>
            <a:t>charges d'inertie causées par l'activité sismique</a:t>
          </a:r>
          <a:r>
            <a:rPr kumimoji="0" lang="fr-FR" sz="2800" b="0" i="0" u="none" strike="noStrike" cap="none" normalizeH="0" baseline="0" dirty="0" smtClean="0">
              <a:ln>
                <a:noFill/>
              </a:ln>
              <a:solidFill>
                <a:schemeClr val="bg1"/>
              </a:solidFill>
              <a:effectLst/>
              <a:latin typeface="Arial" pitchFamily="34" charset="0"/>
              <a:cs typeface="Arial" pitchFamily="34" charset="0"/>
            </a:rPr>
            <a:t> </a:t>
          </a:r>
          <a:endParaRPr lang="fr-FR" sz="2800" dirty="0">
            <a:solidFill>
              <a:schemeClr val="bg1"/>
            </a:solidFill>
          </a:endParaRPr>
        </a:p>
      </dgm:t>
    </dgm:pt>
    <dgm:pt modelId="{FCCE15C6-7C85-4245-A91B-A9B7E3369D7A}" type="parTrans" cxnId="{15D07F5B-BB07-4B54-A978-9727A44EAA5A}">
      <dgm:prSet/>
      <dgm:spPr/>
      <dgm:t>
        <a:bodyPr/>
        <a:lstStyle/>
        <a:p>
          <a:endParaRPr lang="fr-FR" sz="2800">
            <a:solidFill>
              <a:schemeClr val="bg1"/>
            </a:solidFill>
          </a:endParaRPr>
        </a:p>
      </dgm:t>
    </dgm:pt>
    <dgm:pt modelId="{1907073E-E501-4FCB-978A-EE2096BD081E}" type="sibTrans" cxnId="{15D07F5B-BB07-4B54-A978-9727A44EAA5A}">
      <dgm:prSet/>
      <dgm:spPr/>
      <dgm:t>
        <a:bodyPr/>
        <a:lstStyle/>
        <a:p>
          <a:endParaRPr lang="fr-FR" sz="2800">
            <a:solidFill>
              <a:schemeClr val="bg1"/>
            </a:solidFill>
          </a:endParaRPr>
        </a:p>
      </dgm:t>
    </dgm:pt>
    <dgm:pt modelId="{A84F3FD3-EAB1-4901-9DAE-F9D35CD2A9FF}" type="pres">
      <dgm:prSet presAssocID="{56E934F0-9849-49BF-8EAC-FDF65AA3BF7E}" presName="hierChild1" presStyleCnt="0">
        <dgm:presLayoutVars>
          <dgm:orgChart val="1"/>
          <dgm:chPref val="1"/>
          <dgm:dir/>
          <dgm:animOne val="branch"/>
          <dgm:animLvl val="lvl"/>
          <dgm:resizeHandles/>
        </dgm:presLayoutVars>
      </dgm:prSet>
      <dgm:spPr/>
      <dgm:t>
        <a:bodyPr/>
        <a:lstStyle/>
        <a:p>
          <a:endParaRPr lang="fr-FR"/>
        </a:p>
      </dgm:t>
    </dgm:pt>
    <dgm:pt modelId="{28F60BC6-70EC-4BCF-A599-8E02F1581448}" type="pres">
      <dgm:prSet presAssocID="{E689B1DD-B6D4-48D4-9761-4326B7F0F70C}" presName="hierRoot1" presStyleCnt="0">
        <dgm:presLayoutVars>
          <dgm:hierBranch val="init"/>
        </dgm:presLayoutVars>
      </dgm:prSet>
      <dgm:spPr/>
    </dgm:pt>
    <dgm:pt modelId="{CBC92121-C6DF-47D2-8E41-6D8D253364C4}" type="pres">
      <dgm:prSet presAssocID="{E689B1DD-B6D4-48D4-9761-4326B7F0F70C}" presName="rootComposite1" presStyleCnt="0"/>
      <dgm:spPr/>
    </dgm:pt>
    <dgm:pt modelId="{E0B72067-2ECC-4AB7-9642-5FA7EE79EA1C}" type="pres">
      <dgm:prSet presAssocID="{E689B1DD-B6D4-48D4-9761-4326B7F0F70C}" presName="rootText1" presStyleLbl="node0" presStyleIdx="0" presStyleCnt="1" custScaleX="127464" custScaleY="133012">
        <dgm:presLayoutVars>
          <dgm:chPref val="3"/>
        </dgm:presLayoutVars>
      </dgm:prSet>
      <dgm:spPr/>
      <dgm:t>
        <a:bodyPr/>
        <a:lstStyle/>
        <a:p>
          <a:endParaRPr lang="fr-FR"/>
        </a:p>
      </dgm:t>
    </dgm:pt>
    <dgm:pt modelId="{781CDE64-3CD6-4083-A771-67A5B9031B36}" type="pres">
      <dgm:prSet presAssocID="{E689B1DD-B6D4-48D4-9761-4326B7F0F70C}" presName="rootConnector1" presStyleLbl="node1" presStyleIdx="0" presStyleCnt="0"/>
      <dgm:spPr/>
      <dgm:t>
        <a:bodyPr/>
        <a:lstStyle/>
        <a:p>
          <a:endParaRPr lang="fr-FR"/>
        </a:p>
      </dgm:t>
    </dgm:pt>
    <dgm:pt modelId="{E85E3FC6-3BF5-4436-BA47-05AA613FB654}" type="pres">
      <dgm:prSet presAssocID="{E689B1DD-B6D4-48D4-9761-4326B7F0F70C}" presName="hierChild2" presStyleCnt="0"/>
      <dgm:spPr/>
    </dgm:pt>
    <dgm:pt modelId="{D113321C-C174-4684-AC81-BE8362B65830}" type="pres">
      <dgm:prSet presAssocID="{10CBFA1B-C8CE-4863-958C-AE650194B6A5}" presName="Name37" presStyleLbl="parChTrans1D2" presStyleIdx="0" presStyleCnt="3"/>
      <dgm:spPr/>
      <dgm:t>
        <a:bodyPr/>
        <a:lstStyle/>
        <a:p>
          <a:endParaRPr lang="fr-FR"/>
        </a:p>
      </dgm:t>
    </dgm:pt>
    <dgm:pt modelId="{5EDE9031-09BA-4A38-8A79-B1C14EB85E9A}" type="pres">
      <dgm:prSet presAssocID="{8727181A-642F-4C99-A0BF-CE9A8A978929}" presName="hierRoot2" presStyleCnt="0">
        <dgm:presLayoutVars>
          <dgm:hierBranch val="init"/>
        </dgm:presLayoutVars>
      </dgm:prSet>
      <dgm:spPr/>
    </dgm:pt>
    <dgm:pt modelId="{13DE8ED4-393D-4775-BC44-24D4512EAF0C}" type="pres">
      <dgm:prSet presAssocID="{8727181A-642F-4C99-A0BF-CE9A8A978929}" presName="rootComposite" presStyleCnt="0"/>
      <dgm:spPr/>
    </dgm:pt>
    <dgm:pt modelId="{38D79E33-2770-410C-AA81-433D9B011556}" type="pres">
      <dgm:prSet presAssocID="{8727181A-642F-4C99-A0BF-CE9A8A978929}" presName="rootText" presStyleLbl="node2" presStyleIdx="0" presStyleCnt="3" custScaleY="133199">
        <dgm:presLayoutVars>
          <dgm:chPref val="3"/>
        </dgm:presLayoutVars>
      </dgm:prSet>
      <dgm:spPr/>
      <dgm:t>
        <a:bodyPr/>
        <a:lstStyle/>
        <a:p>
          <a:endParaRPr lang="fr-FR"/>
        </a:p>
      </dgm:t>
    </dgm:pt>
    <dgm:pt modelId="{3CC0C42F-4447-4D2A-B12E-4AE2038451BE}" type="pres">
      <dgm:prSet presAssocID="{8727181A-642F-4C99-A0BF-CE9A8A978929}" presName="rootConnector" presStyleLbl="node2" presStyleIdx="0" presStyleCnt="3"/>
      <dgm:spPr/>
      <dgm:t>
        <a:bodyPr/>
        <a:lstStyle/>
        <a:p>
          <a:endParaRPr lang="fr-FR"/>
        </a:p>
      </dgm:t>
    </dgm:pt>
    <dgm:pt modelId="{AE2139F8-09EB-4554-A819-16869D46BDC1}" type="pres">
      <dgm:prSet presAssocID="{8727181A-642F-4C99-A0BF-CE9A8A978929}" presName="hierChild4" presStyleCnt="0"/>
      <dgm:spPr/>
    </dgm:pt>
    <dgm:pt modelId="{EEB1E5E1-3B3F-469D-9D10-F774BFBA65D6}" type="pres">
      <dgm:prSet presAssocID="{8727181A-642F-4C99-A0BF-CE9A8A978929}" presName="hierChild5" presStyleCnt="0"/>
      <dgm:spPr/>
    </dgm:pt>
    <dgm:pt modelId="{FD71CE49-CBAF-4C66-B7FC-F5F74C51ED91}" type="pres">
      <dgm:prSet presAssocID="{F08F348B-632C-4983-92B4-72AADF447355}" presName="Name37" presStyleLbl="parChTrans1D2" presStyleIdx="1" presStyleCnt="3"/>
      <dgm:spPr/>
      <dgm:t>
        <a:bodyPr/>
        <a:lstStyle/>
        <a:p>
          <a:endParaRPr lang="fr-FR"/>
        </a:p>
      </dgm:t>
    </dgm:pt>
    <dgm:pt modelId="{2C1E6D74-D2E5-452E-91D8-CD150D84E29D}" type="pres">
      <dgm:prSet presAssocID="{B3E0195C-71CB-4FDF-BA6A-AF414FA03125}" presName="hierRoot2" presStyleCnt="0">
        <dgm:presLayoutVars>
          <dgm:hierBranch val="init"/>
        </dgm:presLayoutVars>
      </dgm:prSet>
      <dgm:spPr/>
    </dgm:pt>
    <dgm:pt modelId="{CC520E6C-D5D2-42A0-B742-A62E08525F6C}" type="pres">
      <dgm:prSet presAssocID="{B3E0195C-71CB-4FDF-BA6A-AF414FA03125}" presName="rootComposite" presStyleCnt="0"/>
      <dgm:spPr/>
    </dgm:pt>
    <dgm:pt modelId="{32F63AD7-ADE8-4F6A-BF6B-0A01EA404332}" type="pres">
      <dgm:prSet presAssocID="{B3E0195C-71CB-4FDF-BA6A-AF414FA03125}" presName="rootText" presStyleLbl="node2" presStyleIdx="1" presStyleCnt="3" custScaleY="133199">
        <dgm:presLayoutVars>
          <dgm:chPref val="3"/>
        </dgm:presLayoutVars>
      </dgm:prSet>
      <dgm:spPr/>
      <dgm:t>
        <a:bodyPr/>
        <a:lstStyle/>
        <a:p>
          <a:endParaRPr lang="fr-FR"/>
        </a:p>
      </dgm:t>
    </dgm:pt>
    <dgm:pt modelId="{E008FA9E-7035-484A-A65F-C4686A54EE51}" type="pres">
      <dgm:prSet presAssocID="{B3E0195C-71CB-4FDF-BA6A-AF414FA03125}" presName="rootConnector" presStyleLbl="node2" presStyleIdx="1" presStyleCnt="3"/>
      <dgm:spPr/>
      <dgm:t>
        <a:bodyPr/>
        <a:lstStyle/>
        <a:p>
          <a:endParaRPr lang="fr-FR"/>
        </a:p>
      </dgm:t>
    </dgm:pt>
    <dgm:pt modelId="{9F3A0794-B239-4644-9984-A8F722DFB5AD}" type="pres">
      <dgm:prSet presAssocID="{B3E0195C-71CB-4FDF-BA6A-AF414FA03125}" presName="hierChild4" presStyleCnt="0"/>
      <dgm:spPr/>
    </dgm:pt>
    <dgm:pt modelId="{C1274AAF-4C4E-407E-965E-A2DF015F583C}" type="pres">
      <dgm:prSet presAssocID="{B3E0195C-71CB-4FDF-BA6A-AF414FA03125}" presName="hierChild5" presStyleCnt="0"/>
      <dgm:spPr/>
    </dgm:pt>
    <dgm:pt modelId="{3D742400-E8A4-4E18-81EA-A92F006BB5E4}" type="pres">
      <dgm:prSet presAssocID="{FCCE15C6-7C85-4245-A91B-A9B7E3369D7A}" presName="Name37" presStyleLbl="parChTrans1D2" presStyleIdx="2" presStyleCnt="3"/>
      <dgm:spPr/>
      <dgm:t>
        <a:bodyPr/>
        <a:lstStyle/>
        <a:p>
          <a:endParaRPr lang="fr-FR"/>
        </a:p>
      </dgm:t>
    </dgm:pt>
    <dgm:pt modelId="{8C691989-14C3-4BC4-90CE-ADE5D0E171E7}" type="pres">
      <dgm:prSet presAssocID="{89A2695A-4EBD-46AD-AB80-CB51AA5E8576}" presName="hierRoot2" presStyleCnt="0">
        <dgm:presLayoutVars>
          <dgm:hierBranch val="init"/>
        </dgm:presLayoutVars>
      </dgm:prSet>
      <dgm:spPr/>
    </dgm:pt>
    <dgm:pt modelId="{379A39D9-5CC8-48A9-9FC9-DE4ADBA00085}" type="pres">
      <dgm:prSet presAssocID="{89A2695A-4EBD-46AD-AB80-CB51AA5E8576}" presName="rootComposite" presStyleCnt="0"/>
      <dgm:spPr/>
    </dgm:pt>
    <dgm:pt modelId="{AAE27E5E-4556-4B58-93A3-1BD26EEE26D2}" type="pres">
      <dgm:prSet presAssocID="{89A2695A-4EBD-46AD-AB80-CB51AA5E8576}" presName="rootText" presStyleLbl="node2" presStyleIdx="2" presStyleCnt="3" custScaleY="138608">
        <dgm:presLayoutVars>
          <dgm:chPref val="3"/>
        </dgm:presLayoutVars>
      </dgm:prSet>
      <dgm:spPr/>
      <dgm:t>
        <a:bodyPr/>
        <a:lstStyle/>
        <a:p>
          <a:endParaRPr lang="fr-FR"/>
        </a:p>
      </dgm:t>
    </dgm:pt>
    <dgm:pt modelId="{7AD77ACD-5A2F-43B9-8DA7-8381DE353D4C}" type="pres">
      <dgm:prSet presAssocID="{89A2695A-4EBD-46AD-AB80-CB51AA5E8576}" presName="rootConnector" presStyleLbl="node2" presStyleIdx="2" presStyleCnt="3"/>
      <dgm:spPr/>
      <dgm:t>
        <a:bodyPr/>
        <a:lstStyle/>
        <a:p>
          <a:endParaRPr lang="fr-FR"/>
        </a:p>
      </dgm:t>
    </dgm:pt>
    <dgm:pt modelId="{E681D969-35E0-4225-AE10-800B2E4728B9}" type="pres">
      <dgm:prSet presAssocID="{89A2695A-4EBD-46AD-AB80-CB51AA5E8576}" presName="hierChild4" presStyleCnt="0"/>
      <dgm:spPr/>
    </dgm:pt>
    <dgm:pt modelId="{573E2951-BC42-4987-9579-E2F1B5B92E22}" type="pres">
      <dgm:prSet presAssocID="{89A2695A-4EBD-46AD-AB80-CB51AA5E8576}" presName="hierChild5" presStyleCnt="0"/>
      <dgm:spPr/>
    </dgm:pt>
    <dgm:pt modelId="{57F972D5-EA90-497A-B5D7-796DAAEC1E24}" type="pres">
      <dgm:prSet presAssocID="{E689B1DD-B6D4-48D4-9761-4326B7F0F70C}" presName="hierChild3" presStyleCnt="0"/>
      <dgm:spPr/>
    </dgm:pt>
  </dgm:ptLst>
  <dgm:cxnLst>
    <dgm:cxn modelId="{6D5532B9-83C9-4149-821A-CA49611BFEAF}" type="presOf" srcId="{8727181A-642F-4C99-A0BF-CE9A8A978929}" destId="{38D79E33-2770-410C-AA81-433D9B011556}" srcOrd="0" destOrd="0" presId="urn:microsoft.com/office/officeart/2005/8/layout/orgChart1"/>
    <dgm:cxn modelId="{7048DF70-8AD1-43D2-A9EF-1817AFA8107D}" type="presOf" srcId="{10CBFA1B-C8CE-4863-958C-AE650194B6A5}" destId="{D113321C-C174-4684-AC81-BE8362B65830}" srcOrd="0" destOrd="0" presId="urn:microsoft.com/office/officeart/2005/8/layout/orgChart1"/>
    <dgm:cxn modelId="{5C1AF5F8-C7EE-4891-AA7A-70C8B185818D}" srcId="{E689B1DD-B6D4-48D4-9761-4326B7F0F70C}" destId="{B3E0195C-71CB-4FDF-BA6A-AF414FA03125}" srcOrd="1" destOrd="0" parTransId="{F08F348B-632C-4983-92B4-72AADF447355}" sibTransId="{D3DA0F25-2D9A-4126-A6D0-326D200886E1}"/>
    <dgm:cxn modelId="{21B8F879-0C08-4281-B632-9A137DFAAF22}" type="presOf" srcId="{E689B1DD-B6D4-48D4-9761-4326B7F0F70C}" destId="{E0B72067-2ECC-4AB7-9642-5FA7EE79EA1C}" srcOrd="0" destOrd="0" presId="urn:microsoft.com/office/officeart/2005/8/layout/orgChart1"/>
    <dgm:cxn modelId="{15D07F5B-BB07-4B54-A978-9727A44EAA5A}" srcId="{E689B1DD-B6D4-48D4-9761-4326B7F0F70C}" destId="{89A2695A-4EBD-46AD-AB80-CB51AA5E8576}" srcOrd="2" destOrd="0" parTransId="{FCCE15C6-7C85-4245-A91B-A9B7E3369D7A}" sibTransId="{1907073E-E501-4FCB-978A-EE2096BD081E}"/>
    <dgm:cxn modelId="{9059F648-E644-4702-91A4-BE9F9B4CFE56}" type="presOf" srcId="{56E934F0-9849-49BF-8EAC-FDF65AA3BF7E}" destId="{A84F3FD3-EAB1-4901-9DAE-F9D35CD2A9FF}" srcOrd="0" destOrd="0" presId="urn:microsoft.com/office/officeart/2005/8/layout/orgChart1"/>
    <dgm:cxn modelId="{B41719C5-5949-48B3-B0B4-9DA7AD3B78D2}" type="presOf" srcId="{B3E0195C-71CB-4FDF-BA6A-AF414FA03125}" destId="{E008FA9E-7035-484A-A65F-C4686A54EE51}" srcOrd="1" destOrd="0" presId="urn:microsoft.com/office/officeart/2005/8/layout/orgChart1"/>
    <dgm:cxn modelId="{5C69F666-5101-41BE-9E36-D3F37176BDAD}" type="presOf" srcId="{89A2695A-4EBD-46AD-AB80-CB51AA5E8576}" destId="{7AD77ACD-5A2F-43B9-8DA7-8381DE353D4C}" srcOrd="1" destOrd="0" presId="urn:microsoft.com/office/officeart/2005/8/layout/orgChart1"/>
    <dgm:cxn modelId="{FED03F50-2C4A-4C14-96C6-C330694D6987}" type="presOf" srcId="{FCCE15C6-7C85-4245-A91B-A9B7E3369D7A}" destId="{3D742400-E8A4-4E18-81EA-A92F006BB5E4}" srcOrd="0" destOrd="0" presId="urn:microsoft.com/office/officeart/2005/8/layout/orgChart1"/>
    <dgm:cxn modelId="{E27915B8-2D5A-4A3B-BC2A-6E51E2EC3E1B}" type="presOf" srcId="{B3E0195C-71CB-4FDF-BA6A-AF414FA03125}" destId="{32F63AD7-ADE8-4F6A-BF6B-0A01EA404332}" srcOrd="0" destOrd="0" presId="urn:microsoft.com/office/officeart/2005/8/layout/orgChart1"/>
    <dgm:cxn modelId="{3B03EE62-9488-4AAE-8E50-55BBFD549C17}" type="presOf" srcId="{F08F348B-632C-4983-92B4-72AADF447355}" destId="{FD71CE49-CBAF-4C66-B7FC-F5F74C51ED91}" srcOrd="0" destOrd="0" presId="urn:microsoft.com/office/officeart/2005/8/layout/orgChart1"/>
    <dgm:cxn modelId="{3CDAAB80-15D1-4B6D-BC85-11BA1979388F}" srcId="{E689B1DD-B6D4-48D4-9761-4326B7F0F70C}" destId="{8727181A-642F-4C99-A0BF-CE9A8A978929}" srcOrd="0" destOrd="0" parTransId="{10CBFA1B-C8CE-4863-958C-AE650194B6A5}" sibTransId="{2F08D3FD-5B6D-4937-BF16-8097F3EA5965}"/>
    <dgm:cxn modelId="{7343CBCB-9737-42A5-997A-C3C718201316}" type="presOf" srcId="{8727181A-642F-4C99-A0BF-CE9A8A978929}" destId="{3CC0C42F-4447-4D2A-B12E-4AE2038451BE}" srcOrd="1" destOrd="0" presId="urn:microsoft.com/office/officeart/2005/8/layout/orgChart1"/>
    <dgm:cxn modelId="{5F016A64-6BF6-4F99-9342-D4CDB923EA72}" type="presOf" srcId="{89A2695A-4EBD-46AD-AB80-CB51AA5E8576}" destId="{AAE27E5E-4556-4B58-93A3-1BD26EEE26D2}" srcOrd="0" destOrd="0" presId="urn:microsoft.com/office/officeart/2005/8/layout/orgChart1"/>
    <dgm:cxn modelId="{4E714A8B-4830-425B-B5A9-671450362CCD}" srcId="{56E934F0-9849-49BF-8EAC-FDF65AA3BF7E}" destId="{E689B1DD-B6D4-48D4-9761-4326B7F0F70C}" srcOrd="0" destOrd="0" parTransId="{81604922-9A75-48E9-80F1-B5919BAB07F8}" sibTransId="{35A66E78-8C53-4158-9887-BD2C795BE102}"/>
    <dgm:cxn modelId="{5D682BB1-D11A-4C9D-8425-1BF671596B6A}" type="presOf" srcId="{E689B1DD-B6D4-48D4-9761-4326B7F0F70C}" destId="{781CDE64-3CD6-4083-A771-67A5B9031B36}" srcOrd="1" destOrd="0" presId="urn:microsoft.com/office/officeart/2005/8/layout/orgChart1"/>
    <dgm:cxn modelId="{B0DEBF20-1FBF-4398-80C7-BDCFA398A76A}" type="presParOf" srcId="{A84F3FD3-EAB1-4901-9DAE-F9D35CD2A9FF}" destId="{28F60BC6-70EC-4BCF-A599-8E02F1581448}" srcOrd="0" destOrd="0" presId="urn:microsoft.com/office/officeart/2005/8/layout/orgChart1"/>
    <dgm:cxn modelId="{7A4AACFE-B7C9-48A6-A09D-D07881E60B7C}" type="presParOf" srcId="{28F60BC6-70EC-4BCF-A599-8E02F1581448}" destId="{CBC92121-C6DF-47D2-8E41-6D8D253364C4}" srcOrd="0" destOrd="0" presId="urn:microsoft.com/office/officeart/2005/8/layout/orgChart1"/>
    <dgm:cxn modelId="{8C001A54-459B-4C27-B690-85EC57FAD3D2}" type="presParOf" srcId="{CBC92121-C6DF-47D2-8E41-6D8D253364C4}" destId="{E0B72067-2ECC-4AB7-9642-5FA7EE79EA1C}" srcOrd="0" destOrd="0" presId="urn:microsoft.com/office/officeart/2005/8/layout/orgChart1"/>
    <dgm:cxn modelId="{03B8A5E7-19F6-4B84-9F12-CE209AB226F6}" type="presParOf" srcId="{CBC92121-C6DF-47D2-8E41-6D8D253364C4}" destId="{781CDE64-3CD6-4083-A771-67A5B9031B36}" srcOrd="1" destOrd="0" presId="urn:microsoft.com/office/officeart/2005/8/layout/orgChart1"/>
    <dgm:cxn modelId="{8EC44C39-D516-46DA-A139-4B0390044A5D}" type="presParOf" srcId="{28F60BC6-70EC-4BCF-A599-8E02F1581448}" destId="{E85E3FC6-3BF5-4436-BA47-05AA613FB654}" srcOrd="1" destOrd="0" presId="urn:microsoft.com/office/officeart/2005/8/layout/orgChart1"/>
    <dgm:cxn modelId="{F60A67E0-0E2F-4688-A156-B160EEAC5035}" type="presParOf" srcId="{E85E3FC6-3BF5-4436-BA47-05AA613FB654}" destId="{D113321C-C174-4684-AC81-BE8362B65830}" srcOrd="0" destOrd="0" presId="urn:microsoft.com/office/officeart/2005/8/layout/orgChart1"/>
    <dgm:cxn modelId="{ABED070C-9C9C-4985-BA2F-8C15776E49D1}" type="presParOf" srcId="{E85E3FC6-3BF5-4436-BA47-05AA613FB654}" destId="{5EDE9031-09BA-4A38-8A79-B1C14EB85E9A}" srcOrd="1" destOrd="0" presId="urn:microsoft.com/office/officeart/2005/8/layout/orgChart1"/>
    <dgm:cxn modelId="{D621D256-FEF0-45D4-933E-174607FF4400}" type="presParOf" srcId="{5EDE9031-09BA-4A38-8A79-B1C14EB85E9A}" destId="{13DE8ED4-393D-4775-BC44-24D4512EAF0C}" srcOrd="0" destOrd="0" presId="urn:microsoft.com/office/officeart/2005/8/layout/orgChart1"/>
    <dgm:cxn modelId="{32358F80-BA9E-4ACA-BF6B-E9E70D066FB3}" type="presParOf" srcId="{13DE8ED4-393D-4775-BC44-24D4512EAF0C}" destId="{38D79E33-2770-410C-AA81-433D9B011556}" srcOrd="0" destOrd="0" presId="urn:microsoft.com/office/officeart/2005/8/layout/orgChart1"/>
    <dgm:cxn modelId="{E841DE9B-88B1-47D7-831D-2566E0DE2462}" type="presParOf" srcId="{13DE8ED4-393D-4775-BC44-24D4512EAF0C}" destId="{3CC0C42F-4447-4D2A-B12E-4AE2038451BE}" srcOrd="1" destOrd="0" presId="urn:microsoft.com/office/officeart/2005/8/layout/orgChart1"/>
    <dgm:cxn modelId="{6056284C-40F9-429E-9660-AA2C6C7E0560}" type="presParOf" srcId="{5EDE9031-09BA-4A38-8A79-B1C14EB85E9A}" destId="{AE2139F8-09EB-4554-A819-16869D46BDC1}" srcOrd="1" destOrd="0" presId="urn:microsoft.com/office/officeart/2005/8/layout/orgChart1"/>
    <dgm:cxn modelId="{0BBAB97B-758E-4F47-BCE5-19F1A9193AB2}" type="presParOf" srcId="{5EDE9031-09BA-4A38-8A79-B1C14EB85E9A}" destId="{EEB1E5E1-3B3F-469D-9D10-F774BFBA65D6}" srcOrd="2" destOrd="0" presId="urn:microsoft.com/office/officeart/2005/8/layout/orgChart1"/>
    <dgm:cxn modelId="{CFBC0B53-59D3-4317-BD9D-66919330152A}" type="presParOf" srcId="{E85E3FC6-3BF5-4436-BA47-05AA613FB654}" destId="{FD71CE49-CBAF-4C66-B7FC-F5F74C51ED91}" srcOrd="2" destOrd="0" presId="urn:microsoft.com/office/officeart/2005/8/layout/orgChart1"/>
    <dgm:cxn modelId="{4023DDAD-D468-406B-A4B0-A949D71B316F}" type="presParOf" srcId="{E85E3FC6-3BF5-4436-BA47-05AA613FB654}" destId="{2C1E6D74-D2E5-452E-91D8-CD150D84E29D}" srcOrd="3" destOrd="0" presId="urn:microsoft.com/office/officeart/2005/8/layout/orgChart1"/>
    <dgm:cxn modelId="{B09C7AF1-361A-47DF-9E21-18958817581F}" type="presParOf" srcId="{2C1E6D74-D2E5-452E-91D8-CD150D84E29D}" destId="{CC520E6C-D5D2-42A0-B742-A62E08525F6C}" srcOrd="0" destOrd="0" presId="urn:microsoft.com/office/officeart/2005/8/layout/orgChart1"/>
    <dgm:cxn modelId="{3B8F340B-DABD-4E62-B522-1540060886A0}" type="presParOf" srcId="{CC520E6C-D5D2-42A0-B742-A62E08525F6C}" destId="{32F63AD7-ADE8-4F6A-BF6B-0A01EA404332}" srcOrd="0" destOrd="0" presId="urn:microsoft.com/office/officeart/2005/8/layout/orgChart1"/>
    <dgm:cxn modelId="{64A3FDDC-0F89-4466-9CC2-9458CDEC08D5}" type="presParOf" srcId="{CC520E6C-D5D2-42A0-B742-A62E08525F6C}" destId="{E008FA9E-7035-484A-A65F-C4686A54EE51}" srcOrd="1" destOrd="0" presId="urn:microsoft.com/office/officeart/2005/8/layout/orgChart1"/>
    <dgm:cxn modelId="{06FD7FED-E4D1-460B-8F63-55BBD96C6EAC}" type="presParOf" srcId="{2C1E6D74-D2E5-452E-91D8-CD150D84E29D}" destId="{9F3A0794-B239-4644-9984-A8F722DFB5AD}" srcOrd="1" destOrd="0" presId="urn:microsoft.com/office/officeart/2005/8/layout/orgChart1"/>
    <dgm:cxn modelId="{F0102729-9393-482C-9E3D-3305DFD5E0B0}" type="presParOf" srcId="{2C1E6D74-D2E5-452E-91D8-CD150D84E29D}" destId="{C1274AAF-4C4E-407E-965E-A2DF015F583C}" srcOrd="2" destOrd="0" presId="urn:microsoft.com/office/officeart/2005/8/layout/orgChart1"/>
    <dgm:cxn modelId="{A849C847-166D-4B32-A687-12D932B35D2D}" type="presParOf" srcId="{E85E3FC6-3BF5-4436-BA47-05AA613FB654}" destId="{3D742400-E8A4-4E18-81EA-A92F006BB5E4}" srcOrd="4" destOrd="0" presId="urn:microsoft.com/office/officeart/2005/8/layout/orgChart1"/>
    <dgm:cxn modelId="{333256EF-A6C3-4606-8D67-9BE26D73A562}" type="presParOf" srcId="{E85E3FC6-3BF5-4436-BA47-05AA613FB654}" destId="{8C691989-14C3-4BC4-90CE-ADE5D0E171E7}" srcOrd="5" destOrd="0" presId="urn:microsoft.com/office/officeart/2005/8/layout/orgChart1"/>
    <dgm:cxn modelId="{BD6442F6-EF74-4671-8D0C-3BE1B35AABB1}" type="presParOf" srcId="{8C691989-14C3-4BC4-90CE-ADE5D0E171E7}" destId="{379A39D9-5CC8-48A9-9FC9-DE4ADBA00085}" srcOrd="0" destOrd="0" presId="urn:microsoft.com/office/officeart/2005/8/layout/orgChart1"/>
    <dgm:cxn modelId="{0A0AAC0D-8F87-457B-8593-1A19D84918B7}" type="presParOf" srcId="{379A39D9-5CC8-48A9-9FC9-DE4ADBA00085}" destId="{AAE27E5E-4556-4B58-93A3-1BD26EEE26D2}" srcOrd="0" destOrd="0" presId="urn:microsoft.com/office/officeart/2005/8/layout/orgChart1"/>
    <dgm:cxn modelId="{39C6307F-9E0D-44C4-AC01-BCFC5F8EB91B}" type="presParOf" srcId="{379A39D9-5CC8-48A9-9FC9-DE4ADBA00085}" destId="{7AD77ACD-5A2F-43B9-8DA7-8381DE353D4C}" srcOrd="1" destOrd="0" presId="urn:microsoft.com/office/officeart/2005/8/layout/orgChart1"/>
    <dgm:cxn modelId="{8F11B537-679D-4BDF-BFD5-828E312E3A4C}" type="presParOf" srcId="{8C691989-14C3-4BC4-90CE-ADE5D0E171E7}" destId="{E681D969-35E0-4225-AE10-800B2E4728B9}" srcOrd="1" destOrd="0" presId="urn:microsoft.com/office/officeart/2005/8/layout/orgChart1"/>
    <dgm:cxn modelId="{086E32B0-D5A3-49B9-9CBF-9E0B3FC05888}" type="presParOf" srcId="{8C691989-14C3-4BC4-90CE-ADE5D0E171E7}" destId="{573E2951-BC42-4987-9579-E2F1B5B92E22}" srcOrd="2" destOrd="0" presId="urn:microsoft.com/office/officeart/2005/8/layout/orgChart1"/>
    <dgm:cxn modelId="{5121BA4D-4E5E-4A2F-927E-BC347E75AC8E}" type="presParOf" srcId="{28F60BC6-70EC-4BCF-A599-8E02F1581448}" destId="{57F972D5-EA90-497A-B5D7-796DAAEC1E24}"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D93E1EC-BF84-4170-8D5D-F211DC46DA4F}" type="datetimeFigureOut">
              <a:rPr lang="fr-FR" smtClean="0"/>
              <a:pPr/>
              <a:t>13/06/2019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AD4E5BC-7D92-4F86-929C-BF2156FE6AB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3E1EC-BF84-4170-8D5D-F211DC46DA4F}" type="datetimeFigureOut">
              <a:rPr lang="fr-FR" smtClean="0"/>
              <a:pPr/>
              <a:t>13/06/2019</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4E5BC-7D92-4F86-929C-BF2156FE6AB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1.xml"/><Relationship Id="rId7" Type="http://schemas.openxmlformats.org/officeDocument/2006/relationships/image" Target="../media/image30.jpeg"/><Relationship Id="rId12" Type="http://schemas.openxmlformats.org/officeDocument/2006/relationships/image" Target="../media/image34.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7.jpeg"/><Relationship Id="rId5" Type="http://schemas.openxmlformats.org/officeDocument/2006/relationships/diagramColors" Target="../diagrams/colors1.xml"/><Relationship Id="rId10" Type="http://schemas.openxmlformats.org/officeDocument/2006/relationships/image" Target="../media/image33.jpeg"/><Relationship Id="rId4" Type="http://schemas.openxmlformats.org/officeDocument/2006/relationships/diagramQuickStyle" Target="../diagrams/quickStyle1.xml"/><Relationship Id="rId9" Type="http://schemas.openxmlformats.org/officeDocument/2006/relationships/image" Target="../media/image35.png"/></Relationships>
</file>

<file path=ppt/slides/_rels/slide3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jpeg"/><Relationship Id="rId3" Type="http://schemas.openxmlformats.org/officeDocument/2006/relationships/diagramLayout" Target="../diagrams/layout2.xml"/><Relationship Id="rId7" Type="http://schemas.openxmlformats.org/officeDocument/2006/relationships/image" Target="../media/image39.jpeg"/><Relationship Id="rId12" Type="http://schemas.openxmlformats.org/officeDocument/2006/relationships/image" Target="../media/image44.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diagramColors" Target="../diagrams/colors2.xml"/><Relationship Id="rId15" Type="http://schemas.openxmlformats.org/officeDocument/2006/relationships/image" Target="../media/image36.jpeg"/><Relationship Id="rId10" Type="http://schemas.openxmlformats.org/officeDocument/2006/relationships/image" Target="../media/image42.png"/><Relationship Id="rId4" Type="http://schemas.openxmlformats.org/officeDocument/2006/relationships/diagramQuickStyle" Target="../diagrams/quickStyle2.xml"/><Relationship Id="rId9" Type="http://schemas.openxmlformats.org/officeDocument/2006/relationships/image" Target="../media/image41.jpeg"/><Relationship Id="rId14" Type="http://schemas.openxmlformats.org/officeDocument/2006/relationships/image" Target="../media/image46.jpe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diagramLayout" Target="../diagrams/layout3.xml"/><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diagramData" Target="../diagrams/data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diagramColors" Target="../diagrams/colors3.xml"/><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diagramQuickStyle" Target="../diagrams/quickStyle3.xml"/><Relationship Id="rId9" Type="http://schemas.openxmlformats.org/officeDocument/2006/relationships/image" Target="../media/image50.png"/><Relationship Id="rId1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63.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071802" y="3571876"/>
            <a:ext cx="3448044" cy="2485432"/>
          </a:xfrm>
          <a:prstGeom prst="rect">
            <a:avLst/>
          </a:prstGeom>
          <a:noFill/>
          <a:ln w="9525">
            <a:noFill/>
            <a:miter lim="800000"/>
            <a:headEnd/>
            <a:tailEnd/>
          </a:ln>
          <a:effectLst/>
        </p:spPr>
      </p:pic>
      <p:sp>
        <p:nvSpPr>
          <p:cNvPr id="2" name="ZoneTexte 1"/>
          <p:cNvSpPr txBox="1"/>
          <p:nvPr/>
        </p:nvSpPr>
        <p:spPr>
          <a:xfrm>
            <a:off x="1500166" y="2314510"/>
            <a:ext cx="6357982" cy="400110"/>
          </a:xfrm>
          <a:prstGeom prst="rect">
            <a:avLst/>
          </a:prstGeom>
          <a:noFill/>
        </p:spPr>
        <p:txBody>
          <a:bodyPr wrap="square" rtlCol="0">
            <a:spAutoFit/>
          </a:bodyPr>
          <a:lstStyle/>
          <a:p>
            <a:pPr algn="ctr"/>
            <a:r>
              <a:rPr lang="fr-FR" sz="2000" b="1" dirty="0" smtClean="0">
                <a:solidFill>
                  <a:schemeClr val="tx1">
                    <a:lumMod val="65000"/>
                    <a:lumOff val="35000"/>
                  </a:schemeClr>
                </a:solidFill>
              </a:rPr>
              <a:t>Enseignant:</a:t>
            </a:r>
            <a:r>
              <a:rPr lang="fr-FR" sz="2000" b="1" dirty="0" smtClean="0">
                <a:solidFill>
                  <a:srgbClr val="7030A0"/>
                </a:solidFill>
              </a:rPr>
              <a:t> 	</a:t>
            </a:r>
            <a:r>
              <a:rPr lang="fr-FR" sz="2000" dirty="0" err="1" smtClean="0">
                <a:solidFill>
                  <a:srgbClr val="7030A0"/>
                </a:solidFill>
              </a:rPr>
              <a:t>Benferhat</a:t>
            </a:r>
            <a:r>
              <a:rPr lang="fr-FR" sz="2000" dirty="0" smtClean="0">
                <a:solidFill>
                  <a:srgbClr val="7030A0"/>
                </a:solidFill>
              </a:rPr>
              <a:t> Mohamed </a:t>
            </a:r>
            <a:r>
              <a:rPr lang="fr-FR" sz="2000" dirty="0" err="1" smtClean="0">
                <a:solidFill>
                  <a:srgbClr val="7030A0"/>
                </a:solidFill>
              </a:rPr>
              <a:t>Ladaoui</a:t>
            </a:r>
            <a:endParaRPr lang="fr-FR" sz="2000" dirty="0">
              <a:solidFill>
                <a:srgbClr val="7030A0"/>
              </a:solidFill>
            </a:endParaRPr>
          </a:p>
        </p:txBody>
      </p:sp>
      <p:sp>
        <p:nvSpPr>
          <p:cNvPr id="3" name="ZoneTexte 2"/>
          <p:cNvSpPr txBox="1"/>
          <p:nvPr/>
        </p:nvSpPr>
        <p:spPr>
          <a:xfrm>
            <a:off x="2357422" y="6202940"/>
            <a:ext cx="4714908" cy="369332"/>
          </a:xfrm>
          <a:prstGeom prst="rect">
            <a:avLst/>
          </a:prstGeom>
          <a:noFill/>
        </p:spPr>
        <p:txBody>
          <a:bodyPr wrap="square" rtlCol="0">
            <a:spAutoFit/>
          </a:bodyPr>
          <a:lstStyle/>
          <a:p>
            <a:pPr algn="ctr"/>
            <a:r>
              <a:rPr lang="fr-FR" b="1" dirty="0" smtClean="0">
                <a:solidFill>
                  <a:schemeClr val="tx1">
                    <a:lumMod val="65000"/>
                    <a:lumOff val="35000"/>
                  </a:schemeClr>
                </a:solidFill>
              </a:rPr>
              <a:t>Année Universitaire </a:t>
            </a:r>
            <a:r>
              <a:rPr lang="fr-FR" b="1" dirty="0" smtClean="0">
                <a:solidFill>
                  <a:srgbClr val="FF0000"/>
                </a:solidFill>
              </a:rPr>
              <a:t>2018-2019</a:t>
            </a:r>
          </a:p>
        </p:txBody>
      </p:sp>
      <p:sp>
        <p:nvSpPr>
          <p:cNvPr id="4" name="ZoneTexte 3"/>
          <p:cNvSpPr txBox="1"/>
          <p:nvPr/>
        </p:nvSpPr>
        <p:spPr>
          <a:xfrm>
            <a:off x="2285984" y="996719"/>
            <a:ext cx="4714908" cy="646331"/>
          </a:xfrm>
          <a:prstGeom prst="rect">
            <a:avLst/>
          </a:prstGeom>
          <a:noFill/>
        </p:spPr>
        <p:txBody>
          <a:bodyPr wrap="square" rtlCol="0">
            <a:spAutoFit/>
          </a:bodyPr>
          <a:lstStyle/>
          <a:p>
            <a:pPr algn="ctr"/>
            <a:r>
              <a:rPr lang="fr-FR" b="1" dirty="0" smtClean="0">
                <a:solidFill>
                  <a:schemeClr val="tx1">
                    <a:lumMod val="65000"/>
                    <a:lumOff val="35000"/>
                  </a:schemeClr>
                </a:solidFill>
              </a:rPr>
              <a:t>Département d’Architecture.</a:t>
            </a:r>
          </a:p>
          <a:p>
            <a:pPr algn="ctr"/>
            <a:r>
              <a:rPr lang="fr-FR" b="1" dirty="0" smtClean="0">
                <a:solidFill>
                  <a:schemeClr val="tx1">
                    <a:lumMod val="65000"/>
                    <a:lumOff val="35000"/>
                  </a:schemeClr>
                </a:solidFill>
              </a:rPr>
              <a:t>1</a:t>
            </a:r>
            <a:r>
              <a:rPr lang="fr-FR" b="1" baseline="30000" dirty="0" smtClean="0">
                <a:solidFill>
                  <a:schemeClr val="tx1">
                    <a:lumMod val="65000"/>
                    <a:lumOff val="35000"/>
                  </a:schemeClr>
                </a:solidFill>
              </a:rPr>
              <a:t>ère</a:t>
            </a:r>
            <a:r>
              <a:rPr lang="fr-FR" b="1" dirty="0" smtClean="0">
                <a:solidFill>
                  <a:schemeClr val="tx1">
                    <a:lumMod val="65000"/>
                    <a:lumOff val="35000"/>
                  </a:schemeClr>
                </a:solidFill>
              </a:rPr>
              <a:t> Année Master</a:t>
            </a:r>
          </a:p>
        </p:txBody>
      </p:sp>
      <p:sp>
        <p:nvSpPr>
          <p:cNvPr id="5" name="ZoneTexte 4"/>
          <p:cNvSpPr txBox="1"/>
          <p:nvPr/>
        </p:nvSpPr>
        <p:spPr>
          <a:xfrm>
            <a:off x="2143108" y="2916792"/>
            <a:ext cx="4786346" cy="646331"/>
          </a:xfrm>
          <a:prstGeom prst="rect">
            <a:avLst/>
          </a:prstGeom>
          <a:noFill/>
        </p:spPr>
        <p:txBody>
          <a:bodyPr wrap="square" rtlCol="0">
            <a:spAutoFit/>
          </a:bodyPr>
          <a:lstStyle/>
          <a:p>
            <a:pPr algn="ctr"/>
            <a:r>
              <a:rPr lang="fr-FR" b="1" dirty="0" smtClean="0">
                <a:solidFill>
                  <a:schemeClr val="tx1">
                    <a:lumMod val="65000"/>
                    <a:lumOff val="35000"/>
                  </a:schemeClr>
                </a:solidFill>
              </a:rPr>
              <a:t>Cours </a:t>
            </a:r>
            <a:r>
              <a:rPr lang="fr-FR" b="1" dirty="0" smtClean="0">
                <a:solidFill>
                  <a:schemeClr val="tx1">
                    <a:lumMod val="65000"/>
                    <a:lumOff val="35000"/>
                  </a:schemeClr>
                </a:solidFill>
              </a:rPr>
              <a:t>N°3</a:t>
            </a:r>
            <a:r>
              <a:rPr lang="fr-FR" dirty="0" smtClean="0"/>
              <a:t>: </a:t>
            </a:r>
            <a:r>
              <a:rPr lang="fr-FR" b="1" dirty="0" smtClean="0">
                <a:solidFill>
                  <a:srgbClr val="FF0000"/>
                </a:solidFill>
              </a:rPr>
              <a:t>expression Architecturale et Système Constructif</a:t>
            </a:r>
            <a:endParaRPr lang="fr-FR" b="1" dirty="0">
              <a:solidFill>
                <a:srgbClr val="FF0000"/>
              </a:solidFill>
            </a:endParaRPr>
          </a:p>
        </p:txBody>
      </p:sp>
      <p:sp>
        <p:nvSpPr>
          <p:cNvPr id="6" name="ZoneTexte 5"/>
          <p:cNvSpPr txBox="1"/>
          <p:nvPr/>
        </p:nvSpPr>
        <p:spPr>
          <a:xfrm>
            <a:off x="2285984" y="285728"/>
            <a:ext cx="4714908" cy="646331"/>
          </a:xfrm>
          <a:prstGeom prst="rect">
            <a:avLst/>
          </a:prstGeom>
          <a:noFill/>
        </p:spPr>
        <p:txBody>
          <a:bodyPr wrap="square" rtlCol="0">
            <a:spAutoFit/>
          </a:bodyPr>
          <a:lstStyle/>
          <a:p>
            <a:pPr algn="ctr"/>
            <a:r>
              <a:rPr lang="fr-FR" dirty="0" smtClean="0">
                <a:solidFill>
                  <a:schemeClr val="tx1">
                    <a:lumMod val="50000"/>
                    <a:lumOff val="50000"/>
                  </a:schemeClr>
                </a:solidFill>
              </a:rPr>
              <a:t>Université de Biskra.</a:t>
            </a:r>
          </a:p>
          <a:p>
            <a:pPr algn="ctr"/>
            <a:r>
              <a:rPr lang="fr-FR" dirty="0" smtClean="0">
                <a:solidFill>
                  <a:schemeClr val="tx1">
                    <a:lumMod val="50000"/>
                    <a:lumOff val="50000"/>
                  </a:schemeClr>
                </a:solidFill>
              </a:rPr>
              <a:t>Faculté des Sciences et de la Technologie.</a:t>
            </a:r>
          </a:p>
        </p:txBody>
      </p:sp>
      <p:sp>
        <p:nvSpPr>
          <p:cNvPr id="7" name="ZoneTexte 6"/>
          <p:cNvSpPr txBox="1"/>
          <p:nvPr/>
        </p:nvSpPr>
        <p:spPr>
          <a:xfrm>
            <a:off x="928662" y="1885882"/>
            <a:ext cx="7143800" cy="400110"/>
          </a:xfrm>
          <a:prstGeom prst="rect">
            <a:avLst/>
          </a:prstGeom>
          <a:noFill/>
        </p:spPr>
        <p:txBody>
          <a:bodyPr wrap="square" rtlCol="0">
            <a:spAutoFit/>
          </a:bodyPr>
          <a:lstStyle/>
          <a:p>
            <a:pPr algn="ctr"/>
            <a:r>
              <a:rPr lang="fr-FR" sz="2000" b="1" dirty="0" smtClean="0">
                <a:solidFill>
                  <a:schemeClr val="tx1">
                    <a:lumMod val="65000"/>
                    <a:lumOff val="35000"/>
                  </a:schemeClr>
                </a:solidFill>
              </a:rPr>
              <a:t>Matière:</a:t>
            </a:r>
            <a:r>
              <a:rPr lang="fr-FR" sz="2000" b="1" dirty="0" smtClean="0">
                <a:solidFill>
                  <a:srgbClr val="7030A0"/>
                </a:solidFill>
              </a:rPr>
              <a:t> 	Initiations aux Détails et Corps d’Etat Secondaire</a:t>
            </a:r>
            <a:endParaRPr lang="fr-FR" sz="2000" b="1" dirty="0">
              <a:solidFill>
                <a:srgbClr val="7030A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No photo description available."/>
          <p:cNvPicPr>
            <a:picLocks noChangeAspect="1" noChangeArrowheads="1"/>
          </p:cNvPicPr>
          <p:nvPr/>
        </p:nvPicPr>
        <p:blipFill>
          <a:blip r:embed="rId2"/>
          <a:srcRect/>
          <a:stretch>
            <a:fillRect/>
          </a:stretch>
        </p:blipFill>
        <p:spPr bwMode="auto">
          <a:xfrm>
            <a:off x="285720" y="785794"/>
            <a:ext cx="8530467" cy="542928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Ã©sultat de recherche d'images pour &quot;maison planeix le corbusier&quot;"/>
          <p:cNvPicPr>
            <a:picLocks noChangeAspect="1" noChangeArrowheads="1"/>
          </p:cNvPicPr>
          <p:nvPr/>
        </p:nvPicPr>
        <p:blipFill>
          <a:blip r:embed="rId2"/>
          <a:srcRect/>
          <a:stretch>
            <a:fillRect/>
          </a:stretch>
        </p:blipFill>
        <p:spPr bwMode="auto">
          <a:xfrm>
            <a:off x="4286248" y="2884089"/>
            <a:ext cx="4857752" cy="3973911"/>
          </a:xfrm>
          <a:prstGeom prst="rect">
            <a:avLst/>
          </a:prstGeom>
          <a:noFill/>
        </p:spPr>
      </p:pic>
      <p:pic>
        <p:nvPicPr>
          <p:cNvPr id="3" name="Picture 6" descr="RÃ©sultat de recherche d'images pour &quot;maison planeix le corbusier&quot;"/>
          <p:cNvPicPr>
            <a:picLocks noChangeAspect="1" noChangeArrowheads="1"/>
          </p:cNvPicPr>
          <p:nvPr/>
        </p:nvPicPr>
        <p:blipFill>
          <a:blip r:embed="rId3"/>
          <a:srcRect r="24312" b="24592"/>
          <a:stretch>
            <a:fillRect/>
          </a:stretch>
        </p:blipFill>
        <p:spPr bwMode="auto">
          <a:xfrm>
            <a:off x="0" y="0"/>
            <a:ext cx="4714876" cy="2643206"/>
          </a:xfrm>
          <a:prstGeom prst="rect">
            <a:avLst/>
          </a:prstGeom>
          <a:noFill/>
        </p:spPr>
      </p:pic>
      <p:pic>
        <p:nvPicPr>
          <p:cNvPr id="16386" name="Picture 2" descr="RÃ©sultat de recherche d'images pour &quot;maison planeix le corbusier&quot;"/>
          <p:cNvPicPr>
            <a:picLocks noChangeAspect="1" noChangeArrowheads="1"/>
          </p:cNvPicPr>
          <p:nvPr/>
        </p:nvPicPr>
        <p:blipFill>
          <a:blip r:embed="rId4" cstate="print"/>
          <a:srcRect l="5483" t="5807" r="6199" b="20365"/>
          <a:stretch>
            <a:fillRect/>
          </a:stretch>
        </p:blipFill>
        <p:spPr bwMode="auto">
          <a:xfrm>
            <a:off x="214282" y="2786058"/>
            <a:ext cx="3714776" cy="3714776"/>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571480"/>
            <a:ext cx="3658437" cy="400110"/>
          </a:xfrm>
          <a:prstGeom prst="rect">
            <a:avLst/>
          </a:prstGeom>
        </p:spPr>
        <p:txBody>
          <a:bodyPr wrap="none">
            <a:spAutoFit/>
          </a:bodyPr>
          <a:lstStyle/>
          <a:p>
            <a:r>
              <a:rPr lang="fr-FR" sz="2000" b="1" dirty="0" smtClean="0">
                <a:solidFill>
                  <a:srgbClr val="FF0000"/>
                </a:solidFill>
              </a:rPr>
              <a:t>Qui peut légitimement vérifier ? </a:t>
            </a:r>
            <a:endParaRPr lang="fr-FR" sz="2000" b="1" dirty="0">
              <a:solidFill>
                <a:srgbClr val="FF0000"/>
              </a:solidFill>
            </a:endParaRPr>
          </a:p>
        </p:txBody>
      </p:sp>
      <p:sp>
        <p:nvSpPr>
          <p:cNvPr id="3" name="Rectangle 2"/>
          <p:cNvSpPr/>
          <p:nvPr/>
        </p:nvSpPr>
        <p:spPr>
          <a:xfrm>
            <a:off x="857224" y="1071546"/>
            <a:ext cx="7715304" cy="1754326"/>
          </a:xfrm>
          <a:prstGeom prst="rect">
            <a:avLst/>
          </a:prstGeom>
        </p:spPr>
        <p:txBody>
          <a:bodyPr wrap="square">
            <a:spAutoFit/>
          </a:bodyPr>
          <a:lstStyle/>
          <a:p>
            <a:r>
              <a:rPr lang="fr-FR" dirty="0" smtClean="0"/>
              <a:t>la construction est une sorte de « </a:t>
            </a:r>
            <a:r>
              <a:rPr lang="fr-FR" dirty="0" err="1" smtClean="0"/>
              <a:t>débobinage</a:t>
            </a:r>
            <a:r>
              <a:rPr lang="fr-FR" dirty="0" smtClean="0"/>
              <a:t> » à l’envers, c’est un démontage/remontage, et cette opération nécessite de </a:t>
            </a:r>
            <a:r>
              <a:rPr lang="fr-FR" b="1" dirty="0" smtClean="0">
                <a:solidFill>
                  <a:srgbClr val="FF0000"/>
                </a:solidFill>
              </a:rPr>
              <a:t>la logique, de la rationalité et même du bon sens constructif</a:t>
            </a:r>
            <a:r>
              <a:rPr lang="fr-FR" dirty="0" smtClean="0"/>
              <a:t>. On est quand même très frappé de voir que certains bâtiments, qui ont aujourd’hui 50 ans et plus sont comme neufs et toujours pleins de saveur, et que d’autres bâtiments, qui ont 10 ans à peine, sont déjà en très mauvais état.</a:t>
            </a:r>
            <a:endParaRPr lang="fr-F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86512" y="357166"/>
            <a:ext cx="2117887" cy="523220"/>
          </a:xfrm>
          <a:prstGeom prst="rect">
            <a:avLst/>
          </a:prstGeom>
        </p:spPr>
        <p:txBody>
          <a:bodyPr wrap="none">
            <a:spAutoFit/>
          </a:bodyPr>
          <a:lstStyle/>
          <a:p>
            <a:r>
              <a:rPr lang="fr-FR" sz="2800" b="1" dirty="0"/>
              <a:t>Henri </a:t>
            </a:r>
            <a:r>
              <a:rPr lang="fr-FR" sz="2800" b="1" dirty="0" err="1"/>
              <a:t>Ciriani</a:t>
            </a:r>
            <a:r>
              <a:rPr lang="fr-FR" sz="2800" b="1" dirty="0"/>
              <a:t> </a:t>
            </a:r>
          </a:p>
        </p:txBody>
      </p:sp>
      <p:pic>
        <p:nvPicPr>
          <p:cNvPr id="17410" name="Picture 2" descr="Image associÃ©e"/>
          <p:cNvPicPr>
            <a:picLocks noChangeAspect="1" noChangeArrowheads="1"/>
          </p:cNvPicPr>
          <p:nvPr/>
        </p:nvPicPr>
        <p:blipFill>
          <a:blip r:embed="rId2"/>
          <a:srcRect/>
          <a:stretch>
            <a:fillRect/>
          </a:stretch>
        </p:blipFill>
        <p:spPr bwMode="auto">
          <a:xfrm>
            <a:off x="5500662" y="1928802"/>
            <a:ext cx="3643338" cy="2428892"/>
          </a:xfrm>
          <a:prstGeom prst="rect">
            <a:avLst/>
          </a:prstGeom>
          <a:noFill/>
        </p:spPr>
      </p:pic>
      <p:sp>
        <p:nvSpPr>
          <p:cNvPr id="5" name="Rectangle 4"/>
          <p:cNvSpPr/>
          <p:nvPr/>
        </p:nvSpPr>
        <p:spPr>
          <a:xfrm>
            <a:off x="214282" y="2285992"/>
            <a:ext cx="4929222" cy="1569660"/>
          </a:xfrm>
          <a:prstGeom prst="rect">
            <a:avLst/>
          </a:prstGeom>
        </p:spPr>
        <p:txBody>
          <a:bodyPr wrap="square">
            <a:spAutoFit/>
          </a:bodyPr>
          <a:lstStyle/>
          <a:p>
            <a:r>
              <a:rPr lang="fr-FR" sz="2400" b="1" dirty="0" smtClean="0">
                <a:solidFill>
                  <a:srgbClr val="FF0000"/>
                </a:solidFill>
              </a:rPr>
              <a:t>Vous ne pensez pas que justement le high-tech recherche un effet de </a:t>
            </a:r>
            <a:r>
              <a:rPr lang="fr-FR" sz="2400" b="1" u="sng" dirty="0" smtClean="0">
                <a:solidFill>
                  <a:srgbClr val="FF0000"/>
                </a:solidFill>
              </a:rPr>
              <a:t>transparence </a:t>
            </a:r>
            <a:r>
              <a:rPr lang="fr-FR" sz="2400" b="1" dirty="0" smtClean="0">
                <a:solidFill>
                  <a:srgbClr val="FF0000"/>
                </a:solidFill>
              </a:rPr>
              <a:t>du </a:t>
            </a:r>
            <a:r>
              <a:rPr lang="fr-FR" sz="2400" b="1" u="sng" dirty="0" smtClean="0">
                <a:solidFill>
                  <a:srgbClr val="FF0000"/>
                </a:solidFill>
              </a:rPr>
              <a:t>signe technique par rapport à son efficacité </a:t>
            </a:r>
            <a:r>
              <a:rPr lang="fr-FR" sz="2400" b="1" dirty="0" smtClean="0">
                <a:solidFill>
                  <a:srgbClr val="FF0000"/>
                </a:solidFill>
              </a:rPr>
              <a:t>?</a:t>
            </a:r>
            <a:endParaRPr lang="fr-FR" sz="2400" b="1"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034" y="214290"/>
            <a:ext cx="8215370" cy="3046988"/>
          </a:xfrm>
          <a:prstGeom prst="rect">
            <a:avLst/>
          </a:prstGeom>
        </p:spPr>
        <p:txBody>
          <a:bodyPr wrap="square">
            <a:spAutoFit/>
          </a:bodyPr>
          <a:lstStyle/>
          <a:p>
            <a:r>
              <a:rPr lang="fr-FR" sz="2400" dirty="0" smtClean="0"/>
              <a:t>Les signes ne sont pas la vérité. Voyez les cordages qui semblent ficeler le vide de l’Arche de la Défense. Vérité constructive ou pas, quand vous laissez tomber un mouchoir — c’est grosso modo l’image du nuage — et que </a:t>
            </a:r>
            <a:r>
              <a:rPr lang="fr-FR" sz="2400" b="1" dirty="0" smtClean="0">
                <a:solidFill>
                  <a:srgbClr val="00B050"/>
                </a:solidFill>
              </a:rPr>
              <a:t>vous mettez autant de technologie pour retenir ce faible poids, c’est qu’il y a un problème. </a:t>
            </a:r>
            <a:r>
              <a:rPr lang="fr-FR" sz="2400" dirty="0" smtClean="0"/>
              <a:t>On est dans un système où la représentation de la technique est plus importante que la technique elle - même, et où la technique est plus importante que le bâtiment qu’elle sert.</a:t>
            </a:r>
            <a:endParaRPr lang="fr-FR" sz="2400" dirty="0"/>
          </a:p>
        </p:txBody>
      </p:sp>
      <p:pic>
        <p:nvPicPr>
          <p:cNvPr id="19458" name="Picture 2" descr="RÃ©sultat de recherche d'images pour &quot;lâArche de la DÃ©fense&quot;"/>
          <p:cNvPicPr>
            <a:picLocks noChangeAspect="1" noChangeArrowheads="1"/>
          </p:cNvPicPr>
          <p:nvPr/>
        </p:nvPicPr>
        <p:blipFill>
          <a:blip r:embed="rId2"/>
          <a:srcRect/>
          <a:stretch>
            <a:fillRect/>
          </a:stretch>
        </p:blipFill>
        <p:spPr bwMode="auto">
          <a:xfrm>
            <a:off x="357158" y="3714752"/>
            <a:ext cx="4975146" cy="2786082"/>
          </a:xfrm>
          <a:prstGeom prst="rect">
            <a:avLst/>
          </a:prstGeom>
          <a:noFill/>
        </p:spPr>
      </p:pic>
      <p:pic>
        <p:nvPicPr>
          <p:cNvPr id="19460" name="Picture 4" descr="RÃ©sultat de recherche d'images pour &quot;lâArche de la DÃ©fense&quot;"/>
          <p:cNvPicPr>
            <a:picLocks noChangeAspect="1" noChangeArrowheads="1"/>
          </p:cNvPicPr>
          <p:nvPr/>
        </p:nvPicPr>
        <p:blipFill>
          <a:blip r:embed="rId3"/>
          <a:srcRect l="40728" t="11364"/>
          <a:stretch>
            <a:fillRect/>
          </a:stretch>
        </p:blipFill>
        <p:spPr bwMode="auto">
          <a:xfrm>
            <a:off x="5429256" y="3714752"/>
            <a:ext cx="3326927" cy="2786058"/>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484076"/>
            <a:ext cx="7929618" cy="2554545"/>
          </a:xfrm>
          <a:prstGeom prst="rect">
            <a:avLst/>
          </a:prstGeom>
        </p:spPr>
        <p:txBody>
          <a:bodyPr wrap="square">
            <a:spAutoFit/>
          </a:bodyPr>
          <a:lstStyle/>
          <a:p>
            <a:r>
              <a:rPr lang="fr-FR" sz="2000" dirty="0" smtClean="0"/>
              <a:t>La pensée de l’ingénieur peut se résumer à  : </a:t>
            </a:r>
            <a:r>
              <a:rPr lang="fr-FR" sz="2000" b="1" dirty="0" smtClean="0">
                <a:solidFill>
                  <a:srgbClr val="00B050"/>
                </a:solidFill>
              </a:rPr>
              <a:t>« comment amener le plus directement possible et avec le plus d’assurance possible le poids vers le sol »</a:t>
            </a:r>
            <a:r>
              <a:rPr lang="fr-FR" sz="2000" dirty="0" smtClean="0"/>
              <a:t>. </a:t>
            </a:r>
          </a:p>
          <a:p>
            <a:r>
              <a:rPr lang="fr-FR" sz="2000" dirty="0" smtClean="0"/>
              <a:t>L’architecture a été inventée le jour où on a cherché à </a:t>
            </a:r>
            <a:r>
              <a:rPr lang="fr-FR" sz="2000" b="1" u="sng" dirty="0" smtClean="0">
                <a:solidFill>
                  <a:srgbClr val="00B050"/>
                </a:solidFill>
              </a:rPr>
              <a:t>soulever ce poids</a:t>
            </a:r>
            <a:r>
              <a:rPr lang="fr-FR" sz="2000" dirty="0" smtClean="0"/>
              <a:t>. Quand vous voyez une colonne ou un poteau, un ingénieur voit les charges descendre alors que nous, nous voyons le linteau, le toit ou le fronton qu’on a soulevés. </a:t>
            </a:r>
            <a:r>
              <a:rPr lang="fr-FR" sz="2000" b="1" dirty="0" smtClean="0">
                <a:solidFill>
                  <a:srgbClr val="00B050"/>
                </a:solidFill>
              </a:rPr>
              <a:t>Le problème, c’est que, quand on est </a:t>
            </a:r>
            <a:r>
              <a:rPr lang="fr-FR" sz="2000" b="1" u="sng" dirty="0" smtClean="0">
                <a:solidFill>
                  <a:srgbClr val="00B050"/>
                </a:solidFill>
              </a:rPr>
              <a:t>un mauvais architecte, on substitue la technologie à l’architecture</a:t>
            </a:r>
            <a:r>
              <a:rPr lang="fr-FR" sz="2000" b="1" dirty="0" smtClean="0">
                <a:solidFill>
                  <a:srgbClr val="00B050"/>
                </a:solidFill>
              </a:rPr>
              <a:t>.</a:t>
            </a:r>
            <a:r>
              <a:rPr lang="fr-FR" sz="2000" dirty="0" smtClean="0"/>
              <a:t> </a:t>
            </a:r>
            <a:endParaRPr lang="fr-FR" sz="2000" dirty="0"/>
          </a:p>
        </p:txBody>
      </p:sp>
      <p:sp>
        <p:nvSpPr>
          <p:cNvPr id="3" name="Rectangle 2"/>
          <p:cNvSpPr/>
          <p:nvPr/>
        </p:nvSpPr>
        <p:spPr>
          <a:xfrm>
            <a:off x="714348" y="642918"/>
            <a:ext cx="8001056" cy="707886"/>
          </a:xfrm>
          <a:prstGeom prst="rect">
            <a:avLst/>
          </a:prstGeom>
        </p:spPr>
        <p:txBody>
          <a:bodyPr wrap="square">
            <a:spAutoFit/>
          </a:bodyPr>
          <a:lstStyle/>
          <a:p>
            <a:r>
              <a:rPr lang="fr-FR" sz="2000" b="1" dirty="0" smtClean="0">
                <a:solidFill>
                  <a:srgbClr val="FF0000"/>
                </a:solidFill>
              </a:rPr>
              <a:t>La résolution des problèmes techniques est-elle liée à des questions d’architecture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an Lorenzo, vue intÃ©rieure, vers 1421, Brunelleschi, Florence"/>
          <p:cNvPicPr>
            <a:picLocks noChangeAspect="1" noChangeArrowheads="1"/>
          </p:cNvPicPr>
          <p:nvPr/>
        </p:nvPicPr>
        <p:blipFill>
          <a:blip r:embed="rId2"/>
          <a:srcRect r="50922"/>
          <a:stretch>
            <a:fillRect/>
          </a:stretch>
        </p:blipFill>
        <p:spPr bwMode="auto">
          <a:xfrm>
            <a:off x="5357818" y="1928802"/>
            <a:ext cx="3214710" cy="4066443"/>
          </a:xfrm>
          <a:prstGeom prst="rect">
            <a:avLst/>
          </a:prstGeom>
          <a:noFill/>
        </p:spPr>
      </p:pic>
      <p:sp>
        <p:nvSpPr>
          <p:cNvPr id="3" name="Rectangle 2"/>
          <p:cNvSpPr/>
          <p:nvPr/>
        </p:nvSpPr>
        <p:spPr>
          <a:xfrm>
            <a:off x="571472" y="285728"/>
            <a:ext cx="7858180" cy="1261884"/>
          </a:xfrm>
          <a:prstGeom prst="rect">
            <a:avLst/>
          </a:prstGeom>
        </p:spPr>
        <p:txBody>
          <a:bodyPr wrap="square">
            <a:spAutoFit/>
          </a:bodyPr>
          <a:lstStyle/>
          <a:p>
            <a:r>
              <a:rPr lang="fr-FR" sz="2000" b="1" dirty="0" smtClean="0">
                <a:solidFill>
                  <a:srgbClr val="00B050"/>
                </a:solidFill>
              </a:rPr>
              <a:t>Brunelleschi est plus connu pour la double coupole de Florence que pour avoir inventé la lumière moderne, à Santo </a:t>
            </a:r>
            <a:r>
              <a:rPr lang="fr-FR" sz="2000" b="1" dirty="0" err="1" smtClean="0">
                <a:solidFill>
                  <a:srgbClr val="00B050"/>
                </a:solidFill>
              </a:rPr>
              <a:t>Spirito</a:t>
            </a:r>
            <a:r>
              <a:rPr lang="fr-FR" sz="2000" b="1" dirty="0" smtClean="0">
                <a:solidFill>
                  <a:srgbClr val="00B050"/>
                </a:solidFill>
              </a:rPr>
              <a:t>. </a:t>
            </a:r>
            <a:r>
              <a:rPr lang="fr-FR" dirty="0" smtClean="0"/>
              <a:t>Le danger consiste à attribuer une valeur à la technique pour ne pas être dans l’obligation de la connaître. </a:t>
            </a:r>
            <a:endParaRPr lang="fr-FR" dirty="0"/>
          </a:p>
        </p:txBody>
      </p:sp>
      <p:sp>
        <p:nvSpPr>
          <p:cNvPr id="20484" name="AutoShape 4" descr="RÃ©sultat de recherche d'images pour &quot;brunelleschi/dome de florenc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0486" name="Picture 6" descr="RÃ©sultat de recherche d'images pour &quot;brunelleschi/dome de florence&quot;"/>
          <p:cNvPicPr>
            <a:picLocks noChangeAspect="1" noChangeArrowheads="1"/>
          </p:cNvPicPr>
          <p:nvPr/>
        </p:nvPicPr>
        <p:blipFill>
          <a:blip r:embed="rId3"/>
          <a:srcRect/>
          <a:stretch>
            <a:fillRect/>
          </a:stretch>
        </p:blipFill>
        <p:spPr bwMode="auto">
          <a:xfrm>
            <a:off x="1000100" y="1820646"/>
            <a:ext cx="3276611" cy="424678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910" y="500042"/>
            <a:ext cx="7786742" cy="1938992"/>
          </a:xfrm>
          <a:prstGeom prst="rect">
            <a:avLst/>
          </a:prstGeom>
        </p:spPr>
        <p:txBody>
          <a:bodyPr wrap="square">
            <a:spAutoFit/>
          </a:bodyPr>
          <a:lstStyle/>
          <a:p>
            <a:r>
              <a:rPr lang="fr-FR" sz="2000" dirty="0" smtClean="0"/>
              <a:t>Quand </a:t>
            </a:r>
            <a:r>
              <a:rPr lang="fr-FR" sz="2000" b="1" dirty="0" smtClean="0">
                <a:solidFill>
                  <a:srgbClr val="FF0000"/>
                </a:solidFill>
              </a:rPr>
              <a:t>Richard Neutra </a:t>
            </a:r>
            <a:r>
              <a:rPr lang="fr-FR" sz="2000" dirty="0" smtClean="0"/>
              <a:t>fait sa Glass House en 1929 où </a:t>
            </a:r>
            <a:r>
              <a:rPr lang="fr-FR" sz="2000" b="1" u="sng" dirty="0" smtClean="0">
                <a:solidFill>
                  <a:srgbClr val="00B0F0"/>
                </a:solidFill>
              </a:rPr>
              <a:t>la totalité de la façade est portée par des menuiseries en acier</a:t>
            </a:r>
            <a:r>
              <a:rPr lang="fr-FR" sz="2000" dirty="0" smtClean="0"/>
              <a:t>, il est dans l’obligation de devenir à la fois entreprise, client et constructeur. L’architecture existe parce que monter un centimètre est plus difficile que de l’étaler horizontalement. Le problème est de mettre debout  : c’est quand il s’est dressé que l’animal est devenu un homme. </a:t>
            </a:r>
            <a:endParaRPr lang="fr-FR" sz="2000" dirty="0"/>
          </a:p>
        </p:txBody>
      </p:sp>
      <p:sp>
        <p:nvSpPr>
          <p:cNvPr id="24578" name="AutoShape 2" descr="Image associÃ©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24580" name="AutoShape 4" descr="Image associÃ©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4581" name="Picture 5" descr="E:\2018 2019\Matière CES\coffrages\stringio.jpg"/>
          <p:cNvPicPr>
            <a:picLocks noChangeAspect="1" noChangeArrowheads="1"/>
          </p:cNvPicPr>
          <p:nvPr/>
        </p:nvPicPr>
        <p:blipFill>
          <a:blip r:embed="rId2"/>
          <a:srcRect/>
          <a:stretch>
            <a:fillRect/>
          </a:stretch>
        </p:blipFill>
        <p:spPr bwMode="auto">
          <a:xfrm>
            <a:off x="4786281" y="3214686"/>
            <a:ext cx="4187275" cy="3143248"/>
          </a:xfrm>
          <a:prstGeom prst="rect">
            <a:avLst/>
          </a:prstGeom>
          <a:noFill/>
        </p:spPr>
      </p:pic>
      <p:pic>
        <p:nvPicPr>
          <p:cNvPr id="24582" name="Picture 6"/>
          <p:cNvPicPr>
            <a:picLocks noChangeAspect="1" noChangeArrowheads="1"/>
          </p:cNvPicPr>
          <p:nvPr/>
        </p:nvPicPr>
        <p:blipFill>
          <a:blip r:embed="rId3"/>
          <a:srcRect l="19217" t="8789" r="20388" b="15039"/>
          <a:stretch>
            <a:fillRect/>
          </a:stretch>
        </p:blipFill>
        <p:spPr bwMode="auto">
          <a:xfrm>
            <a:off x="142844" y="3200421"/>
            <a:ext cx="4500562" cy="31913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2143116"/>
            <a:ext cx="8143932" cy="707886"/>
          </a:xfrm>
          <a:prstGeom prst="rect">
            <a:avLst/>
          </a:prstGeom>
        </p:spPr>
        <p:txBody>
          <a:bodyPr wrap="square">
            <a:spAutoFit/>
          </a:bodyPr>
          <a:lstStyle/>
          <a:p>
            <a:r>
              <a:rPr lang="fr-FR" sz="2000" b="1" dirty="0" smtClean="0">
                <a:solidFill>
                  <a:srgbClr val="00B050"/>
                </a:solidFill>
              </a:rPr>
              <a:t>la technique est au service d’une volonté architecturale et ne la précède jamais. </a:t>
            </a:r>
            <a:r>
              <a:rPr lang="fr-FR" sz="2000" dirty="0" smtClean="0"/>
              <a:t>La meilleure technique est celle qui ne se montre pas. </a:t>
            </a:r>
            <a:endParaRPr lang="fr-FR" sz="2000" dirty="0"/>
          </a:p>
        </p:txBody>
      </p:sp>
      <p:sp>
        <p:nvSpPr>
          <p:cNvPr id="3" name="Rectangle 2"/>
          <p:cNvSpPr/>
          <p:nvPr/>
        </p:nvSpPr>
        <p:spPr>
          <a:xfrm>
            <a:off x="500034" y="571480"/>
            <a:ext cx="4572000" cy="1015663"/>
          </a:xfrm>
          <a:prstGeom prst="rect">
            <a:avLst/>
          </a:prstGeom>
        </p:spPr>
        <p:txBody>
          <a:bodyPr>
            <a:spAutoFit/>
          </a:bodyPr>
          <a:lstStyle/>
          <a:p>
            <a:r>
              <a:rPr lang="fr-FR" sz="2000" b="1" dirty="0" smtClean="0">
                <a:solidFill>
                  <a:srgbClr val="FF0000"/>
                </a:solidFill>
              </a:rPr>
              <a:t>L’architecte doit donc savoir convoquer, voire susciter la création ou l’invention technique pour obtenir ce qu’il souhaite.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43372" y="1357298"/>
            <a:ext cx="4572000" cy="1938992"/>
          </a:xfrm>
          <a:prstGeom prst="rect">
            <a:avLst/>
          </a:prstGeom>
        </p:spPr>
        <p:txBody>
          <a:bodyPr>
            <a:spAutoFit/>
          </a:bodyPr>
          <a:lstStyle/>
          <a:p>
            <a:r>
              <a:rPr lang="fr-FR" sz="2000" dirty="0" smtClean="0"/>
              <a:t>Je pense que </a:t>
            </a:r>
            <a:r>
              <a:rPr lang="fr-FR" sz="2000" b="1" dirty="0" smtClean="0">
                <a:solidFill>
                  <a:srgbClr val="00B050"/>
                </a:solidFill>
              </a:rPr>
              <a:t>le meilleur détail est celui qui ne se voit pas. </a:t>
            </a:r>
            <a:r>
              <a:rPr lang="fr-FR" sz="2000" dirty="0" smtClean="0"/>
              <a:t>D’ailleurs nous faisons énormément de détails pour ne pas en voir. … ainsi Le Corbusier a inventé l’esthétique du béton brut pour cacher les malfaçons.</a:t>
            </a:r>
            <a:endParaRPr lang="fr-FR" sz="2000" dirty="0"/>
          </a:p>
        </p:txBody>
      </p:sp>
      <p:sp>
        <p:nvSpPr>
          <p:cNvPr id="5" name="Rectangle 4"/>
          <p:cNvSpPr/>
          <p:nvPr/>
        </p:nvSpPr>
        <p:spPr>
          <a:xfrm>
            <a:off x="642910" y="571480"/>
            <a:ext cx="4572000" cy="707886"/>
          </a:xfrm>
          <a:prstGeom prst="rect">
            <a:avLst/>
          </a:prstGeom>
        </p:spPr>
        <p:txBody>
          <a:bodyPr>
            <a:spAutoFit/>
          </a:bodyPr>
          <a:lstStyle/>
          <a:p>
            <a:r>
              <a:rPr lang="fr-FR" sz="2000" b="1" dirty="0" smtClean="0">
                <a:solidFill>
                  <a:srgbClr val="FF0000"/>
                </a:solidFill>
              </a:rPr>
              <a:t>Avez-vous une doctrine sur le détail constructif, sur le détail d’architecture ? </a:t>
            </a:r>
            <a:endParaRPr lang="fr-FR" sz="20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42910" y="1643050"/>
            <a:ext cx="8072462" cy="30003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857488" y="1857364"/>
            <a:ext cx="5643602" cy="24288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ZoneTexte 1"/>
          <p:cNvSpPr txBox="1"/>
          <p:nvPr/>
        </p:nvSpPr>
        <p:spPr>
          <a:xfrm>
            <a:off x="5572132" y="3286124"/>
            <a:ext cx="2071702" cy="40011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sz="2000" b="1" dirty="0" smtClean="0"/>
              <a:t>Structure</a:t>
            </a:r>
            <a:endParaRPr lang="fr-FR" sz="2000" b="1" dirty="0"/>
          </a:p>
        </p:txBody>
      </p:sp>
      <p:sp>
        <p:nvSpPr>
          <p:cNvPr id="3" name="ZoneTexte 2"/>
          <p:cNvSpPr txBox="1"/>
          <p:nvPr/>
        </p:nvSpPr>
        <p:spPr>
          <a:xfrm>
            <a:off x="500034" y="2071678"/>
            <a:ext cx="2071702" cy="400110"/>
          </a:xfrm>
          <a:prstGeom prst="rect">
            <a:avLst/>
          </a:prstGeom>
          <a:noFill/>
        </p:spPr>
        <p:txBody>
          <a:bodyPr wrap="square" rtlCol="0">
            <a:spAutoFit/>
          </a:bodyPr>
          <a:lstStyle/>
          <a:p>
            <a:pPr algn="ctr"/>
            <a:r>
              <a:rPr lang="fr-FR" sz="2000" b="1" dirty="0" smtClean="0"/>
              <a:t>Architecture</a:t>
            </a:r>
            <a:endParaRPr lang="fr-FR" sz="2000" b="1" dirty="0"/>
          </a:p>
        </p:txBody>
      </p:sp>
      <p:sp>
        <p:nvSpPr>
          <p:cNvPr id="4" name="ZoneTexte 3"/>
          <p:cNvSpPr txBox="1"/>
          <p:nvPr/>
        </p:nvSpPr>
        <p:spPr>
          <a:xfrm>
            <a:off x="3214678" y="2071678"/>
            <a:ext cx="2071702" cy="70788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sz="2000" b="1" dirty="0" smtClean="0"/>
              <a:t>Système Constructif</a:t>
            </a:r>
            <a:endParaRPr lang="fr-FR" sz="2000" b="1" dirty="0"/>
          </a:p>
        </p:txBody>
      </p:sp>
      <p:sp>
        <p:nvSpPr>
          <p:cNvPr id="5" name="ZoneTexte 4"/>
          <p:cNvSpPr txBox="1"/>
          <p:nvPr/>
        </p:nvSpPr>
        <p:spPr>
          <a:xfrm>
            <a:off x="6143636" y="2071678"/>
            <a:ext cx="2071702"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FR" sz="2000" b="1" dirty="0" smtClean="0"/>
              <a:t>Matériaux</a:t>
            </a:r>
            <a:endParaRPr lang="fr-FR" sz="2000" b="1" dirty="0"/>
          </a:p>
        </p:txBody>
      </p:sp>
      <p:sp>
        <p:nvSpPr>
          <p:cNvPr id="8" name="ZoneTexte 7"/>
          <p:cNvSpPr txBox="1"/>
          <p:nvPr/>
        </p:nvSpPr>
        <p:spPr>
          <a:xfrm>
            <a:off x="642910" y="5143512"/>
            <a:ext cx="8143932" cy="954107"/>
          </a:xfrm>
          <a:prstGeom prst="rect">
            <a:avLst/>
          </a:prstGeom>
          <a:noFill/>
        </p:spPr>
        <p:txBody>
          <a:bodyPr wrap="square" rtlCol="0">
            <a:spAutoFit/>
          </a:bodyPr>
          <a:lstStyle/>
          <a:p>
            <a:pPr algn="ctr"/>
            <a:r>
              <a:rPr lang="fr-FR" sz="2800" b="1" dirty="0" smtClean="0">
                <a:solidFill>
                  <a:srgbClr val="FF0000"/>
                </a:solidFill>
              </a:rPr>
              <a:t>Comment elle est la relation entre Architecture et Structure?</a:t>
            </a:r>
            <a:endParaRPr lang="fr-FR"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14876" y="1071546"/>
            <a:ext cx="3786214" cy="3170099"/>
          </a:xfrm>
          <a:prstGeom prst="rect">
            <a:avLst/>
          </a:prstGeom>
        </p:spPr>
        <p:txBody>
          <a:bodyPr wrap="square">
            <a:spAutoFit/>
          </a:bodyPr>
          <a:lstStyle/>
          <a:p>
            <a:r>
              <a:rPr lang="fr-FR" sz="2000" dirty="0" smtClean="0"/>
              <a:t>Je voulais dire que le problème de Foster est un problème </a:t>
            </a:r>
            <a:r>
              <a:rPr lang="fr-FR" sz="2000" b="1" dirty="0" smtClean="0"/>
              <a:t>d’expression</a:t>
            </a:r>
            <a:r>
              <a:rPr lang="fr-FR" sz="2000" dirty="0" smtClean="0"/>
              <a:t>, c’est-à-dire qu’il pense que </a:t>
            </a:r>
            <a:r>
              <a:rPr lang="fr-FR" sz="2000" b="1" dirty="0" smtClean="0">
                <a:solidFill>
                  <a:srgbClr val="00B050"/>
                </a:solidFill>
              </a:rPr>
              <a:t>la constitution d’un bâtiment est suffisante pour exprimer une architecture.</a:t>
            </a:r>
          </a:p>
          <a:p>
            <a:r>
              <a:rPr lang="fr-FR" sz="2000" dirty="0" smtClean="0"/>
              <a:t>Ma philosophie est l’inverse de la sienne, ... </a:t>
            </a:r>
            <a:r>
              <a:rPr lang="fr-FR" sz="2000" b="1" dirty="0" smtClean="0">
                <a:solidFill>
                  <a:srgbClr val="00B050"/>
                </a:solidFill>
              </a:rPr>
              <a:t>Je ne montre pas le système porteur, je cherche un peu à l’oublier</a:t>
            </a:r>
            <a:endParaRPr lang="fr-FR" sz="2000" b="1" dirty="0">
              <a:solidFill>
                <a:srgbClr val="00B050"/>
              </a:solidFill>
            </a:endParaRPr>
          </a:p>
        </p:txBody>
      </p:sp>
      <p:sp>
        <p:nvSpPr>
          <p:cNvPr id="3" name="Rectangle 2"/>
          <p:cNvSpPr/>
          <p:nvPr/>
        </p:nvSpPr>
        <p:spPr>
          <a:xfrm>
            <a:off x="357158" y="500042"/>
            <a:ext cx="4572000" cy="646331"/>
          </a:xfrm>
          <a:prstGeom prst="rect">
            <a:avLst/>
          </a:prstGeom>
        </p:spPr>
        <p:txBody>
          <a:bodyPr>
            <a:spAutoFit/>
          </a:bodyPr>
          <a:lstStyle/>
          <a:p>
            <a:r>
              <a:rPr lang="fr-FR" b="1" dirty="0" smtClean="0">
                <a:solidFill>
                  <a:srgbClr val="FF0000"/>
                </a:solidFill>
              </a:rPr>
              <a:t>Vous avez dit : « je ne me vois pas dans la peau d’un Foster », que vouliez-vous dire ? </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RÃ©sultat de recherche d'images pour &quot;Gilles Perraudin&quo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25604" name="Picture 4" descr="RÃ©sultat de recherche d'images pour &quot;Gilles Perraudin&quot;"/>
          <p:cNvPicPr>
            <a:picLocks noChangeAspect="1" noChangeArrowheads="1"/>
          </p:cNvPicPr>
          <p:nvPr/>
        </p:nvPicPr>
        <p:blipFill>
          <a:blip r:embed="rId2" cstate="print"/>
          <a:srcRect/>
          <a:stretch>
            <a:fillRect/>
          </a:stretch>
        </p:blipFill>
        <p:spPr bwMode="auto">
          <a:xfrm>
            <a:off x="4572000" y="1643050"/>
            <a:ext cx="3929090" cy="3929090"/>
          </a:xfrm>
          <a:prstGeom prst="rect">
            <a:avLst/>
          </a:prstGeom>
          <a:noFill/>
        </p:spPr>
      </p:pic>
      <p:sp>
        <p:nvSpPr>
          <p:cNvPr id="4" name="Rectangle 3"/>
          <p:cNvSpPr/>
          <p:nvPr/>
        </p:nvSpPr>
        <p:spPr>
          <a:xfrm>
            <a:off x="5429256" y="928670"/>
            <a:ext cx="2541850" cy="523220"/>
          </a:xfrm>
          <a:prstGeom prst="rect">
            <a:avLst/>
          </a:prstGeom>
        </p:spPr>
        <p:txBody>
          <a:bodyPr wrap="none">
            <a:spAutoFit/>
          </a:bodyPr>
          <a:lstStyle/>
          <a:p>
            <a:r>
              <a:rPr lang="fr-FR" sz="2800" b="1" dirty="0" smtClean="0"/>
              <a:t>Gilles </a:t>
            </a:r>
            <a:r>
              <a:rPr lang="fr-FR" sz="2800" b="1" dirty="0" err="1" smtClean="0"/>
              <a:t>Perraudin</a:t>
            </a:r>
            <a:endParaRPr lang="fr-FR" sz="2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29058" y="1214422"/>
            <a:ext cx="4572000" cy="4401205"/>
          </a:xfrm>
          <a:prstGeom prst="rect">
            <a:avLst/>
          </a:prstGeom>
        </p:spPr>
        <p:txBody>
          <a:bodyPr>
            <a:spAutoFit/>
          </a:bodyPr>
          <a:lstStyle/>
          <a:p>
            <a:r>
              <a:rPr lang="fr-FR" sz="2000" dirty="0" smtClean="0"/>
              <a:t>Notre travail est toujours guidé par la recherche de la bonne manière de bâtir. Ceci dit, y a-t-il un rapport entre l’économie des moyens qu’on va utiliser et l’expression architecturale ? J’en suis moins certain. </a:t>
            </a:r>
            <a:r>
              <a:rPr lang="fr-FR" sz="2000" b="1" dirty="0" smtClean="0">
                <a:solidFill>
                  <a:srgbClr val="00B050"/>
                </a:solidFill>
              </a:rPr>
              <a:t>Notre démarche est assujettie à des intentions d’ordre architectural, et nous n’avons jamais eu aucune volonté </a:t>
            </a:r>
            <a:r>
              <a:rPr lang="fr-FR" sz="2000" b="1" u="sng" dirty="0" smtClean="0">
                <a:solidFill>
                  <a:srgbClr val="00B050"/>
                </a:solidFill>
              </a:rPr>
              <a:t>d’exprimer la technique</a:t>
            </a:r>
            <a:r>
              <a:rPr lang="fr-FR" sz="2000" b="1" dirty="0" smtClean="0">
                <a:solidFill>
                  <a:srgbClr val="00B050"/>
                </a:solidFill>
              </a:rPr>
              <a:t>….</a:t>
            </a:r>
          </a:p>
          <a:p>
            <a:r>
              <a:rPr lang="fr-FR" sz="2000" dirty="0" smtClean="0"/>
              <a:t>Il y a </a:t>
            </a:r>
            <a:r>
              <a:rPr lang="fr-FR" sz="2000" b="1" u="sng" dirty="0" smtClean="0"/>
              <a:t>plusieurs</a:t>
            </a:r>
            <a:r>
              <a:rPr lang="fr-FR" sz="2000" dirty="0" smtClean="0"/>
              <a:t> façons d’être vrai en construction, nous </a:t>
            </a:r>
            <a:r>
              <a:rPr lang="fr-FR" sz="2000" b="1" u="sng" dirty="0" smtClean="0">
                <a:solidFill>
                  <a:srgbClr val="00B050"/>
                </a:solidFill>
              </a:rPr>
              <a:t>choisissons</a:t>
            </a:r>
            <a:r>
              <a:rPr lang="fr-FR" sz="2000" dirty="0" smtClean="0"/>
              <a:t> celle qui nous paraît </a:t>
            </a:r>
            <a:r>
              <a:rPr lang="fr-FR" sz="2000" b="1" dirty="0" smtClean="0">
                <a:solidFill>
                  <a:srgbClr val="00B050"/>
                </a:solidFill>
              </a:rPr>
              <a:t>expressive</a:t>
            </a:r>
            <a:r>
              <a:rPr lang="fr-FR" sz="2000" dirty="0" smtClean="0"/>
              <a:t> par rapport à des intentions architecturales.</a:t>
            </a:r>
            <a:endParaRPr lang="fr-FR" sz="2000" b="1" dirty="0">
              <a:solidFill>
                <a:srgbClr val="00B050"/>
              </a:solidFill>
            </a:endParaRPr>
          </a:p>
        </p:txBody>
      </p:sp>
      <p:sp>
        <p:nvSpPr>
          <p:cNvPr id="3" name="Rectangle 2"/>
          <p:cNvSpPr/>
          <p:nvPr/>
        </p:nvSpPr>
        <p:spPr>
          <a:xfrm>
            <a:off x="285720" y="642918"/>
            <a:ext cx="4572000" cy="646331"/>
          </a:xfrm>
          <a:prstGeom prst="rect">
            <a:avLst/>
          </a:prstGeom>
        </p:spPr>
        <p:txBody>
          <a:bodyPr>
            <a:spAutoFit/>
          </a:bodyPr>
          <a:lstStyle/>
          <a:p>
            <a:r>
              <a:rPr lang="fr-FR" b="1" dirty="0" smtClean="0">
                <a:solidFill>
                  <a:srgbClr val="FF0000"/>
                </a:solidFill>
              </a:rPr>
              <a:t>Quelle est votre position par rapport à la notion de vérité constructive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4810" y="1142984"/>
            <a:ext cx="4572000" cy="5355312"/>
          </a:xfrm>
          <a:prstGeom prst="rect">
            <a:avLst/>
          </a:prstGeom>
        </p:spPr>
        <p:txBody>
          <a:bodyPr>
            <a:spAutoFit/>
          </a:bodyPr>
          <a:lstStyle/>
          <a:p>
            <a:r>
              <a:rPr lang="fr-FR" b="1" dirty="0" smtClean="0">
                <a:solidFill>
                  <a:srgbClr val="00B0F0"/>
                </a:solidFill>
              </a:rPr>
              <a:t>Nous cherchions à rendre lisible le passage des efforts dans les pièces. </a:t>
            </a:r>
            <a:r>
              <a:rPr lang="fr-FR" dirty="0" smtClean="0"/>
              <a:t>À partir de là, nous avons voulu exprimer </a:t>
            </a:r>
            <a:r>
              <a:rPr lang="fr-FR" b="1" dirty="0" smtClean="0">
                <a:solidFill>
                  <a:srgbClr val="00B0F0"/>
                </a:solidFill>
              </a:rPr>
              <a:t>la manière dont le bois et l’acier suscitent des expressions différentes. La section nécessaire pour transmettre des efforts dans un élément en bois était ici de 20×20 cm, et pour passer les mêmes efforts à travers l’acier de 2×2 cm. </a:t>
            </a:r>
            <a:r>
              <a:rPr lang="fr-FR" dirty="0" smtClean="0"/>
              <a:t>La solution était très simple : faire quelque chose en forme de pointe ou de cône. Ensuite tout le problème était de rendre visibles les efforts qui passent par les lames de bois et qui arrivent sur la pièce métallique. Autrement dit : comment cette pièce métallique pouvait-elle traduire ces efforts ? Quand on serre une plaque, il faut qu’elle ait un raidisseur dans un autre plan, la </a:t>
            </a:r>
            <a:r>
              <a:rPr lang="fr-FR" dirty="0" err="1" smtClean="0"/>
              <a:t>nervuration</a:t>
            </a:r>
            <a:r>
              <a:rPr lang="fr-FR" dirty="0" smtClean="0"/>
              <a:t> joue ce rôle. C’est donc un ensemble de raisons combinées qui nous mène à cette expression très spécifique.</a:t>
            </a:r>
            <a:endParaRPr lang="fr-FR" dirty="0"/>
          </a:p>
        </p:txBody>
      </p:sp>
      <p:sp>
        <p:nvSpPr>
          <p:cNvPr id="3" name="Rectangle 2"/>
          <p:cNvSpPr/>
          <p:nvPr/>
        </p:nvSpPr>
        <p:spPr>
          <a:xfrm>
            <a:off x="214282" y="214290"/>
            <a:ext cx="4572000" cy="923330"/>
          </a:xfrm>
          <a:prstGeom prst="rect">
            <a:avLst/>
          </a:prstGeom>
        </p:spPr>
        <p:txBody>
          <a:bodyPr>
            <a:spAutoFit/>
          </a:bodyPr>
          <a:lstStyle/>
          <a:p>
            <a:r>
              <a:rPr lang="fr-FR" b="1" dirty="0" smtClean="0">
                <a:solidFill>
                  <a:srgbClr val="FF0000"/>
                </a:solidFill>
              </a:rPr>
              <a:t>Comment sont nées ces sortes de palmes qui agrippent les grandes poutres de l’École d’architecture de Lyon ? </a:t>
            </a:r>
            <a:endParaRPr lang="fr-FR" b="1" dirty="0">
              <a:solidFill>
                <a:srgbClr val="FF0000"/>
              </a:solidFill>
            </a:endParaRPr>
          </a:p>
        </p:txBody>
      </p:sp>
      <p:pic>
        <p:nvPicPr>
          <p:cNvPr id="29698" name="Picture 2"/>
          <p:cNvPicPr>
            <a:picLocks noChangeAspect="1" noChangeArrowheads="1"/>
          </p:cNvPicPr>
          <p:nvPr/>
        </p:nvPicPr>
        <p:blipFill>
          <a:blip r:embed="rId2"/>
          <a:srcRect l="18119" t="31250" r="62664" b="17968"/>
          <a:stretch>
            <a:fillRect/>
          </a:stretch>
        </p:blipFill>
        <p:spPr bwMode="auto">
          <a:xfrm>
            <a:off x="928662" y="1214422"/>
            <a:ext cx="2211830" cy="3286148"/>
          </a:xfrm>
          <a:prstGeom prst="rect">
            <a:avLst/>
          </a:prstGeom>
          <a:noFill/>
          <a:ln w="9525">
            <a:noFill/>
            <a:miter lim="800000"/>
            <a:headEnd/>
            <a:tailEnd/>
          </a:ln>
          <a:effectLst/>
        </p:spPr>
      </p:pic>
      <p:pic>
        <p:nvPicPr>
          <p:cNvPr id="29699" name="Picture 3"/>
          <p:cNvPicPr>
            <a:picLocks noChangeAspect="1" noChangeArrowheads="1"/>
          </p:cNvPicPr>
          <p:nvPr/>
        </p:nvPicPr>
        <p:blipFill>
          <a:blip r:embed="rId3"/>
          <a:srcRect l="23096" t="19726" r="53844" b="48798"/>
          <a:stretch>
            <a:fillRect/>
          </a:stretch>
        </p:blipFill>
        <p:spPr bwMode="auto">
          <a:xfrm>
            <a:off x="500034" y="4286256"/>
            <a:ext cx="3351210" cy="25717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7718" y="1142984"/>
            <a:ext cx="4572000" cy="4524315"/>
          </a:xfrm>
          <a:prstGeom prst="rect">
            <a:avLst/>
          </a:prstGeom>
        </p:spPr>
        <p:txBody>
          <a:bodyPr>
            <a:spAutoFit/>
          </a:bodyPr>
          <a:lstStyle/>
          <a:p>
            <a:r>
              <a:rPr lang="fr-FR" dirty="0" smtClean="0"/>
              <a:t>Au point de départ d’une idée, il y a toujours pour nous </a:t>
            </a:r>
            <a:r>
              <a:rPr lang="fr-FR" b="1" dirty="0" smtClean="0"/>
              <a:t>la conscience de la façon dont on va construire, </a:t>
            </a:r>
            <a:r>
              <a:rPr lang="fr-FR" dirty="0" smtClean="0"/>
              <a:t>et non un point de vue sur les formes architecturales dissocié. Dès le départ, </a:t>
            </a:r>
            <a:r>
              <a:rPr lang="fr-FR" b="1" dirty="0" smtClean="0"/>
              <a:t>quand nous imaginons telle ou telle forme, il y a nécessairement une référence technique</a:t>
            </a:r>
            <a:r>
              <a:rPr lang="fr-FR" dirty="0" smtClean="0"/>
              <a:t>. Si on prend l’exemple de notre maison de Lyon, nous n’aurions pas choisi de faire quelque chose de léger au-dessus d’une boîte en bois si nous avions été obligés de faire une couverture opaque. Nous savions que nous la réaliserions avec un matériau qui devait être translucide pour permettre le passage de la lumière. Si nous avions été obligés de bâtir cette voûte en béton, nous aurions changé totalement de système. </a:t>
            </a:r>
            <a:endParaRPr lang="fr-FR" dirty="0"/>
          </a:p>
        </p:txBody>
      </p:sp>
      <p:sp>
        <p:nvSpPr>
          <p:cNvPr id="3" name="Rectangle 2"/>
          <p:cNvSpPr/>
          <p:nvPr/>
        </p:nvSpPr>
        <p:spPr>
          <a:xfrm>
            <a:off x="285720" y="285728"/>
            <a:ext cx="4572000" cy="646331"/>
          </a:xfrm>
          <a:prstGeom prst="rect">
            <a:avLst/>
          </a:prstGeom>
        </p:spPr>
        <p:txBody>
          <a:bodyPr>
            <a:spAutoFit/>
          </a:bodyPr>
          <a:lstStyle/>
          <a:p>
            <a:r>
              <a:rPr lang="fr-FR" b="1" dirty="0" smtClean="0">
                <a:solidFill>
                  <a:srgbClr val="FF0000"/>
                </a:solidFill>
              </a:rPr>
              <a:t>Un matériau peut-il avoir une influence sur la forme architecturale ? </a:t>
            </a:r>
            <a:endParaRPr lang="fr-FR" b="1" dirty="0">
              <a:solidFill>
                <a:srgbClr val="FF0000"/>
              </a:solidFill>
            </a:endParaRPr>
          </a:p>
        </p:txBody>
      </p:sp>
      <p:pic>
        <p:nvPicPr>
          <p:cNvPr id="30722" name="Picture 2" descr="Maison Ã  Vaise - Lyon - Coupe"/>
          <p:cNvPicPr>
            <a:picLocks noChangeAspect="1" noChangeArrowheads="1"/>
          </p:cNvPicPr>
          <p:nvPr/>
        </p:nvPicPr>
        <p:blipFill>
          <a:blip r:embed="rId2" cstate="print"/>
          <a:srcRect/>
          <a:stretch>
            <a:fillRect/>
          </a:stretch>
        </p:blipFill>
        <p:spPr bwMode="auto">
          <a:xfrm>
            <a:off x="308804" y="1357298"/>
            <a:ext cx="3763129" cy="2071702"/>
          </a:xfrm>
          <a:prstGeom prst="rect">
            <a:avLst/>
          </a:prstGeom>
          <a:noFill/>
        </p:spPr>
      </p:pic>
      <p:pic>
        <p:nvPicPr>
          <p:cNvPr id="30724" name="Picture 4" descr="Maison Ã  Vaise - Lyon - Photo"/>
          <p:cNvPicPr>
            <a:picLocks noChangeAspect="1" noChangeArrowheads="1"/>
          </p:cNvPicPr>
          <p:nvPr/>
        </p:nvPicPr>
        <p:blipFill>
          <a:blip r:embed="rId3" cstate="print"/>
          <a:srcRect/>
          <a:stretch>
            <a:fillRect/>
          </a:stretch>
        </p:blipFill>
        <p:spPr bwMode="auto">
          <a:xfrm>
            <a:off x="142844" y="3643314"/>
            <a:ext cx="4158405" cy="178592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472" y="500042"/>
            <a:ext cx="7429552" cy="2031325"/>
          </a:xfrm>
          <a:prstGeom prst="rect">
            <a:avLst/>
          </a:prstGeom>
        </p:spPr>
        <p:txBody>
          <a:bodyPr wrap="square">
            <a:spAutoFit/>
          </a:bodyPr>
          <a:lstStyle/>
          <a:p>
            <a:r>
              <a:rPr lang="fr-FR" dirty="0" smtClean="0"/>
              <a:t>Fortement sensible aux différentes forces qui traversent le matériau, il travaille celui-ci de façon à suivre ces lignes directrices plutôt qu’à produire un dialecte contradictoire. La réponse formelle est donc optimisée aux forces de tension, de compression et de cisaillement qui feraient autrement travailler la matière dans un sens contraire à ses intentions. Le résultat expose un équilibre structural ordonné qui offre à la matière inerte un dynamisme formel (Fig. 2). </a:t>
            </a:r>
            <a:endParaRPr lang="fr-FR" dirty="0"/>
          </a:p>
        </p:txBody>
      </p:sp>
      <p:sp>
        <p:nvSpPr>
          <p:cNvPr id="3" name="Rectangle 2"/>
          <p:cNvSpPr/>
          <p:nvPr/>
        </p:nvSpPr>
        <p:spPr>
          <a:xfrm>
            <a:off x="571472" y="4071942"/>
            <a:ext cx="7858180" cy="2308324"/>
          </a:xfrm>
          <a:prstGeom prst="rect">
            <a:avLst/>
          </a:prstGeom>
        </p:spPr>
        <p:txBody>
          <a:bodyPr wrap="square">
            <a:spAutoFit/>
          </a:bodyPr>
          <a:lstStyle/>
          <a:p>
            <a:r>
              <a:rPr lang="fr-FR" dirty="0" smtClean="0"/>
              <a:t>Si ses premiers travaux utilisent les géométries et les matériaux dans une perspective d’optimisation, que ce soit en minimisant les ressources ou en maximisant les performances, il approfondit et étend son vocabulaire conceptuel dans les projets ultérieurs qui nécessitent des exigences programmatiques et contextuelles de plus en plus complexes. Constamment, Calatrava apporte une importance particulière aux attributs constructifs, aux espaces et à la manière dont ceux-ci conviennent adéquatement aux activités des gens qui les occupent, ainsi qu’à la stratégie utilisée pour recouvrir ces espaces.</a:t>
            </a:r>
            <a:endParaRPr lang="fr-F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158" y="500042"/>
            <a:ext cx="7786742" cy="1754326"/>
          </a:xfrm>
          <a:prstGeom prst="rect">
            <a:avLst/>
          </a:prstGeom>
        </p:spPr>
        <p:txBody>
          <a:bodyPr wrap="square">
            <a:spAutoFit/>
          </a:bodyPr>
          <a:lstStyle/>
          <a:p>
            <a:r>
              <a:rPr lang="fr-FR" dirty="0" smtClean="0"/>
              <a:t>La pensée constructive de Calatrava se forge initialement à partir de son travail conceptuel appliqué dans les arts. Constamment, la construction et la formalisation d’une idée conceptuelle sont justifiées par ses explorations artistiques. La structure et la matérialité conçues dans une optique d’optimisation permettent une réponse formelle maîtrisée et calculée. La recherche de mouvement suscite un dynamisme structural qui en fait une signature.</a:t>
            </a:r>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20" y="1428736"/>
            <a:ext cx="6643718" cy="646331"/>
          </a:xfrm>
          <a:prstGeom prst="rect">
            <a:avLst/>
          </a:prstGeom>
        </p:spPr>
        <p:txBody>
          <a:bodyPr wrap="square">
            <a:spAutoFit/>
          </a:bodyPr>
          <a:lstStyle/>
          <a:p>
            <a:r>
              <a:rPr lang="fr-FR" dirty="0" smtClean="0"/>
              <a:t>le profilage des éléments qui composent la structure implique une modification de la forme en fonction des charges reprises</a:t>
            </a:r>
            <a:endParaRPr lang="fr-FR" dirty="0"/>
          </a:p>
        </p:txBody>
      </p:sp>
      <p:sp>
        <p:nvSpPr>
          <p:cNvPr id="3" name="Rectangle 2"/>
          <p:cNvSpPr/>
          <p:nvPr/>
        </p:nvSpPr>
        <p:spPr>
          <a:xfrm>
            <a:off x="285720" y="357166"/>
            <a:ext cx="8143932" cy="923330"/>
          </a:xfrm>
          <a:prstGeom prst="rect">
            <a:avLst/>
          </a:prstGeom>
        </p:spPr>
        <p:txBody>
          <a:bodyPr wrap="square">
            <a:spAutoFit/>
          </a:bodyPr>
          <a:lstStyle/>
          <a:p>
            <a:r>
              <a:rPr lang="fr-FR" dirty="0" smtClean="0"/>
              <a:t>De manière générale, tous les projets de Calatrava cherchent à </a:t>
            </a:r>
            <a:r>
              <a:rPr lang="fr-FR" b="1" dirty="0" smtClean="0"/>
              <a:t>résoudre la conception et les questions structurales par l’optimisation, soit en minimisant les ressources ou en maximisant les performances</a:t>
            </a:r>
            <a:endParaRPr lang="fr-FR" b="1" dirty="0"/>
          </a:p>
        </p:txBody>
      </p:sp>
      <p:sp>
        <p:nvSpPr>
          <p:cNvPr id="4" name="Rectangle 3"/>
          <p:cNvSpPr/>
          <p:nvPr/>
        </p:nvSpPr>
        <p:spPr>
          <a:xfrm>
            <a:off x="357158" y="4786322"/>
            <a:ext cx="8143932" cy="1754326"/>
          </a:xfrm>
          <a:prstGeom prst="rect">
            <a:avLst/>
          </a:prstGeom>
        </p:spPr>
        <p:txBody>
          <a:bodyPr wrap="square">
            <a:spAutoFit/>
          </a:bodyPr>
          <a:lstStyle/>
          <a:p>
            <a:r>
              <a:rPr lang="fr-FR" b="1" dirty="0" smtClean="0">
                <a:solidFill>
                  <a:srgbClr val="FF0000"/>
                </a:solidFill>
              </a:rPr>
              <a:t>la différenciation des éléments selon les matériaux et la spécialisation </a:t>
            </a:r>
            <a:r>
              <a:rPr lang="fr-FR" dirty="0" smtClean="0"/>
              <a:t>de leur fonction permet de </a:t>
            </a:r>
            <a:r>
              <a:rPr lang="fr-FR" b="1" dirty="0" smtClean="0">
                <a:solidFill>
                  <a:srgbClr val="FF0000"/>
                </a:solidFill>
              </a:rPr>
              <a:t>diviser la structure en plusieurs parties</a:t>
            </a:r>
            <a:r>
              <a:rPr lang="fr-FR" dirty="0" smtClean="0"/>
              <a:t>, dont chacune performe une fonction différente selon le matériau optimal à celle-ci. Concrètement, </a:t>
            </a:r>
            <a:r>
              <a:rPr lang="fr-FR" b="1" dirty="0" smtClean="0">
                <a:solidFill>
                  <a:srgbClr val="FF0000"/>
                </a:solidFill>
              </a:rPr>
              <a:t>un élément qui travaillerait à la fois en </a:t>
            </a:r>
            <a:r>
              <a:rPr lang="fr-FR" b="1" u="sng" dirty="0" smtClean="0">
                <a:solidFill>
                  <a:schemeClr val="tx2"/>
                </a:solidFill>
              </a:rPr>
              <a:t>compression</a:t>
            </a:r>
            <a:r>
              <a:rPr lang="fr-FR" b="1" dirty="0" smtClean="0">
                <a:solidFill>
                  <a:srgbClr val="FF0000"/>
                </a:solidFill>
              </a:rPr>
              <a:t> et en </a:t>
            </a:r>
            <a:r>
              <a:rPr lang="fr-FR" b="1" u="sng" dirty="0" smtClean="0">
                <a:solidFill>
                  <a:schemeClr val="tx2"/>
                </a:solidFill>
              </a:rPr>
              <a:t>tension</a:t>
            </a:r>
            <a:r>
              <a:rPr lang="fr-FR" b="1" dirty="0" smtClean="0">
                <a:solidFill>
                  <a:srgbClr val="FF0000"/>
                </a:solidFill>
              </a:rPr>
              <a:t> serait divisé selon le type de charge repris, </a:t>
            </a:r>
            <a:r>
              <a:rPr lang="fr-FR" dirty="0" smtClean="0"/>
              <a:t>auquel le concepteur attribue une matérialité différente qui répond adéquatement à celle-ci. </a:t>
            </a:r>
            <a:endParaRPr lang="fr-FR" dirty="0"/>
          </a:p>
        </p:txBody>
      </p:sp>
      <p:sp>
        <p:nvSpPr>
          <p:cNvPr id="40962" name="AutoShape 2" descr="RÃ©sultat de recherche d'images pour &quot;calatrava santiago/ lyo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0964" name="AutoShape 4" descr="RÃ©sultat de recherche d'images pour &quot;calatrava santiago/ lyo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0966" name="Picture 6" descr="lyon-st-exupery-gare-tgv-2"/>
          <p:cNvPicPr>
            <a:picLocks noChangeAspect="1" noChangeArrowheads="1"/>
          </p:cNvPicPr>
          <p:nvPr/>
        </p:nvPicPr>
        <p:blipFill>
          <a:blip r:embed="rId2"/>
          <a:srcRect/>
          <a:stretch>
            <a:fillRect/>
          </a:stretch>
        </p:blipFill>
        <p:spPr bwMode="auto">
          <a:xfrm>
            <a:off x="428596" y="2052283"/>
            <a:ext cx="3643337" cy="2734039"/>
          </a:xfrm>
          <a:prstGeom prst="rect">
            <a:avLst/>
          </a:prstGeom>
          <a:noFill/>
        </p:spPr>
      </p:pic>
      <p:sp>
        <p:nvSpPr>
          <p:cNvPr id="8" name="Rectangle 7"/>
          <p:cNvSpPr/>
          <p:nvPr/>
        </p:nvSpPr>
        <p:spPr>
          <a:xfrm>
            <a:off x="4214810" y="3854239"/>
            <a:ext cx="4572000" cy="646331"/>
          </a:xfrm>
          <a:prstGeom prst="rect">
            <a:avLst/>
          </a:prstGeom>
        </p:spPr>
        <p:txBody>
          <a:bodyPr>
            <a:spAutoFit/>
          </a:bodyPr>
          <a:lstStyle/>
          <a:p>
            <a:r>
              <a:rPr lang="fr-FR" b="1" dirty="0" smtClean="0"/>
              <a:t>le béton sera préféré aux charges en compression</a:t>
            </a:r>
            <a:r>
              <a:rPr lang="fr-FR" dirty="0" smtClean="0"/>
              <a:t> </a:t>
            </a:r>
            <a:endParaRPr lang="fr-FR" dirty="0"/>
          </a:p>
        </p:txBody>
      </p:sp>
      <p:sp>
        <p:nvSpPr>
          <p:cNvPr id="9" name="Rectangle 8"/>
          <p:cNvSpPr/>
          <p:nvPr/>
        </p:nvSpPr>
        <p:spPr>
          <a:xfrm>
            <a:off x="4572000" y="2571744"/>
            <a:ext cx="2996718" cy="369332"/>
          </a:xfrm>
          <a:prstGeom prst="rect">
            <a:avLst/>
          </a:prstGeom>
        </p:spPr>
        <p:txBody>
          <a:bodyPr wrap="none">
            <a:spAutoFit/>
          </a:bodyPr>
          <a:lstStyle/>
          <a:p>
            <a:r>
              <a:rPr lang="fr-FR" b="1" dirty="0" smtClean="0"/>
              <a:t>l’acier sera utilisé en tension</a:t>
            </a:r>
            <a:r>
              <a:rPr lang="fr-FR" dirty="0" smtClean="0"/>
              <a:t>. </a:t>
            </a:r>
            <a:endParaRPr lang="fr-FR" dirty="0"/>
          </a:p>
        </p:txBody>
      </p:sp>
      <p:sp>
        <p:nvSpPr>
          <p:cNvPr id="10" name="Rectangle 9"/>
          <p:cNvSpPr/>
          <p:nvPr/>
        </p:nvSpPr>
        <p:spPr>
          <a:xfrm>
            <a:off x="214282" y="3357562"/>
            <a:ext cx="1714512" cy="1285884"/>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avec flèche 11"/>
          <p:cNvCxnSpPr>
            <a:stCxn id="8" idx="1"/>
          </p:cNvCxnSpPr>
          <p:nvPr/>
        </p:nvCxnSpPr>
        <p:spPr>
          <a:xfrm rot="10800000">
            <a:off x="1142976" y="3857629"/>
            <a:ext cx="3071834" cy="319777"/>
          </a:xfrm>
          <a:prstGeom prst="straightConnector1">
            <a:avLst/>
          </a:prstGeom>
          <a:ln w="76200">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5" name="Ellipse 14"/>
          <p:cNvSpPr/>
          <p:nvPr/>
        </p:nvSpPr>
        <p:spPr>
          <a:xfrm>
            <a:off x="571472" y="2071678"/>
            <a:ext cx="3643338" cy="164307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avec flèche 16"/>
          <p:cNvCxnSpPr/>
          <p:nvPr/>
        </p:nvCxnSpPr>
        <p:spPr>
          <a:xfrm rot="10800000">
            <a:off x="3500430" y="2928934"/>
            <a:ext cx="3786214" cy="1588"/>
          </a:xfrm>
          <a:prstGeom prst="straightConnector1">
            <a:avLst/>
          </a:prstGeom>
          <a:ln w="57150">
            <a:solidFill>
              <a:srgbClr val="FFFF00"/>
            </a:solidFill>
            <a:prstDash val="dashDot"/>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blinds(horizontal)">
                                      <p:cBhvr>
                                        <p:cTn id="7" dur="500"/>
                                        <p:tgtEl>
                                          <p:spTgt spid="409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par>
                                <p:cTn id="18" presetID="3" presetClass="entr" presetSubtype="1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par>
                                <p:cTn id="29" presetID="3" presetClass="entr" presetSubtype="1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linds(horizontal)">
                                      <p:cBhvr>
                                        <p:cTn id="31" dur="500"/>
                                        <p:tgtEl>
                                          <p:spTgt spid="1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928662" y="1214422"/>
            <a:ext cx="7286676" cy="369332"/>
          </a:xfrm>
          <a:prstGeom prst="rect">
            <a:avLst/>
          </a:prstGeom>
          <a:noFill/>
        </p:spPr>
        <p:txBody>
          <a:bodyPr wrap="square" rtlCol="0">
            <a:spAutoFit/>
          </a:bodyPr>
          <a:lstStyle/>
          <a:p>
            <a:r>
              <a:rPr lang="fr-FR" dirty="0" smtClean="0"/>
              <a:t>L’exemple du projet de: Cité des Arts et des Sciences à </a:t>
            </a:r>
            <a:r>
              <a:rPr lang="fr-FR" dirty="0" err="1" smtClean="0"/>
              <a:t>Valance</a:t>
            </a:r>
            <a:endParaRPr lang="fr-FR"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p:cNvPicPr>
            <a:picLocks noChangeAspect="1" noChangeArrowheads="1"/>
          </p:cNvPicPr>
          <p:nvPr/>
        </p:nvPicPr>
        <p:blipFill>
          <a:blip r:embed="rId2"/>
          <a:srcRect l="5527" t="17773" r="64275" b="59766"/>
          <a:stretch>
            <a:fillRect/>
          </a:stretch>
        </p:blipFill>
        <p:spPr bwMode="auto">
          <a:xfrm>
            <a:off x="4643438" y="5214926"/>
            <a:ext cx="3929090" cy="1643074"/>
          </a:xfrm>
          <a:prstGeom prst="rect">
            <a:avLst/>
          </a:prstGeom>
          <a:noFill/>
          <a:ln w="9525">
            <a:noFill/>
            <a:miter lim="800000"/>
            <a:headEnd/>
            <a:tailEnd/>
          </a:ln>
          <a:effectLst/>
        </p:spPr>
      </p:pic>
      <p:sp>
        <p:nvSpPr>
          <p:cNvPr id="2" name="Rectangle 1"/>
          <p:cNvSpPr/>
          <p:nvPr/>
        </p:nvSpPr>
        <p:spPr>
          <a:xfrm>
            <a:off x="571472" y="500042"/>
            <a:ext cx="7572428" cy="646331"/>
          </a:xfrm>
          <a:prstGeom prst="rect">
            <a:avLst/>
          </a:prstGeom>
        </p:spPr>
        <p:txBody>
          <a:bodyPr wrap="square">
            <a:spAutoFit/>
          </a:bodyPr>
          <a:lstStyle/>
          <a:p>
            <a:r>
              <a:rPr lang="fr-FR" dirty="0" smtClean="0"/>
              <a:t>Il parvient donc, dans l’Hémisphère, à créer un équilibre </a:t>
            </a:r>
            <a:r>
              <a:rPr lang="fr-FR" b="1" dirty="0" smtClean="0">
                <a:solidFill>
                  <a:srgbClr val="00B0F0"/>
                </a:solidFill>
              </a:rPr>
              <a:t>entre l’esthétisme formelle et les prouesses techniques.</a:t>
            </a:r>
            <a:endParaRPr lang="fr-FR" b="1" dirty="0">
              <a:solidFill>
                <a:srgbClr val="00B0F0"/>
              </a:solidFill>
            </a:endParaRPr>
          </a:p>
        </p:txBody>
      </p:sp>
      <p:sp>
        <p:nvSpPr>
          <p:cNvPr id="3" name="Rectangle 2"/>
          <p:cNvSpPr/>
          <p:nvPr/>
        </p:nvSpPr>
        <p:spPr>
          <a:xfrm>
            <a:off x="571472" y="1214422"/>
            <a:ext cx="7715304" cy="646331"/>
          </a:xfrm>
          <a:prstGeom prst="rect">
            <a:avLst/>
          </a:prstGeom>
        </p:spPr>
        <p:txBody>
          <a:bodyPr wrap="square">
            <a:spAutoFit/>
          </a:bodyPr>
          <a:lstStyle/>
          <a:p>
            <a:r>
              <a:rPr lang="fr-FR" dirty="0" smtClean="0"/>
              <a:t>Concernant les distributions de charges dans les différents éléments structuraux de l’Hémisphère, on retrouve un système plutôt simple mais efficace. </a:t>
            </a:r>
            <a:endParaRPr lang="fr-FR" dirty="0"/>
          </a:p>
        </p:txBody>
      </p:sp>
      <p:sp>
        <p:nvSpPr>
          <p:cNvPr id="5" name="Rectangle 4"/>
          <p:cNvSpPr/>
          <p:nvPr/>
        </p:nvSpPr>
        <p:spPr>
          <a:xfrm>
            <a:off x="4572000" y="4071942"/>
            <a:ext cx="4572000" cy="923330"/>
          </a:xfrm>
          <a:prstGeom prst="rect">
            <a:avLst/>
          </a:prstGeom>
        </p:spPr>
        <p:txBody>
          <a:bodyPr>
            <a:spAutoFit/>
          </a:bodyPr>
          <a:lstStyle/>
          <a:p>
            <a:r>
              <a:rPr lang="fr-FR" dirty="0" smtClean="0"/>
              <a:t>Ensuite, ces efforts, maintenant en compression dans les arches, sont retenus aux extrémités par des contreforts triangulaires. </a:t>
            </a:r>
            <a:endParaRPr lang="fr-FR" dirty="0"/>
          </a:p>
        </p:txBody>
      </p:sp>
      <p:sp>
        <p:nvSpPr>
          <p:cNvPr id="6" name="Rectangle 5"/>
          <p:cNvSpPr/>
          <p:nvPr/>
        </p:nvSpPr>
        <p:spPr>
          <a:xfrm>
            <a:off x="4572000" y="4714884"/>
            <a:ext cx="4572000" cy="646331"/>
          </a:xfrm>
          <a:prstGeom prst="rect">
            <a:avLst/>
          </a:prstGeom>
        </p:spPr>
        <p:txBody>
          <a:bodyPr>
            <a:spAutoFit/>
          </a:bodyPr>
          <a:lstStyle/>
          <a:p>
            <a:r>
              <a:rPr lang="fr-FR" dirty="0" smtClean="0"/>
              <a:t>Ces charges sont redistribuées finalement au sol grâce au système en compression. </a:t>
            </a:r>
            <a:endParaRPr lang="fr-FR" dirty="0"/>
          </a:p>
        </p:txBody>
      </p:sp>
      <p:sp>
        <p:nvSpPr>
          <p:cNvPr id="7" name="Rectangle 6"/>
          <p:cNvSpPr/>
          <p:nvPr/>
        </p:nvSpPr>
        <p:spPr>
          <a:xfrm>
            <a:off x="428596" y="6000768"/>
            <a:ext cx="4000528" cy="923330"/>
          </a:xfrm>
          <a:prstGeom prst="rect">
            <a:avLst/>
          </a:prstGeom>
        </p:spPr>
        <p:txBody>
          <a:bodyPr wrap="square">
            <a:spAutoFit/>
          </a:bodyPr>
          <a:lstStyle/>
          <a:p>
            <a:r>
              <a:rPr lang="fr-FR" dirty="0" smtClean="0"/>
              <a:t>La symétrie du bâtiment permet le bon fonctionnement de ce système de transfère de charge.</a:t>
            </a:r>
            <a:endParaRPr lang="fr-FR" dirty="0"/>
          </a:p>
        </p:txBody>
      </p:sp>
      <p:pic>
        <p:nvPicPr>
          <p:cNvPr id="43010" name="Picture 2"/>
          <p:cNvPicPr>
            <a:picLocks noChangeAspect="1" noChangeArrowheads="1"/>
          </p:cNvPicPr>
          <p:nvPr/>
        </p:nvPicPr>
        <p:blipFill>
          <a:blip r:embed="rId3"/>
          <a:srcRect l="6039" t="43946" r="64861" b="28711"/>
          <a:stretch>
            <a:fillRect/>
          </a:stretch>
        </p:blipFill>
        <p:spPr bwMode="auto">
          <a:xfrm>
            <a:off x="4714876" y="2143116"/>
            <a:ext cx="3786214" cy="2000264"/>
          </a:xfrm>
          <a:prstGeom prst="rect">
            <a:avLst/>
          </a:prstGeom>
          <a:noFill/>
          <a:ln w="9525">
            <a:noFill/>
            <a:miter lim="800000"/>
            <a:headEnd/>
            <a:tailEnd/>
          </a:ln>
          <a:effectLst/>
        </p:spPr>
      </p:pic>
      <p:pic>
        <p:nvPicPr>
          <p:cNvPr id="43011" name="Picture 3"/>
          <p:cNvPicPr>
            <a:picLocks noChangeAspect="1" noChangeArrowheads="1"/>
          </p:cNvPicPr>
          <p:nvPr/>
        </p:nvPicPr>
        <p:blipFill>
          <a:blip r:embed="rId4"/>
          <a:srcRect l="65373" t="10937" r="2782" b="29492"/>
          <a:stretch>
            <a:fillRect/>
          </a:stretch>
        </p:blipFill>
        <p:spPr bwMode="auto">
          <a:xfrm>
            <a:off x="482466" y="2000241"/>
            <a:ext cx="3803781" cy="4000528"/>
          </a:xfrm>
          <a:prstGeom prst="rect">
            <a:avLst/>
          </a:prstGeom>
          <a:noFill/>
          <a:ln w="9525">
            <a:noFill/>
            <a:miter lim="800000"/>
            <a:headEnd/>
            <a:tailEnd/>
          </a:ln>
          <a:effectLst/>
        </p:spPr>
      </p:pic>
      <p:cxnSp>
        <p:nvCxnSpPr>
          <p:cNvPr id="11" name="Connecteur droit avec flèche 10"/>
          <p:cNvCxnSpPr/>
          <p:nvPr/>
        </p:nvCxnSpPr>
        <p:spPr>
          <a:xfrm>
            <a:off x="7358082" y="2643182"/>
            <a:ext cx="357190"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rot="10800000" flipV="1">
            <a:off x="6072198" y="2285992"/>
            <a:ext cx="500066"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7786710" y="3000372"/>
            <a:ext cx="428628" cy="35719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6643702" y="2285992"/>
            <a:ext cx="642942" cy="2857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5572132" y="3214686"/>
            <a:ext cx="3571868" cy="923330"/>
          </a:xfrm>
          <a:prstGeom prst="rect">
            <a:avLst/>
          </a:prstGeom>
          <a:solidFill>
            <a:schemeClr val="bg1">
              <a:lumMod val="85000"/>
              <a:alpha val="61000"/>
            </a:schemeClr>
          </a:solidFill>
        </p:spPr>
        <p:txBody>
          <a:bodyPr wrap="square">
            <a:spAutoFit/>
          </a:bodyPr>
          <a:lstStyle/>
          <a:p>
            <a:r>
              <a:rPr lang="fr-FR" b="1" dirty="0" smtClean="0"/>
              <a:t>Les forces verticales </a:t>
            </a:r>
            <a:r>
              <a:rPr lang="fr-FR" dirty="0" smtClean="0"/>
              <a:t>sur la toiture du planétarium sont </a:t>
            </a:r>
            <a:r>
              <a:rPr lang="fr-FR" b="1" dirty="0" smtClean="0">
                <a:solidFill>
                  <a:srgbClr val="FF0000"/>
                </a:solidFill>
              </a:rPr>
              <a:t>transférées aux arches en bétons armés. </a:t>
            </a:r>
            <a:endParaRPr lang="fr-FR" dirty="0"/>
          </a:p>
        </p:txBody>
      </p:sp>
      <p:sp>
        <p:nvSpPr>
          <p:cNvPr id="20" name="Arc 19"/>
          <p:cNvSpPr/>
          <p:nvPr/>
        </p:nvSpPr>
        <p:spPr>
          <a:xfrm rot="21089967" flipH="1">
            <a:off x="6602295" y="2856606"/>
            <a:ext cx="1099404" cy="1231921"/>
          </a:xfrm>
          <a:prstGeom prst="arc">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p:cNvSpPr/>
          <p:nvPr/>
        </p:nvSpPr>
        <p:spPr>
          <a:xfrm rot="20969762" flipH="1">
            <a:off x="5429256" y="2500306"/>
            <a:ext cx="1428728" cy="1571636"/>
          </a:xfrm>
          <a:prstGeom prst="arc">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rc 21"/>
          <p:cNvSpPr/>
          <p:nvPr/>
        </p:nvSpPr>
        <p:spPr>
          <a:xfrm rot="21089967" flipH="1">
            <a:off x="5973269" y="2582218"/>
            <a:ext cx="1214446" cy="1428760"/>
          </a:xfrm>
          <a:prstGeom prst="arc">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3" name="Arc 22"/>
          <p:cNvSpPr/>
          <p:nvPr/>
        </p:nvSpPr>
        <p:spPr>
          <a:xfrm rot="10491820">
            <a:off x="5248994" y="2669764"/>
            <a:ext cx="5789809" cy="1020454"/>
          </a:xfrm>
          <a:prstGeom prst="arc">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26" name="Picture 5"/>
          <p:cNvPicPr>
            <a:picLocks noChangeAspect="1" noChangeArrowheads="1"/>
          </p:cNvPicPr>
          <p:nvPr/>
        </p:nvPicPr>
        <p:blipFill>
          <a:blip r:embed="rId2"/>
          <a:srcRect l="65922" t="29492" r="4429" b="38281"/>
          <a:stretch>
            <a:fillRect/>
          </a:stretch>
        </p:blipFill>
        <p:spPr bwMode="auto">
          <a:xfrm>
            <a:off x="642910" y="2000240"/>
            <a:ext cx="3857652" cy="23574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3011"/>
                                        </p:tgtEl>
                                        <p:attrNameLst>
                                          <p:attrName>style.visibility</p:attrName>
                                        </p:attrNameLst>
                                      </p:cBhvr>
                                      <p:to>
                                        <p:strVal val="visible"/>
                                      </p:to>
                                    </p:set>
                                    <p:animEffect transition="in" filter="blinds(horizontal)">
                                      <p:cBhvr>
                                        <p:cTn id="17" dur="500"/>
                                        <p:tgtEl>
                                          <p:spTgt spid="43011"/>
                                        </p:tgtEl>
                                      </p:cBhvr>
                                    </p:animEffect>
                                  </p:childTnLst>
                                </p:cTn>
                              </p:par>
                              <p:par>
                                <p:cTn id="18" presetID="3" presetClass="entr" presetSubtype="10" fill="hold" nodeType="withEffect">
                                  <p:stCondLst>
                                    <p:cond delay="0"/>
                                  </p:stCondLst>
                                  <p:childTnLst>
                                    <p:set>
                                      <p:cBhvr>
                                        <p:cTn id="19" dur="1" fill="hold">
                                          <p:stCondLst>
                                            <p:cond delay="0"/>
                                          </p:stCondLst>
                                        </p:cTn>
                                        <p:tgtEl>
                                          <p:spTgt spid="43010"/>
                                        </p:tgtEl>
                                        <p:attrNameLst>
                                          <p:attrName>style.visibility</p:attrName>
                                        </p:attrNameLst>
                                      </p:cBhvr>
                                      <p:to>
                                        <p:strVal val="visible"/>
                                      </p:to>
                                    </p:set>
                                    <p:animEffect transition="in" filter="blinds(horizontal)">
                                      <p:cBhvr>
                                        <p:cTn id="20" dur="500"/>
                                        <p:tgtEl>
                                          <p:spTgt spid="430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3" presetClass="exit" presetSubtype="10" fill="hold" nodeType="withEffect">
                                  <p:stCondLst>
                                    <p:cond delay="0"/>
                                  </p:stCondLst>
                                  <p:childTnLst>
                                    <p:animEffect transition="out" filter="blinds(horizontal)">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par>
                                <p:cTn id="54" presetID="3" presetClass="exit" presetSubtype="10" fill="hold" nodeType="withEffect">
                                  <p:stCondLst>
                                    <p:cond delay="0"/>
                                  </p:stCondLst>
                                  <p:childTnLst>
                                    <p:animEffect transition="out" filter="blinds(horizontal)">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13"/>
                                        </p:tgtEl>
                                      </p:cBhvr>
                                    </p:animEffect>
                                    <p:set>
                                      <p:cBhvr>
                                        <p:cTn id="59" dur="1" fill="hold">
                                          <p:stCondLst>
                                            <p:cond delay="499"/>
                                          </p:stCondLst>
                                        </p:cTn>
                                        <p:tgtEl>
                                          <p:spTgt spid="13"/>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500" fill="hold"/>
                                        <p:tgtEl>
                                          <p:spTgt spid="22"/>
                                        </p:tgtEl>
                                        <p:attrNameLst>
                                          <p:attrName>ppt_x</p:attrName>
                                        </p:attrNameLst>
                                      </p:cBhvr>
                                      <p:tavLst>
                                        <p:tav tm="0">
                                          <p:val>
                                            <p:strVal val="#ppt_x"/>
                                          </p:val>
                                        </p:tav>
                                        <p:tav tm="100000">
                                          <p:val>
                                            <p:strVal val="#ppt_x"/>
                                          </p:val>
                                        </p:tav>
                                      </p:tavLst>
                                    </p:anim>
                                    <p:anim calcmode="lin" valueType="num">
                                      <p:cBhvr additive="base">
                                        <p:cTn id="69" dur="500" fill="hold"/>
                                        <p:tgtEl>
                                          <p:spTgt spid="22"/>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500" fill="hold"/>
                                        <p:tgtEl>
                                          <p:spTgt spid="21"/>
                                        </p:tgtEl>
                                        <p:attrNameLst>
                                          <p:attrName>ppt_x</p:attrName>
                                        </p:attrNameLst>
                                      </p:cBhvr>
                                      <p:tavLst>
                                        <p:tav tm="0">
                                          <p:val>
                                            <p:strVal val="#ppt_x"/>
                                          </p:val>
                                        </p:tav>
                                        <p:tav tm="100000">
                                          <p:val>
                                            <p:strVal val="#ppt_x"/>
                                          </p:val>
                                        </p:tav>
                                      </p:tavLst>
                                    </p:anim>
                                    <p:anim calcmode="lin" valueType="num">
                                      <p:cBhvr additive="base">
                                        <p:cTn id="73" dur="500" fill="hold"/>
                                        <p:tgtEl>
                                          <p:spTgt spid="2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 calcmode="lin" valueType="num">
                                      <p:cBhvr additive="base">
                                        <p:cTn id="76" dur="500" fill="hold"/>
                                        <p:tgtEl>
                                          <p:spTgt spid="5"/>
                                        </p:tgtEl>
                                        <p:attrNameLst>
                                          <p:attrName>ppt_x</p:attrName>
                                        </p:attrNameLst>
                                      </p:cBhvr>
                                      <p:tavLst>
                                        <p:tav tm="0">
                                          <p:val>
                                            <p:strVal val="#ppt_x"/>
                                          </p:val>
                                        </p:tav>
                                        <p:tav tm="100000">
                                          <p:val>
                                            <p:strVal val="#ppt_x"/>
                                          </p:val>
                                        </p:tav>
                                      </p:tavLst>
                                    </p:anim>
                                    <p:anim calcmode="lin" valueType="num">
                                      <p:cBhvr additive="base">
                                        <p:cTn id="77" dur="500" fill="hold"/>
                                        <p:tgtEl>
                                          <p:spTgt spid="5"/>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3" presetClass="exit" presetSubtype="10" fill="hold" grpId="1" nodeType="withEffect">
                                  <p:stCondLst>
                                    <p:cond delay="0"/>
                                  </p:stCondLst>
                                  <p:childTnLst>
                                    <p:animEffect transition="out" filter="blinds(horizont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par>
                                <p:cTn id="90" presetID="3" presetClass="exit" presetSubtype="10" fill="hold" grpId="1" nodeType="withEffect">
                                  <p:stCondLst>
                                    <p:cond delay="0"/>
                                  </p:stCondLst>
                                  <p:childTnLst>
                                    <p:animEffect transition="out" filter="blinds(horizontal)">
                                      <p:cBhvr>
                                        <p:cTn id="91" dur="500"/>
                                        <p:tgtEl>
                                          <p:spTgt spid="21"/>
                                        </p:tgtEl>
                                      </p:cBhvr>
                                    </p:animEffect>
                                    <p:set>
                                      <p:cBhvr>
                                        <p:cTn id="92" dur="1" fill="hold">
                                          <p:stCondLst>
                                            <p:cond delay="499"/>
                                          </p:stCondLst>
                                        </p:cTn>
                                        <p:tgtEl>
                                          <p:spTgt spid="21"/>
                                        </p:tgtEl>
                                        <p:attrNameLst>
                                          <p:attrName>style.visibility</p:attrName>
                                        </p:attrNameLst>
                                      </p:cBhvr>
                                      <p:to>
                                        <p:strVal val="hidden"/>
                                      </p:to>
                                    </p:set>
                                  </p:childTnLst>
                                </p:cTn>
                              </p:par>
                              <p:par>
                                <p:cTn id="93" presetID="3" presetClass="exit" presetSubtype="10" fill="hold" grpId="1" nodeType="withEffect">
                                  <p:stCondLst>
                                    <p:cond delay="0"/>
                                  </p:stCondLst>
                                  <p:childTnLst>
                                    <p:animEffect transition="out" filter="blinds(horizontal)">
                                      <p:cBhvr>
                                        <p:cTn id="94" dur="500"/>
                                        <p:tgtEl>
                                          <p:spTgt spid="5"/>
                                        </p:tgtEl>
                                      </p:cBhvr>
                                    </p:animEffect>
                                    <p:set>
                                      <p:cBhvr>
                                        <p:cTn id="95" dur="1" fill="hold">
                                          <p:stCondLst>
                                            <p:cond delay="499"/>
                                          </p:stCondLst>
                                        </p:cTn>
                                        <p:tgtEl>
                                          <p:spTgt spid="5"/>
                                        </p:tgtEl>
                                        <p:attrNameLst>
                                          <p:attrName>style.visibility</p:attrName>
                                        </p:attrNameLst>
                                      </p:cBhvr>
                                      <p:to>
                                        <p:strVal val="hidden"/>
                                      </p:to>
                                    </p:set>
                                  </p:childTnLst>
                                </p:cTn>
                              </p:par>
                              <p:par>
                                <p:cTn id="96" presetID="3" presetClass="exit" presetSubtype="10" fill="hold" nodeType="withEffect">
                                  <p:stCondLst>
                                    <p:cond delay="0"/>
                                  </p:stCondLst>
                                  <p:childTnLst>
                                    <p:animEffect transition="out" filter="blinds(horizontal)">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6"/>
                                        </p:tgtEl>
                                        <p:attrNameLst>
                                          <p:attrName>style.visibility</p:attrName>
                                        </p:attrNameLst>
                                      </p:cBhvr>
                                      <p:to>
                                        <p:strVal val="visible"/>
                                      </p:to>
                                    </p:set>
                                    <p:anim calcmode="lin" valueType="num">
                                      <p:cBhvr additive="base">
                                        <p:cTn id="103" dur="500" fill="hold"/>
                                        <p:tgtEl>
                                          <p:spTgt spid="6"/>
                                        </p:tgtEl>
                                        <p:attrNameLst>
                                          <p:attrName>ppt_x</p:attrName>
                                        </p:attrNameLst>
                                      </p:cBhvr>
                                      <p:tavLst>
                                        <p:tav tm="0">
                                          <p:val>
                                            <p:strVal val="#ppt_x"/>
                                          </p:val>
                                        </p:tav>
                                        <p:tav tm="100000">
                                          <p:val>
                                            <p:strVal val="#ppt_x"/>
                                          </p:val>
                                        </p:tav>
                                      </p:tavLst>
                                    </p:anim>
                                    <p:anim calcmode="lin" valueType="num">
                                      <p:cBhvr additive="base">
                                        <p:cTn id="104" dur="500" fill="hold"/>
                                        <p:tgtEl>
                                          <p:spTgt spid="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 calcmode="lin" valueType="num">
                                      <p:cBhvr additive="base">
                                        <p:cTn id="107" dur="500" fill="hold"/>
                                        <p:tgtEl>
                                          <p:spTgt spid="23"/>
                                        </p:tgtEl>
                                        <p:attrNameLst>
                                          <p:attrName>ppt_x</p:attrName>
                                        </p:attrNameLst>
                                      </p:cBhvr>
                                      <p:tavLst>
                                        <p:tav tm="0">
                                          <p:val>
                                            <p:strVal val="#ppt_x"/>
                                          </p:val>
                                        </p:tav>
                                        <p:tav tm="100000">
                                          <p:val>
                                            <p:strVal val="#ppt_x"/>
                                          </p:val>
                                        </p:tav>
                                      </p:tavLst>
                                    </p:anim>
                                    <p:anim calcmode="lin" valueType="num">
                                      <p:cBhvr additive="base">
                                        <p:cTn id="10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 presetClass="exit" presetSubtype="10" fill="hold" grpId="1" nodeType="clickEffect">
                                  <p:stCondLst>
                                    <p:cond delay="0"/>
                                  </p:stCondLst>
                                  <p:childTnLst>
                                    <p:animEffect transition="out" filter="blinds(horizontal)">
                                      <p:cBhvr>
                                        <p:cTn id="112" dur="500"/>
                                        <p:tgtEl>
                                          <p:spTgt spid="6"/>
                                        </p:tgtEl>
                                      </p:cBhvr>
                                    </p:animEffect>
                                    <p:set>
                                      <p:cBhvr>
                                        <p:cTn id="113" dur="1" fill="hold">
                                          <p:stCondLst>
                                            <p:cond delay="499"/>
                                          </p:stCondLst>
                                        </p:cTn>
                                        <p:tgtEl>
                                          <p:spTgt spid="6"/>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23"/>
                                        </p:tgtEl>
                                      </p:cBhvr>
                                    </p:animEffect>
                                    <p:set>
                                      <p:cBhvr>
                                        <p:cTn id="116" dur="1" fill="hold">
                                          <p:stCondLst>
                                            <p:cond delay="499"/>
                                          </p:stCondLst>
                                        </p:cTn>
                                        <p:tgtEl>
                                          <p:spTgt spid="23"/>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7"/>
                                        </p:tgtEl>
                                        <p:attrNameLst>
                                          <p:attrName>style.visibility</p:attrName>
                                        </p:attrNameLst>
                                      </p:cBhvr>
                                      <p:to>
                                        <p:strVal val="visible"/>
                                      </p:to>
                                    </p:set>
                                    <p:anim calcmode="lin" valueType="num">
                                      <p:cBhvr additive="base">
                                        <p:cTn id="121" dur="500" fill="hold"/>
                                        <p:tgtEl>
                                          <p:spTgt spid="7"/>
                                        </p:tgtEl>
                                        <p:attrNameLst>
                                          <p:attrName>ppt_x</p:attrName>
                                        </p:attrNameLst>
                                      </p:cBhvr>
                                      <p:tavLst>
                                        <p:tav tm="0">
                                          <p:val>
                                            <p:strVal val="#ppt_x"/>
                                          </p:val>
                                        </p:tav>
                                        <p:tav tm="100000">
                                          <p:val>
                                            <p:strVal val="#ppt_x"/>
                                          </p:val>
                                        </p:tav>
                                      </p:tavLst>
                                    </p:anim>
                                    <p:anim calcmode="lin" valueType="num">
                                      <p:cBhvr additive="base">
                                        <p:cTn id="122" dur="500" fill="hold"/>
                                        <p:tgtEl>
                                          <p:spTgt spid="7"/>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3013"/>
                                        </p:tgtEl>
                                        <p:attrNameLst>
                                          <p:attrName>style.visibility</p:attrName>
                                        </p:attrNameLst>
                                      </p:cBhvr>
                                      <p:to>
                                        <p:strVal val="visible"/>
                                      </p:to>
                                    </p:set>
                                    <p:anim calcmode="lin" valueType="num">
                                      <p:cBhvr additive="base">
                                        <p:cTn id="125" dur="500" fill="hold"/>
                                        <p:tgtEl>
                                          <p:spTgt spid="43013"/>
                                        </p:tgtEl>
                                        <p:attrNameLst>
                                          <p:attrName>ppt_x</p:attrName>
                                        </p:attrNameLst>
                                      </p:cBhvr>
                                      <p:tavLst>
                                        <p:tav tm="0">
                                          <p:val>
                                            <p:strVal val="#ppt_x"/>
                                          </p:val>
                                        </p:tav>
                                        <p:tav tm="100000">
                                          <p:val>
                                            <p:strVal val="#ppt_x"/>
                                          </p:val>
                                        </p:tav>
                                      </p:tavLst>
                                    </p:anim>
                                    <p:anim calcmode="lin" valueType="num">
                                      <p:cBhvr additive="base">
                                        <p:cTn id="126"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5" grpId="1"/>
      <p:bldP spid="6" grpId="0"/>
      <p:bldP spid="6" grpId="1"/>
      <p:bldP spid="7" grpId="0"/>
      <p:bldP spid="4" grpId="0" animBg="1"/>
      <p:bldP spid="4"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28596" y="2571744"/>
            <a:ext cx="4143404" cy="369332"/>
          </a:xfrm>
          <a:prstGeom prst="rect">
            <a:avLst/>
          </a:prstGeom>
          <a:noFill/>
        </p:spPr>
        <p:txBody>
          <a:bodyPr wrap="square" rtlCol="0">
            <a:spAutoFit/>
          </a:bodyPr>
          <a:lstStyle/>
          <a:p>
            <a:r>
              <a:rPr lang="fr-FR" b="1" dirty="0" smtClean="0">
                <a:solidFill>
                  <a:srgbClr val="FF0000"/>
                </a:solidFill>
              </a:rPr>
              <a:t>Est-ce que c’est suffisant?</a:t>
            </a:r>
            <a:endParaRPr lang="fr-FR" b="1" dirty="0">
              <a:solidFill>
                <a:srgbClr val="FF0000"/>
              </a:solidFill>
            </a:endParaRPr>
          </a:p>
        </p:txBody>
      </p:sp>
      <p:sp>
        <p:nvSpPr>
          <p:cNvPr id="46081" name="Rectangle 1"/>
          <p:cNvSpPr>
            <a:spLocks noChangeArrowheads="1"/>
          </p:cNvSpPr>
          <p:nvPr/>
        </p:nvSpPr>
        <p:spPr bwMode="auto">
          <a:xfrm>
            <a:off x="500034" y="3492531"/>
            <a:ext cx="8501090" cy="2215991"/>
          </a:xfrm>
          <a:prstGeom prst="rect">
            <a:avLst/>
          </a:prstGeom>
          <a:solidFill>
            <a:srgbClr val="F8F9FA"/>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222222"/>
                </a:solidFill>
                <a:effectLst/>
                <a:latin typeface="Times New Roman" pitchFamily="18" charset="0"/>
                <a:cs typeface="Times New Roman" pitchFamily="18" charset="0"/>
              </a:rPr>
              <a:t>La structure </a:t>
            </a:r>
            <a:r>
              <a:rPr lang="fr-FR" dirty="0" smtClean="0">
                <a:solidFill>
                  <a:srgbClr val="222222"/>
                </a:solidFill>
                <a:latin typeface="Times New Roman" pitchFamily="18" charset="0"/>
                <a:cs typeface="Times New Roman" pitchFamily="18" charset="0"/>
              </a:rPr>
              <a:t>(</a:t>
            </a:r>
            <a:r>
              <a:rPr lang="fr-FR" dirty="0" err="1" smtClean="0">
                <a:solidFill>
                  <a:srgbClr val="222222"/>
                </a:solidFill>
                <a:latin typeface="Times New Roman" pitchFamily="18" charset="0"/>
                <a:cs typeface="Times New Roman" pitchFamily="18" charset="0"/>
              </a:rPr>
              <a:t>poteaux_poutres</a:t>
            </a:r>
            <a:r>
              <a:rPr lang="fr-FR" dirty="0" smtClean="0">
                <a:solidFill>
                  <a:srgbClr val="222222"/>
                </a:solidFill>
                <a:latin typeface="Times New Roman" pitchFamily="18" charset="0"/>
                <a:cs typeface="Times New Roman" pitchFamily="18" charset="0"/>
              </a:rPr>
              <a:t>, murs porteurs, </a:t>
            </a:r>
            <a:r>
              <a:rPr lang="fr-FR" dirty="0" err="1" smtClean="0">
                <a:solidFill>
                  <a:srgbClr val="222222"/>
                </a:solidFill>
                <a:latin typeface="Times New Roman" pitchFamily="18" charset="0"/>
                <a:cs typeface="Times New Roman" pitchFamily="18" charset="0"/>
              </a:rPr>
              <a:t>tri-dimensionnelle</a:t>
            </a:r>
            <a:r>
              <a:rPr lang="fr-FR" dirty="0" smtClean="0">
                <a:solidFill>
                  <a:srgbClr val="222222"/>
                </a:solidFill>
                <a:latin typeface="Times New Roman" pitchFamily="18" charset="0"/>
                <a:cs typeface="Times New Roman" pitchFamily="18" charset="0"/>
              </a:rPr>
              <a:t> …</a:t>
            </a:r>
            <a:r>
              <a:rPr lang="fr-FR" dirty="0" err="1" smtClean="0">
                <a:solidFill>
                  <a:srgbClr val="222222"/>
                </a:solidFill>
                <a:latin typeface="Times New Roman" pitchFamily="18" charset="0"/>
                <a:cs typeface="Times New Roman" pitchFamily="18" charset="0"/>
              </a:rPr>
              <a:t>etc</a:t>
            </a:r>
            <a:r>
              <a:rPr lang="fr-FR" dirty="0" smtClean="0">
                <a:solidFill>
                  <a:srgbClr val="222222"/>
                </a:solidFill>
                <a:latin typeface="Times New Roman" pitchFamily="18" charset="0"/>
                <a:cs typeface="Times New Roman" pitchFamily="18" charset="0"/>
              </a:rPr>
              <a:t>) </a:t>
            </a:r>
            <a:r>
              <a:rPr kumimoji="0" lang="fr-FR" b="0" i="0" u="none" strike="noStrike" cap="none" normalizeH="0" baseline="0" dirty="0" smtClean="0">
                <a:ln>
                  <a:noFill/>
                </a:ln>
                <a:solidFill>
                  <a:srgbClr val="222222"/>
                </a:solidFill>
                <a:effectLst/>
                <a:latin typeface="Times New Roman" pitchFamily="18" charset="0"/>
                <a:cs typeface="Times New Roman" pitchFamily="18" charset="0"/>
              </a:rPr>
              <a:t>concepteur peut utiliser intentionnellement pour renforcer ou concrétiser ses idées. Dans ce contexte, les colonnes, les murs et les poutres peuvent être pensés en termes de concepts de modèles fréquents, simplicité, régularité, caractère aléatoire et complexité. En tant que telle, la structure peut être utilisée pour définir un espace, créer des unités, articuler la circulation, suggérer un mouvement ou développer une composition et des modulations. De cette manière, il devient inextricablement lié aux éléments mêmes qui créent l’architecture, à sa qualité et à son enthousiasme.</a:t>
            </a:r>
            <a:endParaRPr kumimoji="0" lang="fr-FR"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6082" name="Rectangle 2"/>
          <p:cNvSpPr>
            <a:spLocks noChangeArrowheads="1"/>
          </p:cNvSpPr>
          <p:nvPr/>
        </p:nvSpPr>
        <p:spPr bwMode="auto">
          <a:xfrm>
            <a:off x="1928794" y="1571612"/>
            <a:ext cx="6072230" cy="553998"/>
          </a:xfrm>
          <a:prstGeom prst="rect">
            <a:avLst/>
          </a:prstGeom>
          <a:solidFill>
            <a:srgbClr val="F8F9FA"/>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222222"/>
                </a:solidFill>
                <a:effectLst/>
                <a:latin typeface="Times New Roman" pitchFamily="18" charset="0"/>
                <a:cs typeface="Times New Roman" pitchFamily="18" charset="0"/>
              </a:rPr>
              <a:t>la structure constitue la carcasse de base du bâtiment - l'armature à laquelle sont fixés tous les éléments non structurels.</a:t>
            </a:r>
            <a:endParaRPr kumimoji="0" lang="fr-FR" sz="28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ZoneTexte 5"/>
          <p:cNvSpPr txBox="1"/>
          <p:nvPr/>
        </p:nvSpPr>
        <p:spPr>
          <a:xfrm>
            <a:off x="571472" y="642918"/>
            <a:ext cx="4143404" cy="369332"/>
          </a:xfrm>
          <a:prstGeom prst="rect">
            <a:avLst/>
          </a:prstGeom>
          <a:noFill/>
        </p:spPr>
        <p:txBody>
          <a:bodyPr wrap="square" rtlCol="0">
            <a:spAutoFit/>
          </a:bodyPr>
          <a:lstStyle/>
          <a:p>
            <a:r>
              <a:rPr lang="fr-FR" b="1" dirty="0" smtClean="0">
                <a:solidFill>
                  <a:srgbClr val="FF0000"/>
                </a:solidFill>
              </a:rPr>
              <a:t>Structure, C’est Quoi?</a:t>
            </a:r>
            <a:endParaRPr lang="fr-F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box(in)">
                                      <p:cBhvr>
                                        <p:cTn id="7" dur="5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6081"/>
                                        </p:tgtEl>
                                        <p:attrNameLst>
                                          <p:attrName>style.visibility</p:attrName>
                                        </p:attrNameLst>
                                      </p:cBhvr>
                                      <p:to>
                                        <p:strVal val="visible"/>
                                      </p:to>
                                    </p:set>
                                    <p:animEffect transition="in" filter="blinds(horizontal)">
                                      <p:cBhvr>
                                        <p:cTn id="18" dur="500"/>
                                        <p:tgtEl>
                                          <p:spTgt spid="46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6081" grpId="0" animBg="1"/>
      <p:bldP spid="4608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48" y="1142984"/>
            <a:ext cx="3786214" cy="646331"/>
          </a:xfrm>
          <a:prstGeom prst="rect">
            <a:avLst/>
          </a:prstGeom>
        </p:spPr>
        <p:txBody>
          <a:bodyPr wrap="square">
            <a:spAutoFit/>
          </a:bodyPr>
          <a:lstStyle/>
          <a:p>
            <a:pPr algn="ctr"/>
            <a:r>
              <a:rPr lang="fr-FR" dirty="0" smtClean="0"/>
              <a:t>La toiture agit comme une poutre suspendue aux deux extrémités. </a:t>
            </a:r>
            <a:endParaRPr lang="fr-FR" dirty="0"/>
          </a:p>
        </p:txBody>
      </p:sp>
      <p:pic>
        <p:nvPicPr>
          <p:cNvPr id="44034" name="Picture 2"/>
          <p:cNvPicPr>
            <a:picLocks noChangeAspect="1" noChangeArrowheads="1"/>
          </p:cNvPicPr>
          <p:nvPr/>
        </p:nvPicPr>
        <p:blipFill>
          <a:blip r:embed="rId2"/>
          <a:srcRect l="36786" t="28320" r="33016" b="42383"/>
          <a:stretch>
            <a:fillRect/>
          </a:stretch>
        </p:blipFill>
        <p:spPr bwMode="auto">
          <a:xfrm>
            <a:off x="4714876" y="428604"/>
            <a:ext cx="4216910" cy="2300132"/>
          </a:xfrm>
          <a:prstGeom prst="rect">
            <a:avLst/>
          </a:prstGeom>
          <a:noFill/>
          <a:ln w="9525">
            <a:noFill/>
            <a:miter lim="800000"/>
            <a:headEnd/>
            <a:tailEnd/>
          </a:ln>
          <a:effectLst/>
        </p:spPr>
      </p:pic>
      <p:sp>
        <p:nvSpPr>
          <p:cNvPr id="4" name="Arc plein 3"/>
          <p:cNvSpPr/>
          <p:nvPr/>
        </p:nvSpPr>
        <p:spPr>
          <a:xfrm>
            <a:off x="4780626" y="1000108"/>
            <a:ext cx="4160685" cy="1082103"/>
          </a:xfrm>
          <a:prstGeom prst="blockArc">
            <a:avLst/>
          </a:prstGeom>
          <a:solidFill>
            <a:srgbClr val="FFFF00">
              <a:alpha val="67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44035" name="Picture 3"/>
          <p:cNvPicPr>
            <a:picLocks noChangeAspect="1" noChangeArrowheads="1"/>
          </p:cNvPicPr>
          <p:nvPr/>
        </p:nvPicPr>
        <p:blipFill>
          <a:blip r:embed="rId3"/>
          <a:srcRect l="6625" t="47070" r="65922" b="31445"/>
          <a:stretch>
            <a:fillRect/>
          </a:stretch>
        </p:blipFill>
        <p:spPr bwMode="auto">
          <a:xfrm>
            <a:off x="3643306" y="3214686"/>
            <a:ext cx="4955199" cy="2180288"/>
          </a:xfrm>
          <a:prstGeom prst="rect">
            <a:avLst/>
          </a:prstGeom>
          <a:noFill/>
          <a:ln w="9525">
            <a:noFill/>
            <a:miter lim="800000"/>
            <a:headEnd/>
            <a:tailEnd/>
          </a:ln>
          <a:effectLst/>
        </p:spPr>
      </p:pic>
      <p:cxnSp>
        <p:nvCxnSpPr>
          <p:cNvPr id="7" name="Connecteur droit 6"/>
          <p:cNvCxnSpPr/>
          <p:nvPr/>
        </p:nvCxnSpPr>
        <p:spPr>
          <a:xfrm rot="5400000">
            <a:off x="7072727" y="4357297"/>
            <a:ext cx="1143008" cy="794"/>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rot="5400000">
            <a:off x="5287174" y="4429132"/>
            <a:ext cx="1713718" cy="794"/>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a:off x="4000893" y="4428735"/>
            <a:ext cx="1143008" cy="794"/>
          </a:xfrm>
          <a:prstGeom prst="line">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857224" y="2928934"/>
            <a:ext cx="2500330" cy="369332"/>
          </a:xfrm>
          <a:prstGeom prst="rect">
            <a:avLst/>
          </a:prstGeom>
          <a:noFill/>
        </p:spPr>
        <p:txBody>
          <a:bodyPr wrap="square" rtlCol="0">
            <a:spAutoFit/>
          </a:bodyPr>
          <a:lstStyle/>
          <a:p>
            <a:r>
              <a:rPr lang="fr-FR" b="1" dirty="0" smtClean="0">
                <a:solidFill>
                  <a:srgbClr val="FF0000"/>
                </a:solidFill>
              </a:rPr>
              <a:t>Pourquoi?</a:t>
            </a:r>
            <a:endParaRPr lang="fr-FR" b="1" dirty="0">
              <a:solidFill>
                <a:srgbClr val="FF0000"/>
              </a:solidFill>
            </a:endParaRPr>
          </a:p>
        </p:txBody>
      </p:sp>
      <p:sp>
        <p:nvSpPr>
          <p:cNvPr id="13" name="Rectangle 12"/>
          <p:cNvSpPr/>
          <p:nvPr/>
        </p:nvSpPr>
        <p:spPr>
          <a:xfrm>
            <a:off x="214282" y="3429000"/>
            <a:ext cx="4572000" cy="923330"/>
          </a:xfrm>
          <a:prstGeom prst="rect">
            <a:avLst/>
          </a:prstGeom>
        </p:spPr>
        <p:txBody>
          <a:bodyPr>
            <a:spAutoFit/>
          </a:bodyPr>
          <a:lstStyle/>
          <a:p>
            <a:r>
              <a:rPr lang="fr-FR" dirty="0" smtClean="0"/>
              <a:t>Sa forme reçoit le plus de </a:t>
            </a:r>
            <a:r>
              <a:rPr lang="fr-FR" b="1" u="sng" dirty="0" smtClean="0"/>
              <a:t>fléchissement à la partie centrale </a:t>
            </a:r>
            <a:r>
              <a:rPr lang="fr-FR" dirty="0" smtClean="0"/>
              <a:t>et est donc plus épaisse au centre. </a:t>
            </a:r>
            <a:endParaRPr lang="fr-FR" dirty="0"/>
          </a:p>
        </p:txBody>
      </p:sp>
      <p:sp>
        <p:nvSpPr>
          <p:cNvPr id="14" name="Rectangle 13"/>
          <p:cNvSpPr/>
          <p:nvPr/>
        </p:nvSpPr>
        <p:spPr>
          <a:xfrm>
            <a:off x="500034" y="5506066"/>
            <a:ext cx="8643966" cy="646331"/>
          </a:xfrm>
          <a:prstGeom prst="rect">
            <a:avLst/>
          </a:prstGeom>
        </p:spPr>
        <p:txBody>
          <a:bodyPr wrap="square">
            <a:spAutoFit/>
          </a:bodyPr>
          <a:lstStyle/>
          <a:p>
            <a:r>
              <a:rPr lang="fr-FR" b="1" dirty="0" smtClean="0"/>
              <a:t>Les deux extrémités recevant moins d’effort de fléchissement </a:t>
            </a:r>
            <a:r>
              <a:rPr lang="fr-FR" dirty="0" smtClean="0"/>
              <a:t>doivent résister aux forces de </a:t>
            </a:r>
            <a:r>
              <a:rPr lang="fr-FR" b="1" dirty="0" smtClean="0">
                <a:solidFill>
                  <a:srgbClr val="FF0000"/>
                </a:solidFill>
              </a:rPr>
              <a:t>cisaillement </a:t>
            </a:r>
            <a:r>
              <a:rPr lang="fr-FR" dirty="0" smtClean="0"/>
              <a:t>et ont donc </a:t>
            </a:r>
            <a:r>
              <a:rPr lang="fr-FR" b="1" dirty="0" smtClean="0"/>
              <a:t>plus d’attaches pour soutenir l’arche.</a:t>
            </a:r>
            <a:endParaRPr lang="fr-FR" dirty="0"/>
          </a:p>
        </p:txBody>
      </p:sp>
      <p:sp>
        <p:nvSpPr>
          <p:cNvPr id="16" name="Rectangle 15"/>
          <p:cNvSpPr/>
          <p:nvPr/>
        </p:nvSpPr>
        <p:spPr>
          <a:xfrm>
            <a:off x="285720" y="428604"/>
            <a:ext cx="8429652" cy="369332"/>
          </a:xfrm>
          <a:prstGeom prst="rect">
            <a:avLst/>
          </a:prstGeom>
        </p:spPr>
        <p:txBody>
          <a:bodyPr wrap="square">
            <a:spAutoFit/>
          </a:bodyPr>
          <a:lstStyle/>
          <a:p>
            <a:r>
              <a:rPr lang="fr-FR" b="1" dirty="0" smtClean="0"/>
              <a:t>Les charges latérales </a:t>
            </a:r>
            <a:r>
              <a:rPr lang="fr-FR" dirty="0" smtClean="0"/>
              <a:t>appliquées au toit </a:t>
            </a:r>
            <a:r>
              <a:rPr lang="fr-FR" b="1" u="sng" dirty="0" smtClean="0"/>
              <a:t>sont transmises au sol à travers les </a:t>
            </a:r>
            <a:r>
              <a:rPr lang="fr-FR" b="1" u="sng" dirty="0" smtClean="0">
                <a:solidFill>
                  <a:srgbClr val="FF0000"/>
                </a:solidFill>
              </a:rPr>
              <a:t>entretoises</a:t>
            </a:r>
            <a:r>
              <a:rPr lang="fr-FR" dirty="0" smtClean="0"/>
              <a:t>.</a:t>
            </a:r>
            <a:endParaRPr lang="fr-FR" dirty="0"/>
          </a:p>
        </p:txBody>
      </p:sp>
      <p:sp>
        <p:nvSpPr>
          <p:cNvPr id="17" name="Rectangle 16"/>
          <p:cNvSpPr/>
          <p:nvPr/>
        </p:nvSpPr>
        <p:spPr>
          <a:xfrm>
            <a:off x="500034" y="6283131"/>
            <a:ext cx="8429684" cy="369332"/>
          </a:xfrm>
          <a:prstGeom prst="rect">
            <a:avLst/>
          </a:prstGeom>
        </p:spPr>
        <p:txBody>
          <a:bodyPr wrap="square">
            <a:spAutoFit/>
          </a:bodyPr>
          <a:lstStyle/>
          <a:p>
            <a:r>
              <a:rPr lang="fr-FR" b="1" dirty="0" smtClean="0"/>
              <a:t>Les charges latérales </a:t>
            </a:r>
            <a:r>
              <a:rPr lang="fr-FR" dirty="0" smtClean="0"/>
              <a:t>appliquées au toit </a:t>
            </a:r>
            <a:r>
              <a:rPr lang="fr-FR" b="1" u="sng" dirty="0" smtClean="0"/>
              <a:t>sont transmises au sol à travers les </a:t>
            </a:r>
            <a:r>
              <a:rPr lang="fr-FR" b="1" u="sng" dirty="0" smtClean="0">
                <a:solidFill>
                  <a:srgbClr val="FF0000"/>
                </a:solidFill>
              </a:rPr>
              <a:t>entretoises</a:t>
            </a:r>
            <a:r>
              <a:rPr lang="fr-FR" dirty="0" smtClean="0"/>
              <a:t>.</a:t>
            </a:r>
            <a:endParaRPr lang="fr-FR" dirty="0"/>
          </a:p>
        </p:txBody>
      </p:sp>
      <p:cxnSp>
        <p:nvCxnSpPr>
          <p:cNvPr id="19" name="Connecteur droit 18"/>
          <p:cNvCxnSpPr/>
          <p:nvPr/>
        </p:nvCxnSpPr>
        <p:spPr>
          <a:xfrm rot="16200000" flipH="1">
            <a:off x="6786578" y="3786190"/>
            <a:ext cx="1000132" cy="714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929190" y="3714752"/>
            <a:ext cx="1714512" cy="157163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16200000" flipH="1">
            <a:off x="6036479" y="3536157"/>
            <a:ext cx="1500198" cy="14287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035"/>
                                        </p:tgtEl>
                                        <p:attrNameLst>
                                          <p:attrName>style.visibility</p:attrName>
                                        </p:attrNameLst>
                                      </p:cBhvr>
                                      <p:to>
                                        <p:strVal val="visible"/>
                                      </p:to>
                                    </p:set>
                                    <p:anim calcmode="lin" valueType="num">
                                      <p:cBhvr additive="base">
                                        <p:cTn id="17" dur="500" fill="hold"/>
                                        <p:tgtEl>
                                          <p:spTgt spid="44035"/>
                                        </p:tgtEl>
                                        <p:attrNameLst>
                                          <p:attrName>ppt_x</p:attrName>
                                        </p:attrNameLst>
                                      </p:cBhvr>
                                      <p:tavLst>
                                        <p:tav tm="0">
                                          <p:val>
                                            <p:strVal val="#ppt_x"/>
                                          </p:val>
                                        </p:tav>
                                        <p:tav tm="100000">
                                          <p:val>
                                            <p:strVal val="#ppt_x"/>
                                          </p:val>
                                        </p:tav>
                                      </p:tavLst>
                                    </p:anim>
                                    <p:anim calcmode="lin" valueType="num">
                                      <p:cBhvr additive="base">
                                        <p:cTn id="18"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2" grpId="0"/>
      <p:bldP spid="13" grpId="0"/>
      <p:bldP spid="14"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500042"/>
            <a:ext cx="8072494" cy="646331"/>
          </a:xfrm>
          <a:prstGeom prst="rect">
            <a:avLst/>
          </a:prstGeom>
        </p:spPr>
        <p:txBody>
          <a:bodyPr wrap="square">
            <a:spAutoFit/>
          </a:bodyPr>
          <a:lstStyle/>
          <a:p>
            <a:r>
              <a:rPr lang="fr-FR" dirty="0" smtClean="0"/>
              <a:t>La structure principale de l’ellipse est une énorme surface en béton fait de profilés en </a:t>
            </a:r>
            <a:r>
              <a:rPr lang="fr-FR" b="1" dirty="0" smtClean="0">
                <a:solidFill>
                  <a:srgbClr val="FF0000"/>
                </a:solidFill>
              </a:rPr>
              <a:t>I laminés. </a:t>
            </a:r>
            <a:endParaRPr lang="fr-FR" b="1" dirty="0">
              <a:solidFill>
                <a:srgbClr val="FF0000"/>
              </a:solidFill>
            </a:endParaRPr>
          </a:p>
        </p:txBody>
      </p:sp>
      <p:pic>
        <p:nvPicPr>
          <p:cNvPr id="45058" name="Picture 2"/>
          <p:cNvPicPr>
            <a:picLocks noChangeAspect="1" noChangeArrowheads="1"/>
          </p:cNvPicPr>
          <p:nvPr/>
        </p:nvPicPr>
        <p:blipFill>
          <a:blip r:embed="rId2"/>
          <a:srcRect l="36237" t="39062" r="34663" b="25781"/>
          <a:stretch>
            <a:fillRect/>
          </a:stretch>
        </p:blipFill>
        <p:spPr bwMode="auto">
          <a:xfrm>
            <a:off x="4357685" y="1357298"/>
            <a:ext cx="4627595" cy="3143272"/>
          </a:xfrm>
          <a:prstGeom prst="rect">
            <a:avLst/>
          </a:prstGeom>
          <a:noFill/>
          <a:ln w="9525">
            <a:noFill/>
            <a:miter lim="800000"/>
            <a:headEnd/>
            <a:tailEnd/>
          </a:ln>
          <a:effectLst/>
        </p:spPr>
      </p:pic>
      <p:sp>
        <p:nvSpPr>
          <p:cNvPr id="6" name="Rectangle 5"/>
          <p:cNvSpPr/>
          <p:nvPr/>
        </p:nvSpPr>
        <p:spPr>
          <a:xfrm>
            <a:off x="0" y="1428736"/>
            <a:ext cx="4572000" cy="3139321"/>
          </a:xfrm>
          <a:prstGeom prst="rect">
            <a:avLst/>
          </a:prstGeom>
        </p:spPr>
        <p:txBody>
          <a:bodyPr>
            <a:spAutoFit/>
          </a:bodyPr>
          <a:lstStyle/>
          <a:p>
            <a:r>
              <a:rPr lang="fr-FR" dirty="0" smtClean="0"/>
              <a:t>Ces ouvertures, souvent appelées les «paupières», sont équipées d’un système de lames montées sur des tiges de pivotement central qui sont opérées par un mécanisme hydraulique commandé par ordinateur. Pendant les journées calmes et dégagées, les «paupières» sont ouvertes pour de meilleures vues et une meilleure ventilation. Lors des journées venteuses ou pluvieuses, les paupières sont fermées pour abriter les visiteurs.</a:t>
            </a:r>
            <a:endParaRPr lang="fr-FR" dirty="0"/>
          </a:p>
        </p:txBody>
      </p:sp>
      <p:pic>
        <p:nvPicPr>
          <p:cNvPr id="7" name="Picture 5"/>
          <p:cNvPicPr>
            <a:picLocks noChangeAspect="1" noChangeArrowheads="1"/>
          </p:cNvPicPr>
          <p:nvPr/>
        </p:nvPicPr>
        <p:blipFill>
          <a:blip r:embed="rId3"/>
          <a:srcRect l="65922" t="29492" r="4429" b="38281"/>
          <a:stretch>
            <a:fillRect/>
          </a:stretch>
        </p:blipFill>
        <p:spPr bwMode="auto">
          <a:xfrm>
            <a:off x="5286348" y="4500546"/>
            <a:ext cx="3857652" cy="2357454"/>
          </a:xfrm>
          <a:prstGeom prst="rect">
            <a:avLst/>
          </a:prstGeom>
          <a:noFill/>
          <a:ln w="9525">
            <a:noFill/>
            <a:miter lim="800000"/>
            <a:headEnd/>
            <a:tailEnd/>
          </a:ln>
          <a:effectLst/>
        </p:spPr>
      </p:pic>
      <p:cxnSp>
        <p:nvCxnSpPr>
          <p:cNvPr id="9" name="Connecteur droit avec flèche 8"/>
          <p:cNvCxnSpPr/>
          <p:nvPr/>
        </p:nvCxnSpPr>
        <p:spPr>
          <a:xfrm rot="16200000" flipH="1">
            <a:off x="7429520" y="5357826"/>
            <a:ext cx="857256" cy="714380"/>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14282" y="4929198"/>
            <a:ext cx="4572000" cy="1754326"/>
          </a:xfrm>
          <a:prstGeom prst="rect">
            <a:avLst/>
          </a:prstGeom>
        </p:spPr>
        <p:txBody>
          <a:bodyPr>
            <a:spAutoFit/>
          </a:bodyPr>
          <a:lstStyle/>
          <a:p>
            <a:r>
              <a:rPr lang="fr-FR" b="1" dirty="0" smtClean="0"/>
              <a:t>Les tiges rentrent les unes dans les autres pour créer le mouvement d’ouverture et de fermeture. </a:t>
            </a:r>
            <a:r>
              <a:rPr lang="fr-FR" dirty="0" smtClean="0"/>
              <a:t>Elles sont ressorties au maximum lorsque les paupières sont ouvertes et rétractées à leur minimum lorsque les paupières sont fermées. </a:t>
            </a:r>
            <a:endParaRPr lang="fr-FR"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42976" y="857232"/>
            <a:ext cx="7000924" cy="954107"/>
          </a:xfrm>
          <a:prstGeom prst="rect">
            <a:avLst/>
          </a:prstGeom>
          <a:noFill/>
        </p:spPr>
        <p:txBody>
          <a:bodyPr wrap="square" rtlCol="0">
            <a:spAutoFit/>
          </a:bodyPr>
          <a:lstStyle/>
          <a:p>
            <a:pPr algn="ctr"/>
            <a:r>
              <a:rPr lang="fr-FR" sz="2800" b="1" dirty="0" smtClean="0">
                <a:solidFill>
                  <a:srgbClr val="FF0000"/>
                </a:solidFill>
              </a:rPr>
              <a:t>COMMENT SYNTHETISER CETTE RELATION </a:t>
            </a:r>
          </a:p>
          <a:p>
            <a:pPr algn="ctr"/>
            <a:r>
              <a:rPr lang="fr-FR" sz="2800" b="1" dirty="0" smtClean="0">
                <a:solidFill>
                  <a:srgbClr val="FF0000"/>
                </a:solidFill>
              </a:rPr>
              <a:t>ENTRE ARCHITECTURE ET STRUCTURE?</a:t>
            </a:r>
            <a:endParaRPr lang="fr-FR" sz="2800" b="1" dirty="0">
              <a:solidFill>
                <a:srgbClr val="FF0000"/>
              </a:solidFill>
            </a:endParaRPr>
          </a:p>
        </p:txBody>
      </p:sp>
      <p:cxnSp>
        <p:nvCxnSpPr>
          <p:cNvPr id="4" name="Connecteur droit avec flèche 3"/>
          <p:cNvCxnSpPr/>
          <p:nvPr/>
        </p:nvCxnSpPr>
        <p:spPr>
          <a:xfrm rot="5400000">
            <a:off x="7143768" y="2571744"/>
            <a:ext cx="1000132"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6215074" y="3214686"/>
            <a:ext cx="2936060" cy="461665"/>
          </a:xfrm>
          <a:prstGeom prst="rect">
            <a:avLst/>
          </a:prstGeom>
          <a:noFill/>
        </p:spPr>
        <p:txBody>
          <a:bodyPr wrap="none" rtlCol="0">
            <a:spAutoFit/>
          </a:bodyPr>
          <a:lstStyle/>
          <a:p>
            <a:r>
              <a:rPr lang="fr-FR" sz="2400" b="1" dirty="0" smtClean="0"/>
              <a:t>Andrew W. </a:t>
            </a:r>
            <a:r>
              <a:rPr lang="fr-FR" sz="2400" b="1" dirty="0" err="1" smtClean="0"/>
              <a:t>Charleson</a:t>
            </a:r>
            <a:endParaRPr lang="fr-FR" sz="2400" b="1" dirty="0"/>
          </a:p>
        </p:txBody>
      </p:sp>
      <p:cxnSp>
        <p:nvCxnSpPr>
          <p:cNvPr id="7" name="Connecteur droit avec flèche 6"/>
          <p:cNvCxnSpPr/>
          <p:nvPr/>
        </p:nvCxnSpPr>
        <p:spPr>
          <a:xfrm rot="5400000">
            <a:off x="857224" y="2571744"/>
            <a:ext cx="1000132"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06684" y="3214686"/>
            <a:ext cx="2193614" cy="461665"/>
          </a:xfrm>
          <a:prstGeom prst="rect">
            <a:avLst/>
          </a:prstGeom>
          <a:noFill/>
        </p:spPr>
        <p:txBody>
          <a:bodyPr wrap="none" rtlCol="0">
            <a:spAutoFit/>
          </a:bodyPr>
          <a:lstStyle/>
          <a:p>
            <a:r>
              <a:rPr lang="fr-FR" sz="2400" b="1" dirty="0" smtClean="0"/>
              <a:t>Pierre Van Mies</a:t>
            </a:r>
            <a:endParaRPr lang="fr-FR" sz="2400" b="1" dirty="0"/>
          </a:p>
        </p:txBody>
      </p:sp>
      <p:cxnSp>
        <p:nvCxnSpPr>
          <p:cNvPr id="9" name="Connecteur droit avec flèche 8"/>
          <p:cNvCxnSpPr/>
          <p:nvPr/>
        </p:nvCxnSpPr>
        <p:spPr>
          <a:xfrm rot="5400000">
            <a:off x="3929058" y="2571744"/>
            <a:ext cx="1000132" cy="1588"/>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3071802" y="3214686"/>
            <a:ext cx="2727991" cy="461665"/>
          </a:xfrm>
          <a:prstGeom prst="rect">
            <a:avLst/>
          </a:prstGeom>
          <a:noFill/>
        </p:spPr>
        <p:txBody>
          <a:bodyPr wrap="none" rtlCol="0">
            <a:spAutoFit/>
          </a:bodyPr>
          <a:lstStyle/>
          <a:p>
            <a:r>
              <a:rPr lang="fr-FR" sz="2400" b="1" dirty="0" smtClean="0"/>
              <a:t>Angus J. Macdonald</a:t>
            </a:r>
            <a:endParaRPr lang="fr-FR" sz="2400" b="1" dirty="0"/>
          </a:p>
        </p:txBody>
      </p:sp>
      <p:pic>
        <p:nvPicPr>
          <p:cNvPr id="55299" name="Picture 3"/>
          <p:cNvPicPr>
            <a:picLocks noChangeAspect="1" noChangeArrowheads="1"/>
          </p:cNvPicPr>
          <p:nvPr/>
        </p:nvPicPr>
        <p:blipFill>
          <a:blip r:embed="rId2"/>
          <a:srcRect/>
          <a:stretch>
            <a:fillRect/>
          </a:stretch>
        </p:blipFill>
        <p:spPr bwMode="auto">
          <a:xfrm>
            <a:off x="6500826" y="3806560"/>
            <a:ext cx="2338389" cy="3051440"/>
          </a:xfrm>
          <a:prstGeom prst="rect">
            <a:avLst/>
          </a:prstGeom>
          <a:noFill/>
          <a:ln w="9525">
            <a:noFill/>
            <a:miter lim="800000"/>
            <a:headEnd/>
            <a:tailEnd/>
          </a:ln>
          <a:effectLst/>
        </p:spPr>
      </p:pic>
      <p:pic>
        <p:nvPicPr>
          <p:cNvPr id="55300" name="Picture 4"/>
          <p:cNvPicPr>
            <a:picLocks noChangeAspect="1" noChangeArrowheads="1"/>
          </p:cNvPicPr>
          <p:nvPr/>
        </p:nvPicPr>
        <p:blipFill>
          <a:blip r:embed="rId3"/>
          <a:srcRect/>
          <a:stretch>
            <a:fillRect/>
          </a:stretch>
        </p:blipFill>
        <p:spPr bwMode="auto">
          <a:xfrm>
            <a:off x="3214678" y="3786190"/>
            <a:ext cx="2426730" cy="3071810"/>
          </a:xfrm>
          <a:prstGeom prst="rect">
            <a:avLst/>
          </a:prstGeom>
          <a:noFill/>
          <a:ln w="9525">
            <a:noFill/>
            <a:miter lim="800000"/>
            <a:headEnd/>
            <a:tailEnd/>
          </a:ln>
          <a:effectLst/>
        </p:spPr>
      </p:pic>
      <p:pic>
        <p:nvPicPr>
          <p:cNvPr id="55302" name="Picture 6" descr="RÃ©sultat de recherche d'images pour &quot;de la forme au lieu&quot;"/>
          <p:cNvPicPr>
            <a:picLocks noChangeAspect="1" noChangeArrowheads="1"/>
          </p:cNvPicPr>
          <p:nvPr/>
        </p:nvPicPr>
        <p:blipFill>
          <a:blip r:embed="rId4"/>
          <a:srcRect/>
          <a:stretch>
            <a:fillRect/>
          </a:stretch>
        </p:blipFill>
        <p:spPr bwMode="auto">
          <a:xfrm>
            <a:off x="285720" y="3786190"/>
            <a:ext cx="2165152" cy="30718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55302"/>
                                        </p:tgtEl>
                                        <p:attrNameLst>
                                          <p:attrName>style.visibility</p:attrName>
                                        </p:attrNameLst>
                                      </p:cBhvr>
                                      <p:to>
                                        <p:strVal val="visible"/>
                                      </p:to>
                                    </p:set>
                                    <p:animEffect transition="in" filter="blinds(horizontal)">
                                      <p:cBhvr>
                                        <p:cTn id="15" dur="500"/>
                                        <p:tgtEl>
                                          <p:spTgt spid="5530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55300"/>
                                        </p:tgtEl>
                                        <p:attrNameLst>
                                          <p:attrName>style.visibility</p:attrName>
                                        </p:attrNameLst>
                                      </p:cBhvr>
                                      <p:to>
                                        <p:strVal val="visible"/>
                                      </p:to>
                                    </p:set>
                                    <p:animEffect transition="in" filter="blinds(horizontal)">
                                      <p:cBhvr>
                                        <p:cTn id="28" dur="500"/>
                                        <p:tgtEl>
                                          <p:spTgt spid="55300"/>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linds(horizont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5299"/>
                                        </p:tgtEl>
                                        <p:attrNameLst>
                                          <p:attrName>style.visibility</p:attrName>
                                        </p:attrNameLst>
                                      </p:cBhvr>
                                      <p:to>
                                        <p:strVal val="visible"/>
                                      </p:to>
                                    </p:set>
                                    <p:animEffect transition="in" filter="blinds(horizontal)">
                                      <p:cBhvr>
                                        <p:cTn id="41"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srcRect/>
          <a:stretch>
            <a:fillRect/>
          </a:stretch>
        </p:blipFill>
        <p:spPr bwMode="auto">
          <a:xfrm>
            <a:off x="2357422" y="3643314"/>
            <a:ext cx="3176359" cy="3214686"/>
          </a:xfrm>
          <a:prstGeom prst="rect">
            <a:avLst/>
          </a:prstGeom>
          <a:noFill/>
          <a:ln w="9525">
            <a:noFill/>
            <a:miter lim="800000"/>
            <a:headEnd/>
            <a:tailEnd/>
          </a:ln>
          <a:effectLst/>
        </p:spPr>
      </p:pic>
      <p:pic>
        <p:nvPicPr>
          <p:cNvPr id="3" name="Picture 3"/>
          <p:cNvPicPr>
            <a:picLocks noChangeAspect="1" noChangeArrowheads="1"/>
          </p:cNvPicPr>
          <p:nvPr/>
        </p:nvPicPr>
        <p:blipFill>
          <a:blip r:embed="rId3"/>
          <a:srcRect/>
          <a:stretch>
            <a:fillRect/>
          </a:stretch>
        </p:blipFill>
        <p:spPr bwMode="auto">
          <a:xfrm>
            <a:off x="5776278" y="1142984"/>
            <a:ext cx="3367754" cy="2143116"/>
          </a:xfrm>
          <a:prstGeom prst="rect">
            <a:avLst/>
          </a:prstGeom>
          <a:noFill/>
          <a:ln w="9525">
            <a:noFill/>
            <a:miter lim="800000"/>
            <a:headEnd/>
            <a:tailEnd/>
          </a:ln>
          <a:effectLst/>
        </p:spPr>
      </p:pic>
      <p:pic>
        <p:nvPicPr>
          <p:cNvPr id="4" name="Picture 11" descr="RÃ©sultat de recherche d'images pour &quot;giuseppe terragni casa del fascio&quot;"/>
          <p:cNvPicPr>
            <a:picLocks noChangeAspect="1" noChangeArrowheads="1"/>
          </p:cNvPicPr>
          <p:nvPr/>
        </p:nvPicPr>
        <p:blipFill>
          <a:blip r:embed="rId4" cstate="print"/>
          <a:srcRect/>
          <a:stretch>
            <a:fillRect/>
          </a:stretch>
        </p:blipFill>
        <p:spPr bwMode="auto">
          <a:xfrm>
            <a:off x="2285984" y="1142984"/>
            <a:ext cx="3357554" cy="2239462"/>
          </a:xfrm>
          <a:prstGeom prst="rect">
            <a:avLst/>
          </a:prstGeom>
          <a:noFill/>
        </p:spPr>
      </p:pic>
      <p:pic>
        <p:nvPicPr>
          <p:cNvPr id="5" name="Picture 13" descr="RÃ©sultat de recherche d'images pour &quot;mario botta&quot;"/>
          <p:cNvPicPr>
            <a:picLocks noChangeAspect="1" noChangeArrowheads="1"/>
          </p:cNvPicPr>
          <p:nvPr/>
        </p:nvPicPr>
        <p:blipFill>
          <a:blip r:embed="rId5" cstate="print"/>
          <a:srcRect/>
          <a:stretch>
            <a:fillRect/>
          </a:stretch>
        </p:blipFill>
        <p:spPr bwMode="auto">
          <a:xfrm>
            <a:off x="0" y="0"/>
            <a:ext cx="3286116" cy="1855204"/>
          </a:xfrm>
          <a:prstGeom prst="rect">
            <a:avLst/>
          </a:prstGeom>
          <a:noFill/>
        </p:spPr>
      </p:pic>
      <p:pic>
        <p:nvPicPr>
          <p:cNvPr id="6" name="Picture 5"/>
          <p:cNvPicPr>
            <a:picLocks noChangeAspect="1" noChangeArrowheads="1"/>
          </p:cNvPicPr>
          <p:nvPr/>
        </p:nvPicPr>
        <p:blipFill>
          <a:blip r:embed="rId6"/>
          <a:srcRect/>
          <a:stretch>
            <a:fillRect/>
          </a:stretch>
        </p:blipFill>
        <p:spPr bwMode="auto">
          <a:xfrm>
            <a:off x="6000760" y="3500438"/>
            <a:ext cx="2462151" cy="2857496"/>
          </a:xfrm>
          <a:prstGeom prst="rect">
            <a:avLst/>
          </a:prstGeom>
          <a:noFill/>
          <a:ln w="9525">
            <a:noFill/>
            <a:miter lim="800000"/>
            <a:headEnd/>
            <a:tailEnd/>
          </a:ln>
          <a:effectLst/>
        </p:spPr>
      </p:pic>
      <p:pic>
        <p:nvPicPr>
          <p:cNvPr id="7" name="Picture 23" descr="RÃ©sultat de recherche d'images pour &quot;opÃ©ra de sydney&quot;"/>
          <p:cNvPicPr>
            <a:picLocks noChangeAspect="1" noChangeArrowheads="1"/>
          </p:cNvPicPr>
          <p:nvPr/>
        </p:nvPicPr>
        <p:blipFill>
          <a:blip r:embed="rId7"/>
          <a:srcRect/>
          <a:stretch>
            <a:fillRect/>
          </a:stretch>
        </p:blipFill>
        <p:spPr bwMode="auto">
          <a:xfrm>
            <a:off x="0" y="3429000"/>
            <a:ext cx="3562969" cy="2000264"/>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nvGraphicFramePr>
        <p:xfrm>
          <a:off x="-1428728" y="-24"/>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4276" name="Picture 4"/>
          <p:cNvPicPr>
            <a:picLocks noChangeAspect="1" noChangeArrowheads="1"/>
          </p:cNvPicPr>
          <p:nvPr/>
        </p:nvPicPr>
        <p:blipFill>
          <a:blip r:embed="rId6"/>
          <a:srcRect/>
          <a:stretch>
            <a:fillRect/>
          </a:stretch>
        </p:blipFill>
        <p:spPr bwMode="auto">
          <a:xfrm>
            <a:off x="3497122" y="1142984"/>
            <a:ext cx="5646878" cy="5715016"/>
          </a:xfrm>
          <a:prstGeom prst="rect">
            <a:avLst/>
          </a:prstGeom>
          <a:noFill/>
          <a:ln w="9525">
            <a:noFill/>
            <a:miter lim="800000"/>
            <a:headEnd/>
            <a:tailEnd/>
          </a:ln>
          <a:effectLst/>
        </p:spPr>
      </p:pic>
      <p:sp>
        <p:nvSpPr>
          <p:cNvPr id="3" name="ZoneTexte 2"/>
          <p:cNvSpPr txBox="1"/>
          <p:nvPr/>
        </p:nvSpPr>
        <p:spPr>
          <a:xfrm>
            <a:off x="1142976" y="1109947"/>
            <a:ext cx="2193614" cy="461665"/>
          </a:xfrm>
          <a:prstGeom prst="rect">
            <a:avLst/>
          </a:prstGeom>
          <a:noFill/>
        </p:spPr>
        <p:txBody>
          <a:bodyPr wrap="none" rtlCol="0">
            <a:spAutoFit/>
          </a:bodyPr>
          <a:lstStyle/>
          <a:p>
            <a:r>
              <a:rPr lang="fr-FR" sz="2400" b="1" u="sng" dirty="0" smtClean="0"/>
              <a:t>Pierre Van Mies</a:t>
            </a:r>
            <a:endParaRPr lang="fr-FR" sz="2400" b="1" u="sng" dirty="0"/>
          </a:p>
        </p:txBody>
      </p:sp>
      <p:pic>
        <p:nvPicPr>
          <p:cNvPr id="4" name="Picture 6" descr="RÃ©sultat de recherche d'images pour &quot;de la forme au lieu&quot;"/>
          <p:cNvPicPr>
            <a:picLocks noChangeAspect="1" noChangeArrowheads="1"/>
          </p:cNvPicPr>
          <p:nvPr/>
        </p:nvPicPr>
        <p:blipFill>
          <a:blip r:embed="rId7"/>
          <a:srcRect/>
          <a:stretch>
            <a:fillRect/>
          </a:stretch>
        </p:blipFill>
        <p:spPr bwMode="auto">
          <a:xfrm>
            <a:off x="0" y="-24"/>
            <a:ext cx="1071538" cy="1520245"/>
          </a:xfrm>
          <a:prstGeom prst="rect">
            <a:avLst/>
          </a:prstGeom>
          <a:noFill/>
        </p:spPr>
      </p:pic>
      <p:pic>
        <p:nvPicPr>
          <p:cNvPr id="54275" name="Picture 3"/>
          <p:cNvPicPr>
            <a:picLocks noChangeAspect="1" noChangeArrowheads="1"/>
          </p:cNvPicPr>
          <p:nvPr/>
        </p:nvPicPr>
        <p:blipFill>
          <a:blip r:embed="rId8"/>
          <a:srcRect/>
          <a:stretch>
            <a:fillRect/>
          </a:stretch>
        </p:blipFill>
        <p:spPr bwMode="auto">
          <a:xfrm>
            <a:off x="5776278" y="1142984"/>
            <a:ext cx="3367754" cy="2143116"/>
          </a:xfrm>
          <a:prstGeom prst="rect">
            <a:avLst/>
          </a:prstGeom>
          <a:noFill/>
          <a:ln w="9525">
            <a:noFill/>
            <a:miter lim="800000"/>
            <a:headEnd/>
            <a:tailEnd/>
          </a:ln>
          <a:effectLst/>
        </p:spPr>
      </p:pic>
      <p:pic>
        <p:nvPicPr>
          <p:cNvPr id="54277" name="Picture 5"/>
          <p:cNvPicPr>
            <a:picLocks noChangeAspect="1" noChangeArrowheads="1"/>
          </p:cNvPicPr>
          <p:nvPr/>
        </p:nvPicPr>
        <p:blipFill>
          <a:blip r:embed="rId9"/>
          <a:srcRect/>
          <a:stretch>
            <a:fillRect/>
          </a:stretch>
        </p:blipFill>
        <p:spPr bwMode="auto">
          <a:xfrm>
            <a:off x="5786446" y="2961327"/>
            <a:ext cx="3357554" cy="3896673"/>
          </a:xfrm>
          <a:prstGeom prst="rect">
            <a:avLst/>
          </a:prstGeom>
          <a:noFill/>
          <a:ln w="9525">
            <a:noFill/>
            <a:miter lim="800000"/>
            <a:headEnd/>
            <a:tailEnd/>
          </a:ln>
          <a:effectLst/>
        </p:spPr>
      </p:pic>
      <p:sp>
        <p:nvSpPr>
          <p:cNvPr id="54279" name="AutoShape 7" descr="RÃ©sultat de recherche d'images pour &quot;giuseppe terragni casa del fasci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54281" name="AutoShape 9" descr="RÃ©sultat de recherche d'images pour &quot;giuseppe terragni casa del fascio&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54283" name="Picture 11" descr="RÃ©sultat de recherche d'images pour &quot;giuseppe terragni casa del fascio&quot;"/>
          <p:cNvPicPr>
            <a:picLocks noChangeAspect="1" noChangeArrowheads="1"/>
          </p:cNvPicPr>
          <p:nvPr/>
        </p:nvPicPr>
        <p:blipFill>
          <a:blip r:embed="rId10" cstate="print"/>
          <a:srcRect/>
          <a:stretch>
            <a:fillRect/>
          </a:stretch>
        </p:blipFill>
        <p:spPr bwMode="auto">
          <a:xfrm>
            <a:off x="5786446" y="2357430"/>
            <a:ext cx="3357554" cy="2239462"/>
          </a:xfrm>
          <a:prstGeom prst="rect">
            <a:avLst/>
          </a:prstGeom>
          <a:noFill/>
        </p:spPr>
      </p:pic>
      <p:pic>
        <p:nvPicPr>
          <p:cNvPr id="54287" name="Picture 15" descr="https://encrypted-tbn0.gstatic.com/images?q=tbn:ANd9GcT9_ujAj-dIPszK73afze5EHcMsa5k7qrx3ybGSKnd5Lgr0lMyu-g"/>
          <p:cNvPicPr>
            <a:picLocks noChangeAspect="1" noChangeArrowheads="1"/>
          </p:cNvPicPr>
          <p:nvPr/>
        </p:nvPicPr>
        <p:blipFill>
          <a:blip r:embed="rId11"/>
          <a:srcRect/>
          <a:stretch>
            <a:fillRect/>
          </a:stretch>
        </p:blipFill>
        <p:spPr bwMode="auto">
          <a:xfrm>
            <a:off x="5786446" y="3429000"/>
            <a:ext cx="3375443" cy="1714512"/>
          </a:xfrm>
          <a:prstGeom prst="rect">
            <a:avLst/>
          </a:prstGeom>
          <a:noFill/>
        </p:spPr>
      </p:pic>
      <p:pic>
        <p:nvPicPr>
          <p:cNvPr id="54285" name="Picture 13" descr="RÃ©sultat de recherche d'images pour &quot;mario botta&quot;"/>
          <p:cNvPicPr>
            <a:picLocks noChangeAspect="1" noChangeArrowheads="1"/>
          </p:cNvPicPr>
          <p:nvPr/>
        </p:nvPicPr>
        <p:blipFill>
          <a:blip r:embed="rId12" cstate="print"/>
          <a:srcRect/>
          <a:stretch>
            <a:fillRect/>
          </a:stretch>
        </p:blipFill>
        <p:spPr bwMode="auto">
          <a:xfrm>
            <a:off x="5857884" y="3925516"/>
            <a:ext cx="3286116" cy="18552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276"/>
                                        </p:tgtEl>
                                        <p:attrNameLst>
                                          <p:attrName>style.visibility</p:attrName>
                                        </p:attrNameLst>
                                      </p:cBhvr>
                                      <p:to>
                                        <p:strVal val="visible"/>
                                      </p:to>
                                    </p:set>
                                    <p:animEffect transition="in" filter="blinds(horizontal)">
                                      <p:cBhvr>
                                        <p:cTn id="12" dur="500"/>
                                        <p:tgtEl>
                                          <p:spTgt spid="5427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54276"/>
                                        </p:tgtEl>
                                      </p:cBhvr>
                                    </p:animEffect>
                                    <p:set>
                                      <p:cBhvr>
                                        <p:cTn id="17" dur="1" fill="hold">
                                          <p:stCondLst>
                                            <p:cond delay="499"/>
                                          </p:stCondLst>
                                        </p:cTn>
                                        <p:tgtEl>
                                          <p:spTgt spid="54276"/>
                                        </p:tgtEl>
                                        <p:attrNameLst>
                                          <p:attrName>style.visibility</p:attrName>
                                        </p:attrNameLst>
                                      </p:cBhvr>
                                      <p:to>
                                        <p:strVal val="hidden"/>
                                      </p:to>
                                    </p:set>
                                  </p:childTnLst>
                                </p:cTn>
                              </p:par>
                              <p:par>
                                <p:cTn id="18" presetID="3" presetClass="entr" presetSubtype="10" fill="hold" nodeType="withEffect">
                                  <p:stCondLst>
                                    <p:cond delay="0"/>
                                  </p:stCondLst>
                                  <p:childTnLst>
                                    <p:set>
                                      <p:cBhvr>
                                        <p:cTn id="19" dur="1" fill="hold">
                                          <p:stCondLst>
                                            <p:cond delay="0"/>
                                          </p:stCondLst>
                                        </p:cTn>
                                        <p:tgtEl>
                                          <p:spTgt spid="54275"/>
                                        </p:tgtEl>
                                        <p:attrNameLst>
                                          <p:attrName>style.visibility</p:attrName>
                                        </p:attrNameLst>
                                      </p:cBhvr>
                                      <p:to>
                                        <p:strVal val="visible"/>
                                      </p:to>
                                    </p:set>
                                    <p:animEffect transition="in" filter="blinds(horizontal)">
                                      <p:cBhvr>
                                        <p:cTn id="20" dur="500"/>
                                        <p:tgtEl>
                                          <p:spTgt spid="5427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54275"/>
                                        </p:tgtEl>
                                      </p:cBhvr>
                                    </p:animEffect>
                                    <p:set>
                                      <p:cBhvr>
                                        <p:cTn id="25" dur="1" fill="hold">
                                          <p:stCondLst>
                                            <p:cond delay="499"/>
                                          </p:stCondLst>
                                        </p:cTn>
                                        <p:tgtEl>
                                          <p:spTgt spid="5427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54283"/>
                                        </p:tgtEl>
                                        <p:attrNameLst>
                                          <p:attrName>style.visibility</p:attrName>
                                        </p:attrNameLst>
                                      </p:cBhvr>
                                      <p:to>
                                        <p:strVal val="visible"/>
                                      </p:to>
                                    </p:set>
                                    <p:animEffect transition="in" filter="blinds(horizontal)">
                                      <p:cBhvr>
                                        <p:cTn id="30" dur="500"/>
                                        <p:tgtEl>
                                          <p:spTgt spid="5428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54283"/>
                                        </p:tgtEl>
                                      </p:cBhvr>
                                    </p:animEffect>
                                    <p:set>
                                      <p:cBhvr>
                                        <p:cTn id="35" dur="1" fill="hold">
                                          <p:stCondLst>
                                            <p:cond delay="499"/>
                                          </p:stCondLst>
                                        </p:cTn>
                                        <p:tgtEl>
                                          <p:spTgt spid="5428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54287"/>
                                        </p:tgtEl>
                                        <p:attrNameLst>
                                          <p:attrName>style.visibility</p:attrName>
                                        </p:attrNameLst>
                                      </p:cBhvr>
                                      <p:to>
                                        <p:strVal val="visible"/>
                                      </p:to>
                                    </p:set>
                                    <p:animEffect transition="in" filter="blinds(horizontal)">
                                      <p:cBhvr>
                                        <p:cTn id="40" dur="500"/>
                                        <p:tgtEl>
                                          <p:spTgt spid="54287"/>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54287"/>
                                        </p:tgtEl>
                                      </p:cBhvr>
                                    </p:animEffect>
                                    <p:set>
                                      <p:cBhvr>
                                        <p:cTn id="45" dur="1" fill="hold">
                                          <p:stCondLst>
                                            <p:cond delay="499"/>
                                          </p:stCondLst>
                                        </p:cTn>
                                        <p:tgtEl>
                                          <p:spTgt spid="5428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54285"/>
                                        </p:tgtEl>
                                        <p:attrNameLst>
                                          <p:attrName>style.visibility</p:attrName>
                                        </p:attrNameLst>
                                      </p:cBhvr>
                                      <p:to>
                                        <p:strVal val="visible"/>
                                      </p:to>
                                    </p:set>
                                    <p:animEffect transition="in" filter="blinds(horizontal)">
                                      <p:cBhvr>
                                        <p:cTn id="50" dur="500"/>
                                        <p:tgtEl>
                                          <p:spTgt spid="54285"/>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54285"/>
                                        </p:tgtEl>
                                      </p:cBhvr>
                                    </p:animEffect>
                                    <p:set>
                                      <p:cBhvr>
                                        <p:cTn id="55" dur="1" fill="hold">
                                          <p:stCondLst>
                                            <p:cond delay="499"/>
                                          </p:stCondLst>
                                        </p:cTn>
                                        <p:tgtEl>
                                          <p:spTgt spid="5428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nodeType="clickEffect">
                                  <p:stCondLst>
                                    <p:cond delay="0"/>
                                  </p:stCondLst>
                                  <p:childTnLst>
                                    <p:set>
                                      <p:cBhvr>
                                        <p:cTn id="59" dur="1" fill="hold">
                                          <p:stCondLst>
                                            <p:cond delay="0"/>
                                          </p:stCondLst>
                                        </p:cTn>
                                        <p:tgtEl>
                                          <p:spTgt spid="54277"/>
                                        </p:tgtEl>
                                        <p:attrNameLst>
                                          <p:attrName>style.visibility</p:attrName>
                                        </p:attrNameLst>
                                      </p:cBhvr>
                                      <p:to>
                                        <p:strVal val="visible"/>
                                      </p:to>
                                    </p:set>
                                    <p:animEffect transition="in" filter="blinds(horizontal)">
                                      <p:cBhvr>
                                        <p:cTn id="60" dur="500"/>
                                        <p:tgtEl>
                                          <p:spTgt spid="54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p:cNvGraphicFramePr/>
          <p:nvPr/>
        </p:nvGraphicFramePr>
        <p:xfrm>
          <a:off x="-714348" y="-24"/>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3499" name="Picture 11" descr="RÃ©sultat de recherche d'images pour &quot;Airship Hangars, Orly Airport, France, 1921;&quot;"/>
          <p:cNvPicPr>
            <a:picLocks noChangeAspect="1" noChangeArrowheads="1"/>
          </p:cNvPicPr>
          <p:nvPr/>
        </p:nvPicPr>
        <p:blipFill>
          <a:blip r:embed="rId6"/>
          <a:srcRect/>
          <a:stretch>
            <a:fillRect/>
          </a:stretch>
        </p:blipFill>
        <p:spPr bwMode="auto">
          <a:xfrm>
            <a:off x="5286380" y="0"/>
            <a:ext cx="3857620" cy="2314573"/>
          </a:xfrm>
          <a:prstGeom prst="rect">
            <a:avLst/>
          </a:prstGeom>
          <a:noFill/>
        </p:spPr>
      </p:pic>
      <p:pic>
        <p:nvPicPr>
          <p:cNvPr id="63507" name="Picture 19" descr="RÃ©sultat de recherche d'images pour &quot;villa savoye&quot;"/>
          <p:cNvPicPr>
            <a:picLocks noChangeAspect="1" noChangeArrowheads="1"/>
          </p:cNvPicPr>
          <p:nvPr/>
        </p:nvPicPr>
        <p:blipFill>
          <a:blip r:embed="rId7"/>
          <a:srcRect t="8455"/>
          <a:stretch>
            <a:fillRect/>
          </a:stretch>
        </p:blipFill>
        <p:spPr bwMode="auto">
          <a:xfrm>
            <a:off x="5429256" y="0"/>
            <a:ext cx="3714744" cy="2285992"/>
          </a:xfrm>
          <a:prstGeom prst="rect">
            <a:avLst/>
          </a:prstGeom>
          <a:noFill/>
        </p:spPr>
      </p:pic>
      <p:pic>
        <p:nvPicPr>
          <p:cNvPr id="63509" name="Picture 21" descr="RÃ©sultat de recherche d'images pour &quot;chapelle ronchamp&quot;"/>
          <p:cNvPicPr>
            <a:picLocks noChangeAspect="1" noChangeArrowheads="1"/>
          </p:cNvPicPr>
          <p:nvPr/>
        </p:nvPicPr>
        <p:blipFill>
          <a:blip r:embed="rId8"/>
          <a:srcRect/>
          <a:stretch>
            <a:fillRect/>
          </a:stretch>
        </p:blipFill>
        <p:spPr bwMode="auto">
          <a:xfrm>
            <a:off x="5614528" y="0"/>
            <a:ext cx="3529471" cy="2643182"/>
          </a:xfrm>
          <a:prstGeom prst="rect">
            <a:avLst/>
          </a:prstGeom>
          <a:noFill/>
        </p:spPr>
      </p:pic>
      <p:pic>
        <p:nvPicPr>
          <p:cNvPr id="63495" name="Picture 7" descr="Image associÃ©e"/>
          <p:cNvPicPr>
            <a:picLocks noChangeAspect="1" noChangeArrowheads="1"/>
          </p:cNvPicPr>
          <p:nvPr/>
        </p:nvPicPr>
        <p:blipFill>
          <a:blip r:embed="rId9"/>
          <a:srcRect/>
          <a:stretch>
            <a:fillRect/>
          </a:stretch>
        </p:blipFill>
        <p:spPr bwMode="auto">
          <a:xfrm>
            <a:off x="4071934" y="2698432"/>
            <a:ext cx="5072066" cy="3230898"/>
          </a:xfrm>
          <a:prstGeom prst="rect">
            <a:avLst/>
          </a:prstGeom>
          <a:noFill/>
        </p:spPr>
      </p:pic>
      <p:sp>
        <p:nvSpPr>
          <p:cNvPr id="3" name="ZoneTexte 2"/>
          <p:cNvSpPr txBox="1"/>
          <p:nvPr/>
        </p:nvSpPr>
        <p:spPr>
          <a:xfrm>
            <a:off x="1071538" y="1109947"/>
            <a:ext cx="2727991" cy="461665"/>
          </a:xfrm>
          <a:prstGeom prst="rect">
            <a:avLst/>
          </a:prstGeom>
          <a:noFill/>
        </p:spPr>
        <p:txBody>
          <a:bodyPr wrap="none" rtlCol="0">
            <a:spAutoFit/>
          </a:bodyPr>
          <a:lstStyle/>
          <a:p>
            <a:r>
              <a:rPr lang="fr-FR" sz="2400" b="1" dirty="0" smtClean="0"/>
              <a:t>Angus J. Macdonald</a:t>
            </a:r>
          </a:p>
        </p:txBody>
      </p:sp>
      <p:pic>
        <p:nvPicPr>
          <p:cNvPr id="6" name="Picture 4"/>
          <p:cNvPicPr>
            <a:picLocks noChangeAspect="1" noChangeArrowheads="1"/>
          </p:cNvPicPr>
          <p:nvPr/>
        </p:nvPicPr>
        <p:blipFill>
          <a:blip r:embed="rId10" cstate="print"/>
          <a:srcRect/>
          <a:stretch>
            <a:fillRect/>
          </a:stretch>
        </p:blipFill>
        <p:spPr bwMode="auto">
          <a:xfrm>
            <a:off x="0" y="0"/>
            <a:ext cx="1142976" cy="1446804"/>
          </a:xfrm>
          <a:prstGeom prst="rect">
            <a:avLst/>
          </a:prstGeom>
          <a:noFill/>
          <a:ln w="9525">
            <a:noFill/>
            <a:miter lim="800000"/>
            <a:headEnd/>
            <a:tailEnd/>
          </a:ln>
          <a:effectLst/>
        </p:spPr>
      </p:pic>
      <p:pic>
        <p:nvPicPr>
          <p:cNvPr id="63489" name="Picture 1"/>
          <p:cNvPicPr>
            <a:picLocks noChangeAspect="1" noChangeArrowheads="1"/>
          </p:cNvPicPr>
          <p:nvPr/>
        </p:nvPicPr>
        <p:blipFill>
          <a:blip r:embed="rId11"/>
          <a:srcRect/>
          <a:stretch>
            <a:fillRect/>
          </a:stretch>
        </p:blipFill>
        <p:spPr bwMode="auto">
          <a:xfrm>
            <a:off x="6143636" y="1269697"/>
            <a:ext cx="3000364" cy="1442728"/>
          </a:xfrm>
          <a:prstGeom prst="rect">
            <a:avLst/>
          </a:prstGeom>
          <a:noFill/>
          <a:ln w="9525">
            <a:noFill/>
            <a:miter lim="800000"/>
            <a:headEnd/>
            <a:tailEnd/>
          </a:ln>
          <a:effectLst/>
        </p:spPr>
      </p:pic>
      <p:sp>
        <p:nvSpPr>
          <p:cNvPr id="63491" name="AutoShape 3" descr="RÃ©sultat de recherche d'images pour &quot;Reliance Controls building, Swindon, UK, 1966;&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63493" name="AutoShape 5" descr="RÃ©sultat de recherche d'images pour &quot;Reliance Controls building, Swindon, UK, 1966;&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3497" name="Picture 9" descr="RÃ©sultat de recherche d'images pour &quot;Lloyds headquarters building, London, UK, 1986&quot;"/>
          <p:cNvPicPr>
            <a:picLocks noChangeAspect="1" noChangeArrowheads="1"/>
          </p:cNvPicPr>
          <p:nvPr/>
        </p:nvPicPr>
        <p:blipFill>
          <a:blip r:embed="rId12"/>
          <a:srcRect/>
          <a:stretch>
            <a:fillRect/>
          </a:stretch>
        </p:blipFill>
        <p:spPr bwMode="auto">
          <a:xfrm>
            <a:off x="6500827" y="0"/>
            <a:ext cx="2643174" cy="3971983"/>
          </a:xfrm>
          <a:prstGeom prst="rect">
            <a:avLst/>
          </a:prstGeom>
          <a:noFill/>
        </p:spPr>
      </p:pic>
      <p:pic>
        <p:nvPicPr>
          <p:cNvPr id="63501" name="Picture 13" descr="RÃ©sultat de recherche d'images pour &quot;Palazzetto dello Sport, Rome, Italy, 1960&quot;"/>
          <p:cNvPicPr>
            <a:picLocks noChangeAspect="1" noChangeArrowheads="1"/>
          </p:cNvPicPr>
          <p:nvPr/>
        </p:nvPicPr>
        <p:blipFill>
          <a:blip r:embed="rId13"/>
          <a:srcRect/>
          <a:stretch>
            <a:fillRect/>
          </a:stretch>
        </p:blipFill>
        <p:spPr bwMode="auto">
          <a:xfrm>
            <a:off x="4000496" y="3900513"/>
            <a:ext cx="5143496" cy="2957511"/>
          </a:xfrm>
          <a:prstGeom prst="rect">
            <a:avLst/>
          </a:prstGeom>
          <a:noFill/>
        </p:spPr>
      </p:pic>
      <p:pic>
        <p:nvPicPr>
          <p:cNvPr id="63503" name="Picture 15" descr="Image associÃ©e"/>
          <p:cNvPicPr>
            <a:picLocks noChangeAspect="1" noChangeArrowheads="1"/>
          </p:cNvPicPr>
          <p:nvPr/>
        </p:nvPicPr>
        <p:blipFill>
          <a:blip r:embed="rId14" cstate="print"/>
          <a:srcRect/>
          <a:stretch>
            <a:fillRect/>
          </a:stretch>
        </p:blipFill>
        <p:spPr bwMode="auto">
          <a:xfrm>
            <a:off x="5429256" y="2285992"/>
            <a:ext cx="3714744" cy="1849633"/>
          </a:xfrm>
          <a:prstGeom prst="rect">
            <a:avLst/>
          </a:prstGeom>
          <a:noFill/>
        </p:spPr>
      </p:pic>
      <p:sp>
        <p:nvSpPr>
          <p:cNvPr id="63505" name="AutoShape 17" descr="RÃ©sultat de recherche d'images pour &quot;villa savoye&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63511" name="Picture 23" descr="RÃ©sultat de recherche d'images pour &quot;opÃ©ra de sydney&quot;"/>
          <p:cNvPicPr>
            <a:picLocks noChangeAspect="1" noChangeArrowheads="1"/>
          </p:cNvPicPr>
          <p:nvPr/>
        </p:nvPicPr>
        <p:blipFill>
          <a:blip r:embed="rId15"/>
          <a:srcRect/>
          <a:stretch>
            <a:fillRect/>
          </a:stretch>
        </p:blipFill>
        <p:spPr bwMode="auto">
          <a:xfrm>
            <a:off x="5581030" y="2357431"/>
            <a:ext cx="3562969" cy="200026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3495"/>
                                        </p:tgtEl>
                                        <p:attrNameLst>
                                          <p:attrName>style.visibility</p:attrName>
                                        </p:attrNameLst>
                                      </p:cBhvr>
                                      <p:to>
                                        <p:strVal val="visible"/>
                                      </p:to>
                                    </p:set>
                                    <p:animEffect transition="in" filter="blinds(horizontal)">
                                      <p:cBhvr>
                                        <p:cTn id="7" dur="500"/>
                                        <p:tgtEl>
                                          <p:spTgt spid="63495"/>
                                        </p:tgtEl>
                                      </p:cBhvr>
                                    </p:animEffect>
                                  </p:childTnLst>
                                </p:cTn>
                              </p:par>
                              <p:par>
                                <p:cTn id="8" presetID="3" presetClass="entr" presetSubtype="10" fill="hold" nodeType="withEffect">
                                  <p:stCondLst>
                                    <p:cond delay="0"/>
                                  </p:stCondLst>
                                  <p:childTnLst>
                                    <p:set>
                                      <p:cBhvr>
                                        <p:cTn id="9" dur="1" fill="hold">
                                          <p:stCondLst>
                                            <p:cond delay="0"/>
                                          </p:stCondLst>
                                        </p:cTn>
                                        <p:tgtEl>
                                          <p:spTgt spid="63489"/>
                                        </p:tgtEl>
                                        <p:attrNameLst>
                                          <p:attrName>style.visibility</p:attrName>
                                        </p:attrNameLst>
                                      </p:cBhvr>
                                      <p:to>
                                        <p:strVal val="visible"/>
                                      </p:to>
                                    </p:set>
                                    <p:animEffect transition="in" filter="blinds(horizontal)">
                                      <p:cBhvr>
                                        <p:cTn id="10" dur="500"/>
                                        <p:tgtEl>
                                          <p:spTgt spid="6348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63495"/>
                                        </p:tgtEl>
                                      </p:cBhvr>
                                    </p:animEffect>
                                    <p:set>
                                      <p:cBhvr>
                                        <p:cTn id="15" dur="1" fill="hold">
                                          <p:stCondLst>
                                            <p:cond delay="499"/>
                                          </p:stCondLst>
                                        </p:cTn>
                                        <p:tgtEl>
                                          <p:spTgt spid="63495"/>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63489"/>
                                        </p:tgtEl>
                                      </p:cBhvr>
                                    </p:animEffect>
                                    <p:set>
                                      <p:cBhvr>
                                        <p:cTn id="18" dur="1" fill="hold">
                                          <p:stCondLst>
                                            <p:cond delay="499"/>
                                          </p:stCondLst>
                                        </p:cTn>
                                        <p:tgtEl>
                                          <p:spTgt spid="6348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3497"/>
                                        </p:tgtEl>
                                        <p:attrNameLst>
                                          <p:attrName>style.visibility</p:attrName>
                                        </p:attrNameLst>
                                      </p:cBhvr>
                                      <p:to>
                                        <p:strVal val="visible"/>
                                      </p:to>
                                    </p:set>
                                    <p:animEffect transition="in" filter="blinds(horizontal)">
                                      <p:cBhvr>
                                        <p:cTn id="23" dur="500"/>
                                        <p:tgtEl>
                                          <p:spTgt spid="6349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63497"/>
                                        </p:tgtEl>
                                      </p:cBhvr>
                                    </p:animEffect>
                                    <p:set>
                                      <p:cBhvr>
                                        <p:cTn id="28" dur="1" fill="hold">
                                          <p:stCondLst>
                                            <p:cond delay="499"/>
                                          </p:stCondLst>
                                        </p:cTn>
                                        <p:tgtEl>
                                          <p:spTgt spid="6349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3499"/>
                                        </p:tgtEl>
                                        <p:attrNameLst>
                                          <p:attrName>style.visibility</p:attrName>
                                        </p:attrNameLst>
                                      </p:cBhvr>
                                      <p:to>
                                        <p:strVal val="visible"/>
                                      </p:to>
                                    </p:set>
                                    <p:animEffect transition="in" filter="blinds(horizontal)">
                                      <p:cBhvr>
                                        <p:cTn id="33" dur="500"/>
                                        <p:tgtEl>
                                          <p:spTgt spid="63499"/>
                                        </p:tgtEl>
                                      </p:cBhvr>
                                    </p:animEffect>
                                  </p:childTnLst>
                                </p:cTn>
                              </p:par>
                              <p:par>
                                <p:cTn id="34" presetID="3" presetClass="entr" presetSubtype="10" fill="hold" nodeType="withEffect">
                                  <p:stCondLst>
                                    <p:cond delay="0"/>
                                  </p:stCondLst>
                                  <p:childTnLst>
                                    <p:set>
                                      <p:cBhvr>
                                        <p:cTn id="35" dur="1" fill="hold">
                                          <p:stCondLst>
                                            <p:cond delay="0"/>
                                          </p:stCondLst>
                                        </p:cTn>
                                        <p:tgtEl>
                                          <p:spTgt spid="63501"/>
                                        </p:tgtEl>
                                        <p:attrNameLst>
                                          <p:attrName>style.visibility</p:attrName>
                                        </p:attrNameLst>
                                      </p:cBhvr>
                                      <p:to>
                                        <p:strVal val="visible"/>
                                      </p:to>
                                    </p:set>
                                    <p:animEffect transition="in" filter="blinds(horizontal)">
                                      <p:cBhvr>
                                        <p:cTn id="36" dur="500"/>
                                        <p:tgtEl>
                                          <p:spTgt spid="63501"/>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63499"/>
                                        </p:tgtEl>
                                      </p:cBhvr>
                                    </p:animEffect>
                                    <p:set>
                                      <p:cBhvr>
                                        <p:cTn id="41" dur="1" fill="hold">
                                          <p:stCondLst>
                                            <p:cond delay="499"/>
                                          </p:stCondLst>
                                        </p:cTn>
                                        <p:tgtEl>
                                          <p:spTgt spid="63499"/>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63501"/>
                                        </p:tgtEl>
                                      </p:cBhvr>
                                    </p:animEffect>
                                    <p:set>
                                      <p:cBhvr>
                                        <p:cTn id="44" dur="1" fill="hold">
                                          <p:stCondLst>
                                            <p:cond delay="499"/>
                                          </p:stCondLst>
                                        </p:cTn>
                                        <p:tgtEl>
                                          <p:spTgt spid="6350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childTnLst>
                                    <p:set>
                                      <p:cBhvr>
                                        <p:cTn id="48" dur="1" fill="hold">
                                          <p:stCondLst>
                                            <p:cond delay="0"/>
                                          </p:stCondLst>
                                        </p:cTn>
                                        <p:tgtEl>
                                          <p:spTgt spid="63507"/>
                                        </p:tgtEl>
                                        <p:attrNameLst>
                                          <p:attrName>style.visibility</p:attrName>
                                        </p:attrNameLst>
                                      </p:cBhvr>
                                      <p:to>
                                        <p:strVal val="visible"/>
                                      </p:to>
                                    </p:set>
                                    <p:animEffect transition="in" filter="blinds(horizontal)">
                                      <p:cBhvr>
                                        <p:cTn id="49" dur="500"/>
                                        <p:tgtEl>
                                          <p:spTgt spid="63507"/>
                                        </p:tgtEl>
                                      </p:cBhvr>
                                    </p:animEffect>
                                  </p:childTnLst>
                                </p:cTn>
                              </p:par>
                              <p:par>
                                <p:cTn id="50" presetID="3" presetClass="entr" presetSubtype="10" fill="hold" nodeType="withEffect">
                                  <p:stCondLst>
                                    <p:cond delay="0"/>
                                  </p:stCondLst>
                                  <p:childTnLst>
                                    <p:set>
                                      <p:cBhvr>
                                        <p:cTn id="51" dur="1" fill="hold">
                                          <p:stCondLst>
                                            <p:cond delay="0"/>
                                          </p:stCondLst>
                                        </p:cTn>
                                        <p:tgtEl>
                                          <p:spTgt spid="63503"/>
                                        </p:tgtEl>
                                        <p:attrNameLst>
                                          <p:attrName>style.visibility</p:attrName>
                                        </p:attrNameLst>
                                      </p:cBhvr>
                                      <p:to>
                                        <p:strVal val="visible"/>
                                      </p:to>
                                    </p:set>
                                    <p:animEffect transition="in" filter="blinds(horizontal)">
                                      <p:cBhvr>
                                        <p:cTn id="52" dur="500"/>
                                        <p:tgtEl>
                                          <p:spTgt spid="6350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63507"/>
                                        </p:tgtEl>
                                      </p:cBhvr>
                                    </p:animEffect>
                                    <p:set>
                                      <p:cBhvr>
                                        <p:cTn id="57" dur="1" fill="hold">
                                          <p:stCondLst>
                                            <p:cond delay="499"/>
                                          </p:stCondLst>
                                        </p:cTn>
                                        <p:tgtEl>
                                          <p:spTgt spid="63507"/>
                                        </p:tgtEl>
                                        <p:attrNameLst>
                                          <p:attrName>style.visibility</p:attrName>
                                        </p:attrNameLst>
                                      </p:cBhvr>
                                      <p:to>
                                        <p:strVal val="hidden"/>
                                      </p:to>
                                    </p:set>
                                  </p:childTnLst>
                                </p:cTn>
                              </p:par>
                              <p:par>
                                <p:cTn id="58" presetID="3" presetClass="exit" presetSubtype="10" fill="hold" nodeType="withEffect">
                                  <p:stCondLst>
                                    <p:cond delay="0"/>
                                  </p:stCondLst>
                                  <p:childTnLst>
                                    <p:animEffect transition="out" filter="blinds(horizontal)">
                                      <p:cBhvr>
                                        <p:cTn id="59" dur="500"/>
                                        <p:tgtEl>
                                          <p:spTgt spid="63503"/>
                                        </p:tgtEl>
                                      </p:cBhvr>
                                    </p:animEffect>
                                    <p:set>
                                      <p:cBhvr>
                                        <p:cTn id="60" dur="1" fill="hold">
                                          <p:stCondLst>
                                            <p:cond delay="499"/>
                                          </p:stCondLst>
                                        </p:cTn>
                                        <p:tgtEl>
                                          <p:spTgt spid="6350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63511"/>
                                        </p:tgtEl>
                                        <p:attrNameLst>
                                          <p:attrName>style.visibility</p:attrName>
                                        </p:attrNameLst>
                                      </p:cBhvr>
                                      <p:to>
                                        <p:strVal val="visible"/>
                                      </p:to>
                                    </p:set>
                                    <p:animEffect transition="in" filter="blinds(horizontal)">
                                      <p:cBhvr>
                                        <p:cTn id="65" dur="500"/>
                                        <p:tgtEl>
                                          <p:spTgt spid="63511"/>
                                        </p:tgtEl>
                                      </p:cBhvr>
                                    </p:animEffect>
                                  </p:childTnLst>
                                </p:cTn>
                              </p:par>
                              <p:par>
                                <p:cTn id="66" presetID="3" presetClass="entr" presetSubtype="10" fill="hold" nodeType="withEffect">
                                  <p:stCondLst>
                                    <p:cond delay="0"/>
                                  </p:stCondLst>
                                  <p:childTnLst>
                                    <p:set>
                                      <p:cBhvr>
                                        <p:cTn id="67" dur="1" fill="hold">
                                          <p:stCondLst>
                                            <p:cond delay="0"/>
                                          </p:stCondLst>
                                        </p:cTn>
                                        <p:tgtEl>
                                          <p:spTgt spid="63509"/>
                                        </p:tgtEl>
                                        <p:attrNameLst>
                                          <p:attrName>style.visibility</p:attrName>
                                        </p:attrNameLst>
                                      </p:cBhvr>
                                      <p:to>
                                        <p:strVal val="visible"/>
                                      </p:to>
                                    </p:set>
                                    <p:animEffect transition="in" filter="blinds(horizontal)">
                                      <p:cBhvr>
                                        <p:cTn id="68" dur="500"/>
                                        <p:tgtEl>
                                          <p:spTgt spid="63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p:cNvGraphicFramePr/>
          <p:nvPr/>
        </p:nvGraphicFramePr>
        <p:xfrm>
          <a:off x="-714348" y="-24"/>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1071538" y="1000108"/>
            <a:ext cx="2936060" cy="461665"/>
          </a:xfrm>
          <a:prstGeom prst="rect">
            <a:avLst/>
          </a:prstGeom>
        </p:spPr>
        <p:txBody>
          <a:bodyPr wrap="none">
            <a:spAutoFit/>
          </a:bodyPr>
          <a:lstStyle/>
          <a:p>
            <a:r>
              <a:rPr lang="fr-FR" sz="2400" b="1" u="sng" dirty="0" smtClean="0"/>
              <a:t>Andrew W. </a:t>
            </a:r>
            <a:r>
              <a:rPr lang="fr-FR" sz="2400" b="1" u="sng" dirty="0" err="1" smtClean="0"/>
              <a:t>Charleson</a:t>
            </a:r>
            <a:endParaRPr lang="fr-FR" sz="2400" b="1" u="sng" dirty="0"/>
          </a:p>
        </p:txBody>
      </p:sp>
      <p:pic>
        <p:nvPicPr>
          <p:cNvPr id="3" name="Picture 3"/>
          <p:cNvPicPr>
            <a:picLocks noChangeAspect="1" noChangeArrowheads="1"/>
          </p:cNvPicPr>
          <p:nvPr/>
        </p:nvPicPr>
        <p:blipFill>
          <a:blip r:embed="rId6" cstate="print"/>
          <a:srcRect/>
          <a:stretch>
            <a:fillRect/>
          </a:stretch>
        </p:blipFill>
        <p:spPr bwMode="auto">
          <a:xfrm>
            <a:off x="1" y="0"/>
            <a:ext cx="1094873" cy="1428736"/>
          </a:xfrm>
          <a:prstGeom prst="rect">
            <a:avLst/>
          </a:prstGeom>
          <a:noFill/>
          <a:ln w="9525">
            <a:noFill/>
            <a:miter lim="800000"/>
            <a:headEnd/>
            <a:tailEnd/>
          </a:ln>
          <a:effectLst/>
        </p:spPr>
      </p:pic>
      <p:pic>
        <p:nvPicPr>
          <p:cNvPr id="62470" name="Picture 6"/>
          <p:cNvPicPr>
            <a:picLocks noChangeAspect="1" noChangeArrowheads="1"/>
          </p:cNvPicPr>
          <p:nvPr/>
        </p:nvPicPr>
        <p:blipFill>
          <a:blip r:embed="rId7"/>
          <a:srcRect/>
          <a:stretch>
            <a:fillRect/>
          </a:stretch>
        </p:blipFill>
        <p:spPr bwMode="auto">
          <a:xfrm>
            <a:off x="1778757" y="785795"/>
            <a:ext cx="7365244" cy="6072206"/>
          </a:xfrm>
          <a:prstGeom prst="rect">
            <a:avLst/>
          </a:prstGeom>
          <a:noFill/>
          <a:ln w="9525">
            <a:noFill/>
            <a:miter lim="800000"/>
            <a:headEnd/>
            <a:tailEnd/>
          </a:ln>
          <a:effectLst/>
        </p:spPr>
      </p:pic>
      <p:pic>
        <p:nvPicPr>
          <p:cNvPr id="62471" name="Picture 7"/>
          <p:cNvPicPr>
            <a:picLocks noChangeAspect="1" noChangeArrowheads="1"/>
          </p:cNvPicPr>
          <p:nvPr/>
        </p:nvPicPr>
        <p:blipFill>
          <a:blip r:embed="rId8"/>
          <a:srcRect/>
          <a:stretch>
            <a:fillRect/>
          </a:stretch>
        </p:blipFill>
        <p:spPr bwMode="auto">
          <a:xfrm>
            <a:off x="4071934" y="1500174"/>
            <a:ext cx="5072066" cy="3990262"/>
          </a:xfrm>
          <a:prstGeom prst="rect">
            <a:avLst/>
          </a:prstGeom>
          <a:noFill/>
          <a:ln w="9525">
            <a:noFill/>
            <a:miter lim="800000"/>
            <a:headEnd/>
            <a:tailEnd/>
          </a:ln>
          <a:effectLst/>
        </p:spPr>
      </p:pic>
      <p:pic>
        <p:nvPicPr>
          <p:cNvPr id="62472" name="Picture 8"/>
          <p:cNvPicPr>
            <a:picLocks noChangeAspect="1" noChangeArrowheads="1"/>
          </p:cNvPicPr>
          <p:nvPr/>
        </p:nvPicPr>
        <p:blipFill>
          <a:blip r:embed="rId9"/>
          <a:srcRect/>
          <a:stretch>
            <a:fillRect/>
          </a:stretch>
        </p:blipFill>
        <p:spPr bwMode="auto">
          <a:xfrm>
            <a:off x="1781174" y="2333625"/>
            <a:ext cx="7362825" cy="2889846"/>
          </a:xfrm>
          <a:prstGeom prst="rect">
            <a:avLst/>
          </a:prstGeom>
          <a:noFill/>
          <a:ln w="9525">
            <a:noFill/>
            <a:miter lim="800000"/>
            <a:headEnd/>
            <a:tailEnd/>
          </a:ln>
          <a:effectLst/>
        </p:spPr>
      </p:pic>
      <p:pic>
        <p:nvPicPr>
          <p:cNvPr id="62473" name="Picture 9"/>
          <p:cNvPicPr>
            <a:picLocks noChangeAspect="1" noChangeArrowheads="1"/>
          </p:cNvPicPr>
          <p:nvPr/>
        </p:nvPicPr>
        <p:blipFill>
          <a:blip r:embed="rId10"/>
          <a:srcRect r="25925" b="11289"/>
          <a:stretch>
            <a:fillRect/>
          </a:stretch>
        </p:blipFill>
        <p:spPr bwMode="auto">
          <a:xfrm>
            <a:off x="5286380" y="3071810"/>
            <a:ext cx="3857620" cy="3786190"/>
          </a:xfrm>
          <a:prstGeom prst="rect">
            <a:avLst/>
          </a:prstGeom>
          <a:noFill/>
          <a:ln w="9525">
            <a:noFill/>
            <a:miter lim="800000"/>
            <a:headEnd/>
            <a:tailEnd/>
          </a:ln>
          <a:effectLst/>
        </p:spPr>
      </p:pic>
      <p:pic>
        <p:nvPicPr>
          <p:cNvPr id="62474" name="Picture 10"/>
          <p:cNvPicPr>
            <a:picLocks noChangeAspect="1" noChangeArrowheads="1"/>
          </p:cNvPicPr>
          <p:nvPr/>
        </p:nvPicPr>
        <p:blipFill>
          <a:blip r:embed="rId11"/>
          <a:srcRect/>
          <a:stretch>
            <a:fillRect/>
          </a:stretch>
        </p:blipFill>
        <p:spPr bwMode="auto">
          <a:xfrm>
            <a:off x="5072067" y="0"/>
            <a:ext cx="4071934" cy="3115083"/>
          </a:xfrm>
          <a:prstGeom prst="rect">
            <a:avLst/>
          </a:prstGeom>
          <a:noFill/>
          <a:ln w="9525">
            <a:noFill/>
            <a:miter lim="800000"/>
            <a:headEnd/>
            <a:tailEnd/>
          </a:ln>
          <a:effectLst/>
        </p:spPr>
      </p:pic>
      <p:pic>
        <p:nvPicPr>
          <p:cNvPr id="62475" name="Picture 11"/>
          <p:cNvPicPr>
            <a:picLocks noChangeAspect="1" noChangeArrowheads="1"/>
          </p:cNvPicPr>
          <p:nvPr/>
        </p:nvPicPr>
        <p:blipFill>
          <a:blip r:embed="rId12"/>
          <a:srcRect l="9932"/>
          <a:stretch>
            <a:fillRect/>
          </a:stretch>
        </p:blipFill>
        <p:spPr bwMode="auto">
          <a:xfrm>
            <a:off x="1214414" y="0"/>
            <a:ext cx="4286280" cy="3857628"/>
          </a:xfrm>
          <a:prstGeom prst="rect">
            <a:avLst/>
          </a:prstGeom>
          <a:noFill/>
          <a:ln w="9525">
            <a:noFill/>
            <a:miter lim="800000"/>
            <a:headEnd/>
            <a:tailEnd/>
          </a:ln>
          <a:effectLst/>
        </p:spPr>
      </p:pic>
      <p:pic>
        <p:nvPicPr>
          <p:cNvPr id="62476" name="Picture 12"/>
          <p:cNvPicPr>
            <a:picLocks noChangeAspect="1" noChangeArrowheads="1"/>
          </p:cNvPicPr>
          <p:nvPr/>
        </p:nvPicPr>
        <p:blipFill>
          <a:blip r:embed="rId13"/>
          <a:srcRect/>
          <a:stretch>
            <a:fillRect/>
          </a:stretch>
        </p:blipFill>
        <p:spPr bwMode="auto">
          <a:xfrm>
            <a:off x="4993449" y="0"/>
            <a:ext cx="4150551" cy="3786190"/>
          </a:xfrm>
          <a:prstGeom prst="rect">
            <a:avLst/>
          </a:prstGeom>
          <a:noFill/>
          <a:ln w="9525">
            <a:noFill/>
            <a:miter lim="800000"/>
            <a:headEnd/>
            <a:tailEnd/>
          </a:ln>
          <a:effectLst/>
        </p:spPr>
      </p:pic>
      <p:pic>
        <p:nvPicPr>
          <p:cNvPr id="62477" name="Picture 13"/>
          <p:cNvPicPr>
            <a:picLocks noChangeAspect="1" noChangeArrowheads="1"/>
          </p:cNvPicPr>
          <p:nvPr/>
        </p:nvPicPr>
        <p:blipFill>
          <a:blip r:embed="rId14"/>
          <a:srcRect/>
          <a:stretch>
            <a:fillRect/>
          </a:stretch>
        </p:blipFill>
        <p:spPr bwMode="auto">
          <a:xfrm>
            <a:off x="1500166" y="-34170"/>
            <a:ext cx="7643866" cy="3891786"/>
          </a:xfrm>
          <a:prstGeom prst="rect">
            <a:avLst/>
          </a:prstGeom>
          <a:noFill/>
          <a:ln w="9525">
            <a:noFill/>
            <a:miter lim="800000"/>
            <a:headEnd/>
            <a:tailEnd/>
          </a:ln>
          <a:effectLst/>
        </p:spPr>
      </p:pic>
      <p:pic>
        <p:nvPicPr>
          <p:cNvPr id="62478" name="Picture 14"/>
          <p:cNvPicPr>
            <a:picLocks noChangeAspect="1" noChangeArrowheads="1"/>
          </p:cNvPicPr>
          <p:nvPr/>
        </p:nvPicPr>
        <p:blipFill>
          <a:blip r:embed="rId15"/>
          <a:srcRect/>
          <a:stretch>
            <a:fillRect/>
          </a:stretch>
        </p:blipFill>
        <p:spPr bwMode="auto">
          <a:xfrm>
            <a:off x="1214413" y="0"/>
            <a:ext cx="4941643" cy="3714752"/>
          </a:xfrm>
          <a:prstGeom prst="rect">
            <a:avLst/>
          </a:prstGeom>
          <a:noFill/>
          <a:ln w="9525">
            <a:noFill/>
            <a:miter lim="800000"/>
            <a:headEnd/>
            <a:tailEnd/>
          </a:ln>
          <a:effectLst/>
        </p:spPr>
      </p:pic>
      <p:pic>
        <p:nvPicPr>
          <p:cNvPr id="62479" name="Picture 15"/>
          <p:cNvPicPr>
            <a:picLocks noChangeAspect="1" noChangeArrowheads="1"/>
          </p:cNvPicPr>
          <p:nvPr/>
        </p:nvPicPr>
        <p:blipFill>
          <a:blip r:embed="rId16"/>
          <a:srcRect/>
          <a:stretch>
            <a:fillRect/>
          </a:stretch>
        </p:blipFill>
        <p:spPr bwMode="auto">
          <a:xfrm>
            <a:off x="4726878" y="0"/>
            <a:ext cx="4417122" cy="3714752"/>
          </a:xfrm>
          <a:prstGeom prst="rect">
            <a:avLst/>
          </a:prstGeom>
          <a:noFill/>
          <a:ln w="9525">
            <a:noFill/>
            <a:miter lim="800000"/>
            <a:headEnd/>
            <a:tailEnd/>
          </a:ln>
          <a:effectLst/>
        </p:spPr>
      </p:pic>
      <p:pic>
        <p:nvPicPr>
          <p:cNvPr id="62480" name="Picture 16"/>
          <p:cNvPicPr>
            <a:picLocks noChangeAspect="1" noChangeArrowheads="1"/>
          </p:cNvPicPr>
          <p:nvPr/>
        </p:nvPicPr>
        <p:blipFill>
          <a:blip r:embed="rId17"/>
          <a:srcRect/>
          <a:stretch>
            <a:fillRect/>
          </a:stretch>
        </p:blipFill>
        <p:spPr bwMode="auto">
          <a:xfrm>
            <a:off x="0" y="3657603"/>
            <a:ext cx="4000496" cy="3200397"/>
          </a:xfrm>
          <a:prstGeom prst="rect">
            <a:avLst/>
          </a:prstGeom>
          <a:noFill/>
          <a:ln w="9525">
            <a:noFill/>
            <a:miter lim="800000"/>
            <a:headEnd/>
            <a:tailEnd/>
          </a:ln>
          <a:effectLst/>
        </p:spPr>
      </p:pic>
      <p:pic>
        <p:nvPicPr>
          <p:cNvPr id="62481" name="Picture 17"/>
          <p:cNvPicPr>
            <a:picLocks noChangeAspect="1" noChangeArrowheads="1"/>
          </p:cNvPicPr>
          <p:nvPr/>
        </p:nvPicPr>
        <p:blipFill>
          <a:blip r:embed="rId18"/>
          <a:srcRect/>
          <a:stretch>
            <a:fillRect/>
          </a:stretch>
        </p:blipFill>
        <p:spPr bwMode="auto">
          <a:xfrm>
            <a:off x="4000496" y="2318736"/>
            <a:ext cx="5143504" cy="3152674"/>
          </a:xfrm>
          <a:prstGeom prst="rect">
            <a:avLst/>
          </a:prstGeom>
          <a:noFill/>
          <a:ln w="9525">
            <a:noFill/>
            <a:miter lim="800000"/>
            <a:headEnd/>
            <a:tailEnd/>
          </a:ln>
          <a:effectLst/>
        </p:spPr>
      </p:pic>
      <p:pic>
        <p:nvPicPr>
          <p:cNvPr id="62482" name="Picture 18"/>
          <p:cNvPicPr>
            <a:picLocks noChangeAspect="1" noChangeArrowheads="1"/>
          </p:cNvPicPr>
          <p:nvPr/>
        </p:nvPicPr>
        <p:blipFill>
          <a:blip r:embed="rId19"/>
          <a:srcRect/>
          <a:stretch>
            <a:fillRect/>
          </a:stretch>
        </p:blipFill>
        <p:spPr bwMode="auto">
          <a:xfrm>
            <a:off x="3143240" y="0"/>
            <a:ext cx="2786082" cy="3250429"/>
          </a:xfrm>
          <a:prstGeom prst="rect">
            <a:avLst/>
          </a:prstGeom>
          <a:noFill/>
          <a:ln w="9525">
            <a:noFill/>
            <a:miter lim="800000"/>
            <a:headEnd/>
            <a:tailEnd/>
          </a:ln>
          <a:effectLst/>
        </p:spPr>
      </p:pic>
      <p:pic>
        <p:nvPicPr>
          <p:cNvPr id="62483" name="Picture 19"/>
          <p:cNvPicPr>
            <a:picLocks noChangeAspect="1" noChangeArrowheads="1"/>
          </p:cNvPicPr>
          <p:nvPr/>
        </p:nvPicPr>
        <p:blipFill>
          <a:blip r:embed="rId20"/>
          <a:srcRect/>
          <a:stretch>
            <a:fillRect/>
          </a:stretch>
        </p:blipFill>
        <p:spPr bwMode="auto">
          <a:xfrm>
            <a:off x="931182" y="2928958"/>
            <a:ext cx="8236994" cy="314324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blinds(horizontal)">
                                      <p:cBhvr>
                                        <p:cTn id="7" dur="500"/>
                                        <p:tgtEl>
                                          <p:spTgt spid="6247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62470"/>
                                        </p:tgtEl>
                                      </p:cBhvr>
                                    </p:animEffect>
                                    <p:set>
                                      <p:cBhvr>
                                        <p:cTn id="12" dur="1" fill="hold">
                                          <p:stCondLst>
                                            <p:cond delay="499"/>
                                          </p:stCondLst>
                                        </p:cTn>
                                        <p:tgtEl>
                                          <p:spTgt spid="624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2471"/>
                                        </p:tgtEl>
                                        <p:attrNameLst>
                                          <p:attrName>style.visibility</p:attrName>
                                        </p:attrNameLst>
                                      </p:cBhvr>
                                      <p:to>
                                        <p:strVal val="visible"/>
                                      </p:to>
                                    </p:set>
                                    <p:animEffect transition="in" filter="blinds(horizontal)">
                                      <p:cBhvr>
                                        <p:cTn id="17" dur="500"/>
                                        <p:tgtEl>
                                          <p:spTgt spid="6247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62471"/>
                                        </p:tgtEl>
                                      </p:cBhvr>
                                    </p:animEffect>
                                    <p:set>
                                      <p:cBhvr>
                                        <p:cTn id="22" dur="1" fill="hold">
                                          <p:stCondLst>
                                            <p:cond delay="499"/>
                                          </p:stCondLst>
                                        </p:cTn>
                                        <p:tgtEl>
                                          <p:spTgt spid="6247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2472"/>
                                        </p:tgtEl>
                                        <p:attrNameLst>
                                          <p:attrName>style.visibility</p:attrName>
                                        </p:attrNameLst>
                                      </p:cBhvr>
                                      <p:to>
                                        <p:strVal val="visible"/>
                                      </p:to>
                                    </p:set>
                                    <p:animEffect transition="in" filter="blinds(horizontal)">
                                      <p:cBhvr>
                                        <p:cTn id="27" dur="500"/>
                                        <p:tgtEl>
                                          <p:spTgt spid="6247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62472"/>
                                        </p:tgtEl>
                                      </p:cBhvr>
                                    </p:animEffect>
                                    <p:set>
                                      <p:cBhvr>
                                        <p:cTn id="32" dur="1" fill="hold">
                                          <p:stCondLst>
                                            <p:cond delay="499"/>
                                          </p:stCondLst>
                                        </p:cTn>
                                        <p:tgtEl>
                                          <p:spTgt spid="6247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2473"/>
                                        </p:tgtEl>
                                        <p:attrNameLst>
                                          <p:attrName>style.visibility</p:attrName>
                                        </p:attrNameLst>
                                      </p:cBhvr>
                                      <p:to>
                                        <p:strVal val="visible"/>
                                      </p:to>
                                    </p:set>
                                    <p:animEffect transition="in" filter="blinds(horizontal)">
                                      <p:cBhvr>
                                        <p:cTn id="37" dur="500"/>
                                        <p:tgtEl>
                                          <p:spTgt spid="6247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62473"/>
                                        </p:tgtEl>
                                      </p:cBhvr>
                                    </p:animEffect>
                                    <p:set>
                                      <p:cBhvr>
                                        <p:cTn id="42" dur="1" fill="hold">
                                          <p:stCondLst>
                                            <p:cond delay="499"/>
                                          </p:stCondLst>
                                        </p:cTn>
                                        <p:tgtEl>
                                          <p:spTgt spid="6247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62474"/>
                                        </p:tgtEl>
                                        <p:attrNameLst>
                                          <p:attrName>style.visibility</p:attrName>
                                        </p:attrNameLst>
                                      </p:cBhvr>
                                      <p:to>
                                        <p:strVal val="visible"/>
                                      </p:to>
                                    </p:set>
                                    <p:animEffect transition="in" filter="blinds(horizontal)">
                                      <p:cBhvr>
                                        <p:cTn id="47" dur="500"/>
                                        <p:tgtEl>
                                          <p:spTgt spid="6247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62474"/>
                                        </p:tgtEl>
                                      </p:cBhvr>
                                    </p:animEffect>
                                    <p:set>
                                      <p:cBhvr>
                                        <p:cTn id="52" dur="1" fill="hold">
                                          <p:stCondLst>
                                            <p:cond delay="499"/>
                                          </p:stCondLst>
                                        </p:cTn>
                                        <p:tgtEl>
                                          <p:spTgt spid="6247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2475"/>
                                        </p:tgtEl>
                                        <p:attrNameLst>
                                          <p:attrName>style.visibility</p:attrName>
                                        </p:attrNameLst>
                                      </p:cBhvr>
                                      <p:to>
                                        <p:strVal val="visible"/>
                                      </p:to>
                                    </p:set>
                                    <p:animEffect transition="in" filter="blinds(horizontal)">
                                      <p:cBhvr>
                                        <p:cTn id="57" dur="500"/>
                                        <p:tgtEl>
                                          <p:spTgt spid="62475"/>
                                        </p:tgtEl>
                                      </p:cBhvr>
                                    </p:animEffect>
                                  </p:childTnLst>
                                </p:cTn>
                              </p:par>
                              <p:par>
                                <p:cTn id="58" presetID="3" presetClass="entr" presetSubtype="10" fill="hold" nodeType="withEffect">
                                  <p:stCondLst>
                                    <p:cond delay="0"/>
                                  </p:stCondLst>
                                  <p:childTnLst>
                                    <p:set>
                                      <p:cBhvr>
                                        <p:cTn id="59" dur="1" fill="hold">
                                          <p:stCondLst>
                                            <p:cond delay="0"/>
                                          </p:stCondLst>
                                        </p:cTn>
                                        <p:tgtEl>
                                          <p:spTgt spid="62476"/>
                                        </p:tgtEl>
                                        <p:attrNameLst>
                                          <p:attrName>style.visibility</p:attrName>
                                        </p:attrNameLst>
                                      </p:cBhvr>
                                      <p:to>
                                        <p:strVal val="visible"/>
                                      </p:to>
                                    </p:set>
                                    <p:animEffect transition="in" filter="blinds(horizontal)">
                                      <p:cBhvr>
                                        <p:cTn id="60" dur="500"/>
                                        <p:tgtEl>
                                          <p:spTgt spid="62476"/>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62475"/>
                                        </p:tgtEl>
                                      </p:cBhvr>
                                    </p:animEffect>
                                    <p:set>
                                      <p:cBhvr>
                                        <p:cTn id="65" dur="1" fill="hold">
                                          <p:stCondLst>
                                            <p:cond delay="499"/>
                                          </p:stCondLst>
                                        </p:cTn>
                                        <p:tgtEl>
                                          <p:spTgt spid="62475"/>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62476"/>
                                        </p:tgtEl>
                                      </p:cBhvr>
                                    </p:animEffect>
                                    <p:set>
                                      <p:cBhvr>
                                        <p:cTn id="68" dur="1" fill="hold">
                                          <p:stCondLst>
                                            <p:cond delay="499"/>
                                          </p:stCondLst>
                                        </p:cTn>
                                        <p:tgtEl>
                                          <p:spTgt spid="6247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nodeType="clickEffect">
                                  <p:stCondLst>
                                    <p:cond delay="0"/>
                                  </p:stCondLst>
                                  <p:childTnLst>
                                    <p:set>
                                      <p:cBhvr>
                                        <p:cTn id="72" dur="1" fill="hold">
                                          <p:stCondLst>
                                            <p:cond delay="0"/>
                                          </p:stCondLst>
                                        </p:cTn>
                                        <p:tgtEl>
                                          <p:spTgt spid="62477"/>
                                        </p:tgtEl>
                                        <p:attrNameLst>
                                          <p:attrName>style.visibility</p:attrName>
                                        </p:attrNameLst>
                                      </p:cBhvr>
                                      <p:to>
                                        <p:strVal val="visible"/>
                                      </p:to>
                                    </p:set>
                                    <p:animEffect transition="in" filter="blinds(horizontal)">
                                      <p:cBhvr>
                                        <p:cTn id="73" dur="500"/>
                                        <p:tgtEl>
                                          <p:spTgt spid="62477"/>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xit" presetSubtype="10" fill="hold" nodeType="clickEffect">
                                  <p:stCondLst>
                                    <p:cond delay="0"/>
                                  </p:stCondLst>
                                  <p:childTnLst>
                                    <p:animEffect transition="out" filter="blinds(horizontal)">
                                      <p:cBhvr>
                                        <p:cTn id="77" dur="500"/>
                                        <p:tgtEl>
                                          <p:spTgt spid="62477"/>
                                        </p:tgtEl>
                                      </p:cBhvr>
                                    </p:animEffect>
                                    <p:set>
                                      <p:cBhvr>
                                        <p:cTn id="78" dur="1" fill="hold">
                                          <p:stCondLst>
                                            <p:cond delay="499"/>
                                          </p:stCondLst>
                                        </p:cTn>
                                        <p:tgtEl>
                                          <p:spTgt spid="62477"/>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62481"/>
                                        </p:tgtEl>
                                        <p:attrNameLst>
                                          <p:attrName>style.visibility</p:attrName>
                                        </p:attrNameLst>
                                      </p:cBhvr>
                                      <p:to>
                                        <p:strVal val="visible"/>
                                      </p:to>
                                    </p:set>
                                    <p:animEffect transition="in" filter="blinds(horizontal)">
                                      <p:cBhvr>
                                        <p:cTn id="83" dur="500"/>
                                        <p:tgtEl>
                                          <p:spTgt spid="62481"/>
                                        </p:tgtEl>
                                      </p:cBhvr>
                                    </p:animEffect>
                                  </p:childTnLst>
                                </p:cTn>
                              </p:par>
                              <p:par>
                                <p:cTn id="84" presetID="3" presetClass="entr" presetSubtype="10" fill="hold" nodeType="withEffect">
                                  <p:stCondLst>
                                    <p:cond delay="0"/>
                                  </p:stCondLst>
                                  <p:childTnLst>
                                    <p:set>
                                      <p:cBhvr>
                                        <p:cTn id="85" dur="1" fill="hold">
                                          <p:stCondLst>
                                            <p:cond delay="0"/>
                                          </p:stCondLst>
                                        </p:cTn>
                                        <p:tgtEl>
                                          <p:spTgt spid="62479"/>
                                        </p:tgtEl>
                                        <p:attrNameLst>
                                          <p:attrName>style.visibility</p:attrName>
                                        </p:attrNameLst>
                                      </p:cBhvr>
                                      <p:to>
                                        <p:strVal val="visible"/>
                                      </p:to>
                                    </p:set>
                                    <p:animEffect transition="in" filter="blinds(horizontal)">
                                      <p:cBhvr>
                                        <p:cTn id="86" dur="500"/>
                                        <p:tgtEl>
                                          <p:spTgt spid="62479"/>
                                        </p:tgtEl>
                                      </p:cBhvr>
                                    </p:animEffect>
                                  </p:childTnLst>
                                </p:cTn>
                              </p:par>
                              <p:par>
                                <p:cTn id="87" presetID="3" presetClass="entr" presetSubtype="10" fill="hold" nodeType="withEffect">
                                  <p:stCondLst>
                                    <p:cond delay="0"/>
                                  </p:stCondLst>
                                  <p:childTnLst>
                                    <p:set>
                                      <p:cBhvr>
                                        <p:cTn id="88" dur="1" fill="hold">
                                          <p:stCondLst>
                                            <p:cond delay="0"/>
                                          </p:stCondLst>
                                        </p:cTn>
                                        <p:tgtEl>
                                          <p:spTgt spid="62478"/>
                                        </p:tgtEl>
                                        <p:attrNameLst>
                                          <p:attrName>style.visibility</p:attrName>
                                        </p:attrNameLst>
                                      </p:cBhvr>
                                      <p:to>
                                        <p:strVal val="visible"/>
                                      </p:to>
                                    </p:set>
                                    <p:animEffect transition="in" filter="blinds(horizontal)">
                                      <p:cBhvr>
                                        <p:cTn id="89" dur="500"/>
                                        <p:tgtEl>
                                          <p:spTgt spid="62478"/>
                                        </p:tgtEl>
                                      </p:cBhvr>
                                    </p:animEffect>
                                  </p:childTnLst>
                                </p:cTn>
                              </p:par>
                              <p:par>
                                <p:cTn id="90" presetID="3" presetClass="entr" presetSubtype="10" fill="hold" nodeType="withEffect">
                                  <p:stCondLst>
                                    <p:cond delay="0"/>
                                  </p:stCondLst>
                                  <p:childTnLst>
                                    <p:set>
                                      <p:cBhvr>
                                        <p:cTn id="91" dur="1" fill="hold">
                                          <p:stCondLst>
                                            <p:cond delay="0"/>
                                          </p:stCondLst>
                                        </p:cTn>
                                        <p:tgtEl>
                                          <p:spTgt spid="62480"/>
                                        </p:tgtEl>
                                        <p:attrNameLst>
                                          <p:attrName>style.visibility</p:attrName>
                                        </p:attrNameLst>
                                      </p:cBhvr>
                                      <p:to>
                                        <p:strVal val="visible"/>
                                      </p:to>
                                    </p:set>
                                    <p:animEffect transition="in" filter="blinds(horizontal)">
                                      <p:cBhvr>
                                        <p:cTn id="92" dur="500"/>
                                        <p:tgtEl>
                                          <p:spTgt spid="62480"/>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xit" presetSubtype="10" fill="hold" nodeType="clickEffect">
                                  <p:stCondLst>
                                    <p:cond delay="0"/>
                                  </p:stCondLst>
                                  <p:childTnLst>
                                    <p:animEffect transition="out" filter="blinds(horizontal)">
                                      <p:cBhvr>
                                        <p:cTn id="96" dur="500"/>
                                        <p:tgtEl>
                                          <p:spTgt spid="62481"/>
                                        </p:tgtEl>
                                      </p:cBhvr>
                                    </p:animEffect>
                                    <p:set>
                                      <p:cBhvr>
                                        <p:cTn id="97" dur="1" fill="hold">
                                          <p:stCondLst>
                                            <p:cond delay="499"/>
                                          </p:stCondLst>
                                        </p:cTn>
                                        <p:tgtEl>
                                          <p:spTgt spid="62481"/>
                                        </p:tgtEl>
                                        <p:attrNameLst>
                                          <p:attrName>style.visibility</p:attrName>
                                        </p:attrNameLst>
                                      </p:cBhvr>
                                      <p:to>
                                        <p:strVal val="hidden"/>
                                      </p:to>
                                    </p:set>
                                  </p:childTnLst>
                                </p:cTn>
                              </p:par>
                              <p:par>
                                <p:cTn id="98" presetID="3" presetClass="exit" presetSubtype="10" fill="hold" nodeType="withEffect">
                                  <p:stCondLst>
                                    <p:cond delay="0"/>
                                  </p:stCondLst>
                                  <p:childTnLst>
                                    <p:animEffect transition="out" filter="blinds(horizontal)">
                                      <p:cBhvr>
                                        <p:cTn id="99" dur="500"/>
                                        <p:tgtEl>
                                          <p:spTgt spid="62479"/>
                                        </p:tgtEl>
                                      </p:cBhvr>
                                    </p:animEffect>
                                    <p:set>
                                      <p:cBhvr>
                                        <p:cTn id="100" dur="1" fill="hold">
                                          <p:stCondLst>
                                            <p:cond delay="499"/>
                                          </p:stCondLst>
                                        </p:cTn>
                                        <p:tgtEl>
                                          <p:spTgt spid="62479"/>
                                        </p:tgtEl>
                                        <p:attrNameLst>
                                          <p:attrName>style.visibility</p:attrName>
                                        </p:attrNameLst>
                                      </p:cBhvr>
                                      <p:to>
                                        <p:strVal val="hidden"/>
                                      </p:to>
                                    </p:set>
                                  </p:childTnLst>
                                </p:cTn>
                              </p:par>
                              <p:par>
                                <p:cTn id="101" presetID="3" presetClass="exit" presetSubtype="10" fill="hold" nodeType="withEffect">
                                  <p:stCondLst>
                                    <p:cond delay="0"/>
                                  </p:stCondLst>
                                  <p:childTnLst>
                                    <p:animEffect transition="out" filter="blinds(horizontal)">
                                      <p:cBhvr>
                                        <p:cTn id="102" dur="500"/>
                                        <p:tgtEl>
                                          <p:spTgt spid="62478"/>
                                        </p:tgtEl>
                                      </p:cBhvr>
                                    </p:animEffect>
                                    <p:set>
                                      <p:cBhvr>
                                        <p:cTn id="103" dur="1" fill="hold">
                                          <p:stCondLst>
                                            <p:cond delay="499"/>
                                          </p:stCondLst>
                                        </p:cTn>
                                        <p:tgtEl>
                                          <p:spTgt spid="62478"/>
                                        </p:tgtEl>
                                        <p:attrNameLst>
                                          <p:attrName>style.visibility</p:attrName>
                                        </p:attrNameLst>
                                      </p:cBhvr>
                                      <p:to>
                                        <p:strVal val="hidden"/>
                                      </p:to>
                                    </p:set>
                                  </p:childTnLst>
                                </p:cTn>
                              </p:par>
                              <p:par>
                                <p:cTn id="104" presetID="3" presetClass="exit" presetSubtype="10" fill="hold" nodeType="withEffect">
                                  <p:stCondLst>
                                    <p:cond delay="0"/>
                                  </p:stCondLst>
                                  <p:childTnLst>
                                    <p:animEffect transition="out" filter="blinds(horizontal)">
                                      <p:cBhvr>
                                        <p:cTn id="105" dur="500"/>
                                        <p:tgtEl>
                                          <p:spTgt spid="62480"/>
                                        </p:tgtEl>
                                      </p:cBhvr>
                                    </p:animEffect>
                                    <p:set>
                                      <p:cBhvr>
                                        <p:cTn id="106" dur="1" fill="hold">
                                          <p:stCondLst>
                                            <p:cond delay="499"/>
                                          </p:stCondLst>
                                        </p:cTn>
                                        <p:tgtEl>
                                          <p:spTgt spid="6248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nodeType="clickEffect">
                                  <p:stCondLst>
                                    <p:cond delay="0"/>
                                  </p:stCondLst>
                                  <p:childTnLst>
                                    <p:set>
                                      <p:cBhvr>
                                        <p:cTn id="110" dur="1" fill="hold">
                                          <p:stCondLst>
                                            <p:cond delay="0"/>
                                          </p:stCondLst>
                                        </p:cTn>
                                        <p:tgtEl>
                                          <p:spTgt spid="62482"/>
                                        </p:tgtEl>
                                        <p:attrNameLst>
                                          <p:attrName>style.visibility</p:attrName>
                                        </p:attrNameLst>
                                      </p:cBhvr>
                                      <p:to>
                                        <p:strVal val="visible"/>
                                      </p:to>
                                    </p:set>
                                    <p:animEffect transition="in" filter="blinds(horizontal)">
                                      <p:cBhvr>
                                        <p:cTn id="111" dur="500"/>
                                        <p:tgtEl>
                                          <p:spTgt spid="62482"/>
                                        </p:tgtEl>
                                      </p:cBhvr>
                                    </p:animEffect>
                                  </p:childTnLst>
                                </p:cTn>
                              </p:par>
                              <p:par>
                                <p:cTn id="112" presetID="3" presetClass="entr" presetSubtype="10" fill="hold" nodeType="withEffect">
                                  <p:stCondLst>
                                    <p:cond delay="0"/>
                                  </p:stCondLst>
                                  <p:childTnLst>
                                    <p:set>
                                      <p:cBhvr>
                                        <p:cTn id="113" dur="1" fill="hold">
                                          <p:stCondLst>
                                            <p:cond delay="0"/>
                                          </p:stCondLst>
                                        </p:cTn>
                                        <p:tgtEl>
                                          <p:spTgt spid="62483"/>
                                        </p:tgtEl>
                                        <p:attrNameLst>
                                          <p:attrName>style.visibility</p:attrName>
                                        </p:attrNameLst>
                                      </p:cBhvr>
                                      <p:to>
                                        <p:strVal val="visible"/>
                                      </p:to>
                                    </p:set>
                                    <p:animEffect transition="in" filter="blinds(horizontal)">
                                      <p:cBhvr>
                                        <p:cTn id="114" dur="500"/>
                                        <p:tgtEl>
                                          <p:spTgt spid="62483"/>
                                        </p:tgtEl>
                                      </p:cBhvr>
                                    </p:animEffect>
                                  </p:childTnLst>
                                </p:cTn>
                              </p:par>
                            </p:childTnLst>
                          </p:cTn>
                        </p:par>
                      </p:childTnLst>
                    </p:cTn>
                  </p:par>
                  <p:par>
                    <p:cTn id="115" fill="hold">
                      <p:stCondLst>
                        <p:cond delay="indefinite"/>
                      </p:stCondLst>
                      <p:childTnLst>
                        <p:par>
                          <p:cTn id="116" fill="hold">
                            <p:stCondLst>
                              <p:cond delay="0"/>
                            </p:stCondLst>
                            <p:childTnLst>
                              <p:par>
                                <p:cTn id="117" presetID="3" presetClass="exit" presetSubtype="10" fill="hold" nodeType="clickEffect">
                                  <p:stCondLst>
                                    <p:cond delay="0"/>
                                  </p:stCondLst>
                                  <p:childTnLst>
                                    <p:animEffect transition="out" filter="blinds(horizontal)">
                                      <p:cBhvr>
                                        <p:cTn id="118" dur="500"/>
                                        <p:tgtEl>
                                          <p:spTgt spid="62482"/>
                                        </p:tgtEl>
                                      </p:cBhvr>
                                    </p:animEffect>
                                    <p:set>
                                      <p:cBhvr>
                                        <p:cTn id="119" dur="1" fill="hold">
                                          <p:stCondLst>
                                            <p:cond delay="499"/>
                                          </p:stCondLst>
                                        </p:cTn>
                                        <p:tgtEl>
                                          <p:spTgt spid="62482"/>
                                        </p:tgtEl>
                                        <p:attrNameLst>
                                          <p:attrName>style.visibility</p:attrName>
                                        </p:attrNameLst>
                                      </p:cBhvr>
                                      <p:to>
                                        <p:strVal val="hidden"/>
                                      </p:to>
                                    </p:set>
                                  </p:childTnLst>
                                </p:cTn>
                              </p:par>
                              <p:par>
                                <p:cTn id="120" presetID="3" presetClass="exit" presetSubtype="10" fill="hold" nodeType="withEffect">
                                  <p:stCondLst>
                                    <p:cond delay="0"/>
                                  </p:stCondLst>
                                  <p:childTnLst>
                                    <p:animEffect transition="out" filter="blinds(horizontal)">
                                      <p:cBhvr>
                                        <p:cTn id="121" dur="500"/>
                                        <p:tgtEl>
                                          <p:spTgt spid="62483"/>
                                        </p:tgtEl>
                                      </p:cBhvr>
                                    </p:animEffect>
                                    <p:set>
                                      <p:cBhvr>
                                        <p:cTn id="122" dur="1" fill="hold">
                                          <p:stCondLst>
                                            <p:cond delay="499"/>
                                          </p:stCondLst>
                                        </p:cTn>
                                        <p:tgtEl>
                                          <p:spTgt spid="624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42976" y="928670"/>
            <a:ext cx="7000924" cy="523220"/>
          </a:xfrm>
          <a:prstGeom prst="rect">
            <a:avLst/>
          </a:prstGeom>
          <a:noFill/>
        </p:spPr>
        <p:txBody>
          <a:bodyPr wrap="square" rtlCol="0">
            <a:spAutoFit/>
          </a:bodyPr>
          <a:lstStyle/>
          <a:p>
            <a:pPr algn="ctr"/>
            <a:r>
              <a:rPr lang="fr-FR" sz="2800" b="1" dirty="0" smtClean="0">
                <a:solidFill>
                  <a:srgbClr val="FF0000"/>
                </a:solidFill>
              </a:rPr>
              <a:t>Comment faire une bonne structure?</a:t>
            </a:r>
            <a:endParaRPr lang="fr-FR" sz="2800" b="1" dirty="0">
              <a:solidFill>
                <a:srgbClr val="FF0000"/>
              </a:solidFill>
            </a:endParaRPr>
          </a:p>
        </p:txBody>
      </p:sp>
      <p:sp>
        <p:nvSpPr>
          <p:cNvPr id="3" name="ZoneTexte 2"/>
          <p:cNvSpPr txBox="1"/>
          <p:nvPr/>
        </p:nvSpPr>
        <p:spPr>
          <a:xfrm>
            <a:off x="1428728" y="4824723"/>
            <a:ext cx="1140056" cy="461665"/>
          </a:xfrm>
          <a:prstGeom prst="rect">
            <a:avLst/>
          </a:prstGeom>
          <a:noFill/>
        </p:spPr>
        <p:txBody>
          <a:bodyPr wrap="none" rtlCol="0">
            <a:spAutoFit/>
          </a:bodyPr>
          <a:lstStyle/>
          <a:p>
            <a:r>
              <a:rPr lang="fr-FR" sz="2400" b="1" dirty="0" smtClean="0">
                <a:solidFill>
                  <a:srgbClr val="00B0F0"/>
                </a:solidFill>
              </a:rPr>
              <a:t>Le Coût</a:t>
            </a:r>
            <a:endParaRPr lang="fr-FR" sz="2400" b="1" dirty="0">
              <a:solidFill>
                <a:srgbClr val="00B0F0"/>
              </a:solidFill>
            </a:endParaRPr>
          </a:p>
        </p:txBody>
      </p:sp>
      <p:sp>
        <p:nvSpPr>
          <p:cNvPr id="4" name="ZoneTexte 3"/>
          <p:cNvSpPr txBox="1"/>
          <p:nvPr/>
        </p:nvSpPr>
        <p:spPr>
          <a:xfrm>
            <a:off x="1428728" y="2071678"/>
            <a:ext cx="1500988" cy="461665"/>
          </a:xfrm>
          <a:prstGeom prst="rect">
            <a:avLst/>
          </a:prstGeom>
          <a:noFill/>
        </p:spPr>
        <p:txBody>
          <a:bodyPr wrap="none" rtlCol="0">
            <a:spAutoFit/>
          </a:bodyPr>
          <a:lstStyle/>
          <a:p>
            <a:r>
              <a:rPr lang="fr-FR" sz="2400" b="1" dirty="0" smtClean="0">
                <a:solidFill>
                  <a:srgbClr val="00B0F0"/>
                </a:solidFill>
              </a:rPr>
              <a:t>L’Equilibre</a:t>
            </a:r>
            <a:endParaRPr lang="fr-FR" sz="2400" b="1" dirty="0">
              <a:solidFill>
                <a:srgbClr val="00B0F0"/>
              </a:solidFill>
            </a:endParaRPr>
          </a:p>
        </p:txBody>
      </p:sp>
      <p:sp>
        <p:nvSpPr>
          <p:cNvPr id="5" name="ZoneTexte 4"/>
          <p:cNvSpPr txBox="1"/>
          <p:nvPr/>
        </p:nvSpPr>
        <p:spPr>
          <a:xfrm>
            <a:off x="1428728" y="2928934"/>
            <a:ext cx="3354508" cy="461665"/>
          </a:xfrm>
          <a:prstGeom prst="rect">
            <a:avLst/>
          </a:prstGeom>
          <a:noFill/>
        </p:spPr>
        <p:txBody>
          <a:bodyPr wrap="none" rtlCol="0">
            <a:spAutoFit/>
          </a:bodyPr>
          <a:lstStyle/>
          <a:p>
            <a:r>
              <a:rPr lang="fr-FR" sz="2400" b="1" dirty="0" smtClean="0">
                <a:solidFill>
                  <a:srgbClr val="00B0F0"/>
                </a:solidFill>
              </a:rPr>
              <a:t>La Stabilité Géométrique</a:t>
            </a:r>
            <a:endParaRPr lang="fr-FR" sz="2400" b="1" dirty="0">
              <a:solidFill>
                <a:srgbClr val="00B0F0"/>
              </a:solidFill>
            </a:endParaRPr>
          </a:p>
        </p:txBody>
      </p:sp>
      <p:sp>
        <p:nvSpPr>
          <p:cNvPr id="6" name="ZoneTexte 5"/>
          <p:cNvSpPr txBox="1"/>
          <p:nvPr/>
        </p:nvSpPr>
        <p:spPr>
          <a:xfrm>
            <a:off x="1428728" y="3929066"/>
            <a:ext cx="3243132" cy="461665"/>
          </a:xfrm>
          <a:prstGeom prst="rect">
            <a:avLst/>
          </a:prstGeom>
          <a:noFill/>
        </p:spPr>
        <p:txBody>
          <a:bodyPr wrap="none" rtlCol="0">
            <a:spAutoFit/>
          </a:bodyPr>
          <a:lstStyle/>
          <a:p>
            <a:r>
              <a:rPr lang="fr-FR" sz="2400" b="1" dirty="0" smtClean="0">
                <a:solidFill>
                  <a:srgbClr val="00B0F0"/>
                </a:solidFill>
              </a:rPr>
              <a:t>La Solidité et la Rigidité.</a:t>
            </a:r>
            <a:endParaRPr lang="fr-FR" sz="2400" b="1" dirty="0">
              <a:solidFill>
                <a:srgbClr val="00B0F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844" y="3500438"/>
            <a:ext cx="2786082" cy="3000396"/>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smtClean="0">
              <a:solidFill>
                <a:srgbClr val="FF0000"/>
              </a:solidFill>
            </a:endParaRPr>
          </a:p>
          <a:p>
            <a:pPr algn="ctr"/>
            <a:endParaRPr lang="fr-FR" sz="2400" b="1" dirty="0">
              <a:solidFill>
                <a:srgbClr val="FF0000"/>
              </a:solidFill>
            </a:endParaRPr>
          </a:p>
          <a:p>
            <a:pPr algn="ctr"/>
            <a:endParaRPr lang="fr-FR" sz="2400" b="1" dirty="0" smtClean="0">
              <a:solidFill>
                <a:srgbClr val="FF0000"/>
              </a:solidFill>
            </a:endParaRPr>
          </a:p>
          <a:p>
            <a:pPr algn="ctr"/>
            <a:endParaRPr lang="fr-FR" sz="2400" b="1" dirty="0">
              <a:solidFill>
                <a:srgbClr val="FF0000"/>
              </a:solidFill>
            </a:endParaRPr>
          </a:p>
          <a:p>
            <a:pPr algn="ctr"/>
            <a:r>
              <a:rPr lang="fr-FR" sz="2400" b="1" dirty="0" smtClean="0">
                <a:solidFill>
                  <a:srgbClr val="FF0000"/>
                </a:solidFill>
              </a:rPr>
              <a:t>Charges verticales</a:t>
            </a:r>
            <a:endParaRPr lang="fr-FR" sz="2400" b="1" dirty="0">
              <a:solidFill>
                <a:srgbClr val="FF0000"/>
              </a:solidFill>
            </a:endParaRPr>
          </a:p>
        </p:txBody>
      </p:sp>
      <p:sp>
        <p:nvSpPr>
          <p:cNvPr id="4" name="Rectangle 3"/>
          <p:cNvSpPr/>
          <p:nvPr/>
        </p:nvSpPr>
        <p:spPr>
          <a:xfrm>
            <a:off x="3286116" y="3500438"/>
            <a:ext cx="5857884" cy="3000396"/>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b="1" dirty="0" smtClean="0">
              <a:solidFill>
                <a:srgbClr val="FF0000"/>
              </a:solidFill>
            </a:endParaRPr>
          </a:p>
          <a:p>
            <a:pPr algn="ctr"/>
            <a:endParaRPr lang="fr-FR" sz="2400" b="1" dirty="0">
              <a:solidFill>
                <a:srgbClr val="FF0000"/>
              </a:solidFill>
            </a:endParaRPr>
          </a:p>
          <a:p>
            <a:pPr algn="ctr"/>
            <a:endParaRPr lang="fr-FR" sz="2400" b="1" dirty="0" smtClean="0">
              <a:solidFill>
                <a:srgbClr val="FF0000"/>
              </a:solidFill>
            </a:endParaRPr>
          </a:p>
          <a:p>
            <a:pPr algn="ctr"/>
            <a:endParaRPr lang="fr-FR" sz="2400" b="1" dirty="0">
              <a:solidFill>
                <a:srgbClr val="FF0000"/>
              </a:solidFill>
            </a:endParaRPr>
          </a:p>
          <a:p>
            <a:pPr algn="ctr"/>
            <a:r>
              <a:rPr lang="fr-FR" sz="2400" b="1" dirty="0" smtClean="0">
                <a:solidFill>
                  <a:srgbClr val="FF0000"/>
                </a:solidFill>
              </a:rPr>
              <a:t>Charges Horizontales</a:t>
            </a:r>
            <a:endParaRPr lang="fr-FR" sz="2400" b="1" dirty="0">
              <a:solidFill>
                <a:srgbClr val="FF0000"/>
              </a:solidFill>
            </a:endParaRPr>
          </a:p>
        </p:txBody>
      </p:sp>
      <p:graphicFrame>
        <p:nvGraphicFramePr>
          <p:cNvPr id="3" name="Diagramme 2"/>
          <p:cNvGraphicFramePr/>
          <p:nvPr/>
        </p:nvGraphicFramePr>
        <p:xfrm>
          <a:off x="214282" y="571480"/>
          <a:ext cx="8882082"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02" name="Picture 2"/>
          <p:cNvPicPr>
            <a:picLocks noChangeAspect="1" noChangeArrowheads="1"/>
          </p:cNvPicPr>
          <p:nvPr/>
        </p:nvPicPr>
        <p:blipFill>
          <a:blip r:embed="rId6"/>
          <a:srcRect/>
          <a:stretch>
            <a:fillRect/>
          </a:stretch>
        </p:blipFill>
        <p:spPr bwMode="auto">
          <a:xfrm>
            <a:off x="285720" y="1214422"/>
            <a:ext cx="2543175" cy="2095500"/>
          </a:xfrm>
          <a:prstGeom prst="rect">
            <a:avLst/>
          </a:prstGeom>
          <a:noFill/>
          <a:ln w="9525">
            <a:noFill/>
            <a:miter lim="800000"/>
            <a:headEnd/>
            <a:tailEnd/>
          </a:ln>
          <a:effectLst/>
        </p:spPr>
      </p:pic>
      <p:pic>
        <p:nvPicPr>
          <p:cNvPr id="51203" name="Picture 3"/>
          <p:cNvPicPr>
            <a:picLocks noChangeAspect="1" noChangeArrowheads="1"/>
          </p:cNvPicPr>
          <p:nvPr/>
        </p:nvPicPr>
        <p:blipFill>
          <a:blip r:embed="rId7"/>
          <a:srcRect/>
          <a:stretch>
            <a:fillRect/>
          </a:stretch>
        </p:blipFill>
        <p:spPr bwMode="auto">
          <a:xfrm>
            <a:off x="6286513" y="1285860"/>
            <a:ext cx="2857488" cy="170195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srcRect/>
          <a:stretch>
            <a:fillRect/>
          </a:stretch>
        </p:blipFill>
        <p:spPr bwMode="auto">
          <a:xfrm>
            <a:off x="1214414" y="71414"/>
            <a:ext cx="6858048" cy="66426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1071538" y="1571612"/>
            <a:ext cx="7358082" cy="1384995"/>
          </a:xfrm>
          <a:prstGeom prst="rect">
            <a:avLst/>
          </a:prstGeom>
          <a:solidFill>
            <a:srgbClr val="F8F9FA"/>
          </a:solidFill>
          <a:ln w="9525">
            <a:noFill/>
            <a:miter lim="800000"/>
            <a:headEnd/>
            <a:tailEnd/>
          </a:ln>
          <a:effectLst/>
        </p:spPr>
        <p:txBody>
          <a:bodyPr vert="horz" wrap="square" lIns="0" tIns="0" rIns="0" bIns="0" numCol="1" anchor="ctr" anchorCtr="0" compatLnSpc="1">
            <a:prstTxWarp prst="textNoShape">
              <a:avLst/>
            </a:prstTxWarp>
            <a:spAutoFit/>
          </a:bodyPr>
          <a:lstStyle/>
          <a:p>
            <a:pPr lvl="0" fontAlgn="base">
              <a:spcBef>
                <a:spcPct val="0"/>
              </a:spcBef>
              <a:spcAft>
                <a:spcPct val="0"/>
              </a:spcAft>
            </a:pPr>
            <a:r>
              <a:rPr kumimoji="0" lang="fr-FR" b="0" i="0" u="none" strike="noStrike" cap="none" normalizeH="0" baseline="0" dirty="0" smtClean="0">
                <a:ln>
                  <a:noFill/>
                </a:ln>
                <a:solidFill>
                  <a:srgbClr val="222222"/>
                </a:solidFill>
                <a:effectLst/>
                <a:latin typeface="Times New Roman" pitchFamily="18" charset="0"/>
                <a:cs typeface="Times New Roman" pitchFamily="18" charset="0"/>
              </a:rPr>
              <a:t>« </a:t>
            </a:r>
            <a:r>
              <a:rPr kumimoji="0" lang="fr-FR" b="0" i="1" u="none" strike="noStrike" cap="none" normalizeH="0" baseline="0" dirty="0" smtClean="0">
                <a:ln>
                  <a:noFill/>
                </a:ln>
                <a:solidFill>
                  <a:srgbClr val="222222"/>
                </a:solidFill>
                <a:effectLst/>
                <a:latin typeface="Times New Roman" pitchFamily="18" charset="0"/>
                <a:cs typeface="Times New Roman" pitchFamily="18" charset="0"/>
              </a:rPr>
              <a:t>En dehors de son rôle principal de support de charge, la structure contribue à l’architecture, elle apporte une autre couche de richesse esthétique et fonctionnelle aux dessins. Elle augmente l'intérêt et la jouissance des bâtiments, améliore leur convivialité et rehausse le moral de leurs occupants</a:t>
            </a:r>
            <a:r>
              <a:rPr kumimoji="0" lang="fr-FR" b="0" i="0" u="none" strike="noStrike" cap="none" normalizeH="0" baseline="0" dirty="0" smtClean="0">
                <a:ln>
                  <a:noFill/>
                </a:ln>
                <a:solidFill>
                  <a:srgbClr val="222222"/>
                </a:solidFill>
                <a:effectLst/>
                <a:latin typeface="Times New Roman" pitchFamily="18" charset="0"/>
                <a:cs typeface="Times New Roman" pitchFamily="18" charset="0"/>
              </a:rPr>
              <a:t>.</a:t>
            </a:r>
            <a:r>
              <a:rPr lang="fr-FR" dirty="0" smtClean="0">
                <a:latin typeface="Times New Roman" pitchFamily="18" charset="0"/>
                <a:cs typeface="Times New Roman" pitchFamily="18" charset="0"/>
              </a:rPr>
              <a:t> » … Andrew W. </a:t>
            </a:r>
            <a:r>
              <a:rPr lang="fr-FR" dirty="0" err="1" smtClean="0">
                <a:latin typeface="Times New Roman" pitchFamily="18" charset="0"/>
                <a:cs typeface="Times New Roman" pitchFamily="18" charset="0"/>
              </a:rPr>
              <a:t>Charleson</a:t>
            </a:r>
            <a:endParaRPr kumimoji="0" lang="fr-FR"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 name="ZoneTexte 2"/>
          <p:cNvSpPr txBox="1"/>
          <p:nvPr/>
        </p:nvSpPr>
        <p:spPr>
          <a:xfrm>
            <a:off x="1714480" y="3643314"/>
            <a:ext cx="6429420" cy="923330"/>
          </a:xfrm>
          <a:prstGeom prst="rect">
            <a:avLst/>
          </a:prstGeom>
          <a:noFill/>
        </p:spPr>
        <p:txBody>
          <a:bodyPr wrap="square" rtlCol="0">
            <a:spAutoFit/>
          </a:bodyPr>
          <a:lstStyle/>
          <a:p>
            <a:r>
              <a:rPr lang="fr-FR" dirty="0" smtClean="0"/>
              <a:t>De là; la structure ne doit pas être considérée comme un ensemble d’éléments (rajouts) nécessaires pour assurer juste la stabilité des édifices; bien au contraire, elle enrichie le travail des Architectes.</a:t>
            </a:r>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15008" y="142852"/>
            <a:ext cx="3136564" cy="461665"/>
          </a:xfrm>
          <a:prstGeom prst="rect">
            <a:avLst/>
          </a:prstGeom>
        </p:spPr>
        <p:txBody>
          <a:bodyPr wrap="none">
            <a:spAutoFit/>
          </a:bodyPr>
          <a:lstStyle/>
          <a:p>
            <a:r>
              <a:rPr lang="fr-FR" sz="2400" b="1" dirty="0" smtClean="0"/>
              <a:t>Daniel Sergiu </a:t>
            </a:r>
            <a:r>
              <a:rPr lang="fr-FR" sz="2400" b="1" dirty="0" err="1" smtClean="0"/>
              <a:t>Hanganu</a:t>
            </a:r>
            <a:r>
              <a:rPr lang="fr-FR" sz="2400" b="1" dirty="0" smtClean="0"/>
              <a:t> </a:t>
            </a:r>
            <a:endParaRPr lang="fr-FR" sz="2400" b="1" dirty="0"/>
          </a:p>
        </p:txBody>
      </p:sp>
      <p:pic>
        <p:nvPicPr>
          <p:cNvPr id="32770" name="Picture 2"/>
          <p:cNvPicPr>
            <a:picLocks noChangeAspect="1" noChangeArrowheads="1"/>
          </p:cNvPicPr>
          <p:nvPr/>
        </p:nvPicPr>
        <p:blipFill>
          <a:blip r:embed="rId2"/>
          <a:srcRect l="83456" t="13672" r="4465" b="55078"/>
          <a:stretch>
            <a:fillRect/>
          </a:stretch>
        </p:blipFill>
        <p:spPr bwMode="auto">
          <a:xfrm>
            <a:off x="6572264" y="571480"/>
            <a:ext cx="2111887" cy="3071835"/>
          </a:xfrm>
          <a:prstGeom prst="rect">
            <a:avLst/>
          </a:prstGeom>
          <a:noFill/>
          <a:ln w="9525">
            <a:noFill/>
            <a:miter lim="800000"/>
            <a:headEnd/>
            <a:tailEnd/>
          </a:ln>
          <a:effectLst/>
        </p:spPr>
      </p:pic>
      <p:pic>
        <p:nvPicPr>
          <p:cNvPr id="32771" name="Picture 3"/>
          <p:cNvPicPr>
            <a:picLocks noChangeAspect="1" noChangeArrowheads="1"/>
          </p:cNvPicPr>
          <p:nvPr/>
        </p:nvPicPr>
        <p:blipFill>
          <a:blip r:embed="rId3"/>
          <a:srcRect l="6076" t="21679" r="34626" b="17773"/>
          <a:stretch>
            <a:fillRect/>
          </a:stretch>
        </p:blipFill>
        <p:spPr bwMode="auto">
          <a:xfrm>
            <a:off x="0" y="3643314"/>
            <a:ext cx="5599776" cy="3214686"/>
          </a:xfrm>
          <a:prstGeom prst="rect">
            <a:avLst/>
          </a:prstGeom>
          <a:noFill/>
          <a:ln w="9525">
            <a:noFill/>
            <a:miter lim="800000"/>
            <a:headEnd/>
            <a:tailEnd/>
          </a:ln>
          <a:effectLst/>
        </p:spPr>
      </p:pic>
      <p:sp>
        <p:nvSpPr>
          <p:cNvPr id="5" name="Rectangle 4"/>
          <p:cNvSpPr/>
          <p:nvPr/>
        </p:nvSpPr>
        <p:spPr>
          <a:xfrm>
            <a:off x="5786446" y="3929066"/>
            <a:ext cx="3214710" cy="1754326"/>
          </a:xfrm>
          <a:prstGeom prst="rect">
            <a:avLst/>
          </a:prstGeom>
        </p:spPr>
        <p:txBody>
          <a:bodyPr wrap="square">
            <a:spAutoFit/>
          </a:bodyPr>
          <a:lstStyle/>
          <a:p>
            <a:r>
              <a:rPr lang="fr-FR" dirty="0" smtClean="0"/>
              <a:t>chaque matériau peut participer à un système général de composition, mais pas nécessairement dans sa fonction d’origine». (</a:t>
            </a:r>
            <a:r>
              <a:rPr lang="fr-FR" dirty="0" err="1" smtClean="0"/>
              <a:t>Therrien</a:t>
            </a:r>
            <a:r>
              <a:rPr lang="fr-FR" dirty="0" smtClean="0"/>
              <a:t>, 1995, p.13)</a:t>
            </a:r>
            <a:endParaRPr lang="fr-FR" dirty="0"/>
          </a:p>
        </p:txBody>
      </p:sp>
      <p:sp>
        <p:nvSpPr>
          <p:cNvPr id="6" name="Rectangle 5"/>
          <p:cNvSpPr/>
          <p:nvPr/>
        </p:nvSpPr>
        <p:spPr>
          <a:xfrm>
            <a:off x="285720" y="642918"/>
            <a:ext cx="5715040" cy="1200329"/>
          </a:xfrm>
          <a:prstGeom prst="rect">
            <a:avLst/>
          </a:prstGeom>
        </p:spPr>
        <p:txBody>
          <a:bodyPr wrap="square">
            <a:spAutoFit/>
          </a:bodyPr>
          <a:lstStyle/>
          <a:p>
            <a:r>
              <a:rPr lang="fr-FR" dirty="0" smtClean="0"/>
              <a:t>Pierre Von </a:t>
            </a:r>
            <a:r>
              <a:rPr lang="fr-FR" dirty="0" err="1" smtClean="0"/>
              <a:t>Meiss</a:t>
            </a:r>
            <a:r>
              <a:rPr lang="fr-FR" dirty="0" smtClean="0"/>
              <a:t>. «Interroger un matériau sur ce qu’il peut et veut être en tant que structure formatrice d’espaces architecturaux, c’est lui accorder une certaine autorité et restreindre nos choix» (Von </a:t>
            </a:r>
            <a:r>
              <a:rPr lang="fr-FR" dirty="0" err="1" smtClean="0"/>
              <a:t>Meiss</a:t>
            </a:r>
            <a:r>
              <a:rPr lang="fr-FR" dirty="0" smtClean="0"/>
              <a:t>, 1986 p.195). </a:t>
            </a:r>
            <a:endParaRPr lang="fr-FR"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282" y="571480"/>
            <a:ext cx="8715404" cy="5632311"/>
          </a:xfrm>
          <a:prstGeom prst="rect">
            <a:avLst/>
          </a:prstGeom>
        </p:spPr>
        <p:txBody>
          <a:bodyPr wrap="square">
            <a:spAutoFit/>
          </a:bodyPr>
          <a:lstStyle/>
          <a:p>
            <a:r>
              <a:rPr lang="fr-FR" dirty="0" smtClean="0"/>
              <a:t>L’objectif du détail architectural est de qualifier l’espace construit dans sa dimension expressive. Le détail est vu comme une matérialisation du concept architectural, il traduit les intentions générales, et ce, à toutes les échelles de la réalisation, des détails de finition intérieurs à la relation au contexte urbain. Les détails sont pensés pour s’exprimer simplement afin de disparaitre pour faire ressortir l’intention générale du projet d’ensemble. Ils doivent servir le projet. L’intérêt porté à l’aspect constructif de celui-ci ne réside pas dans les exigences techniques ou les prouesses de construction, mais plutôt dans la traduction des valeurs intrinsèques de la matière le constituant. Dan </a:t>
            </a:r>
            <a:r>
              <a:rPr lang="fr-FR" dirty="0" err="1" smtClean="0"/>
              <a:t>Hanganu</a:t>
            </a:r>
            <a:r>
              <a:rPr lang="fr-FR" dirty="0" smtClean="0"/>
              <a:t> démontre une connaissance dans le comportement naturel des matériaux de construction qu’il travaille dans leur plus simple expression. En cela, il se rapproche de l’intérêt que portent les architectes modernistes à l’utilisation de la matière brute. Ainsi le métal, flexible et malléable en comparaison à la maçonnerie, prend souvent la forme d’une ornementation contemporaine tandis que la maçonnerie, assumant la charge gravitaire constitue le corps du bâtiment. On constate que peut importe le matériau, la délicatesse portée aux détails permet de révéler la richesse de ceux-ci par des jeux dans les rythmes, les textures et les assemblages. La spécificité de l’approche réside dans la transformation de matériaux dits pauvres ou communs comme l’acier galvanisé, les colonnes coffrées en tôle ondulée, les panneaux de particules et les blocs de béton en matériaux dignes d’être à l’avant-scène. Ce changement d’interprétation de la matière est un effet recherché par Dan </a:t>
            </a:r>
            <a:r>
              <a:rPr lang="fr-FR" dirty="0" err="1" smtClean="0"/>
              <a:t>Hanganu</a:t>
            </a:r>
            <a:r>
              <a:rPr lang="fr-FR" dirty="0" smtClean="0"/>
              <a:t>, qui souhaite déranger nos habitudes et notre lecture collective de la valeur des matériaux. </a:t>
            </a:r>
            <a:endParaRPr lang="fr-F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571472" y="357166"/>
            <a:ext cx="3643306" cy="2319180"/>
          </a:xfrm>
          <a:prstGeom prst="rect">
            <a:avLst/>
          </a:prstGeom>
          <a:noFill/>
          <a:ln w="9525">
            <a:noFill/>
            <a:miter lim="800000"/>
            <a:headEnd/>
            <a:tailEnd/>
          </a:ln>
          <a:effectLst/>
        </p:spPr>
      </p:pic>
      <p:pic>
        <p:nvPicPr>
          <p:cNvPr id="50179" name="Picture 3"/>
          <p:cNvPicPr>
            <a:picLocks noChangeAspect="1" noChangeArrowheads="1"/>
          </p:cNvPicPr>
          <p:nvPr/>
        </p:nvPicPr>
        <p:blipFill>
          <a:blip r:embed="rId3"/>
          <a:srcRect/>
          <a:stretch>
            <a:fillRect/>
          </a:stretch>
        </p:blipFill>
        <p:spPr bwMode="auto">
          <a:xfrm>
            <a:off x="5143504" y="428604"/>
            <a:ext cx="2966145" cy="250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500034" y="714356"/>
            <a:ext cx="8072494" cy="2154436"/>
          </a:xfrm>
          <a:prstGeom prst="rect">
            <a:avLst/>
          </a:prstGeom>
          <a:solidFill>
            <a:srgbClr val="F8F9FA"/>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000" b="0" i="1" u="none" strike="noStrike" cap="none" normalizeH="0" baseline="0" dirty="0" smtClean="0">
                <a:ln>
                  <a:noFill/>
                </a:ln>
                <a:solidFill>
                  <a:srgbClr val="222222"/>
                </a:solidFill>
                <a:effectLst/>
                <a:latin typeface="Times New Roman" pitchFamily="18" charset="0"/>
                <a:cs typeface="Times New Roman" pitchFamily="18" charset="0"/>
              </a:rPr>
              <a:t>« Quelle que soit l’importance accordée </a:t>
            </a:r>
            <a:r>
              <a:rPr kumimoji="0" lang="fr-FR" sz="2000" b="1" i="1" u="none" strike="noStrike" cap="none" normalizeH="0" baseline="0" dirty="0" smtClean="0">
                <a:ln>
                  <a:noFill/>
                </a:ln>
                <a:solidFill>
                  <a:srgbClr val="FF0000"/>
                </a:solidFill>
                <a:effectLst/>
                <a:latin typeface="Times New Roman" pitchFamily="18" charset="0"/>
                <a:cs typeface="Times New Roman" pitchFamily="18" charset="0"/>
              </a:rPr>
              <a:t>à l’expression structurelle exagérée dans le passé par une soif d’</a:t>
            </a:r>
            <a:r>
              <a:rPr kumimoji="0" lang="fr-FR" sz="2000" b="1" i="1" u="sng" strike="noStrike" cap="none" normalizeH="0" baseline="0" dirty="0" smtClean="0">
                <a:ln>
                  <a:noFill/>
                </a:ln>
                <a:solidFill>
                  <a:srgbClr val="FF0000"/>
                </a:solidFill>
                <a:effectLst/>
                <a:latin typeface="Times New Roman" pitchFamily="18" charset="0"/>
                <a:cs typeface="Times New Roman" pitchFamily="18" charset="0"/>
              </a:rPr>
              <a:t>ostentation</a:t>
            </a:r>
            <a:r>
              <a:rPr kumimoji="0" lang="fr-FR" sz="2000" b="1" i="1" u="none" strike="noStrike" cap="none" normalizeH="0" baseline="0" dirty="0" smtClean="0">
                <a:ln>
                  <a:noFill/>
                </a:ln>
                <a:solidFill>
                  <a:srgbClr val="FF0000"/>
                </a:solidFill>
                <a:effectLst/>
                <a:latin typeface="Times New Roman" pitchFamily="18" charset="0"/>
                <a:cs typeface="Times New Roman" pitchFamily="18" charset="0"/>
              </a:rPr>
              <a:t> ou réduite par le l'accent mis sur les effets spatiaux, les effets sculpturaux et les nouvelles exigences en matière de planification, </a:t>
            </a:r>
            <a:r>
              <a:rPr kumimoji="0" lang="fr-FR" sz="2000" b="0" i="1" u="none" strike="noStrike" cap="none" normalizeH="0" baseline="0" dirty="0" smtClean="0">
                <a:ln>
                  <a:noFill/>
                </a:ln>
                <a:solidFill>
                  <a:srgbClr val="222222"/>
                </a:solidFill>
                <a:effectLst/>
                <a:latin typeface="Times New Roman" pitchFamily="18" charset="0"/>
                <a:cs typeface="Times New Roman" pitchFamily="18" charset="0"/>
              </a:rPr>
              <a:t>il reste potentiellement l'un des idéaux les plus vigoureux de l'époque moderne, et il ne serait pas exagéré de dire que c'est la notion qui offre les perspectives les plus fructueuses pour le développement futur de la pensée architecturale moderne »      Peter Collins</a:t>
            </a:r>
            <a:r>
              <a:rPr kumimoji="0" lang="fr-FR" sz="2000" b="0" i="1"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857224" y="4078436"/>
            <a:ext cx="7858180" cy="1631216"/>
          </a:xfrm>
          <a:prstGeom prst="rect">
            <a:avLst/>
          </a:prstGeom>
          <a:noFill/>
        </p:spPr>
        <p:txBody>
          <a:bodyPr wrap="square" rtlCol="0">
            <a:spAutoFit/>
          </a:bodyPr>
          <a:lstStyle/>
          <a:p>
            <a:pPr algn="ctr"/>
            <a:r>
              <a:rPr lang="fr-FR" sz="2000" b="1" dirty="0" smtClean="0">
                <a:solidFill>
                  <a:srgbClr val="FF0000"/>
                </a:solidFill>
              </a:rPr>
              <a:t>Autrement dit, Qui décide du style architectural?</a:t>
            </a:r>
          </a:p>
          <a:p>
            <a:pPr algn="ctr"/>
            <a:endParaRPr lang="fr-FR" sz="2000" b="1" dirty="0" smtClean="0">
              <a:solidFill>
                <a:srgbClr val="FF0000"/>
              </a:solidFill>
            </a:endParaRPr>
          </a:p>
          <a:p>
            <a:pPr algn="ctr"/>
            <a:r>
              <a:rPr lang="fr-FR" sz="2000" b="1" dirty="0" smtClean="0">
                <a:solidFill>
                  <a:srgbClr val="FF0000"/>
                </a:solidFill>
              </a:rPr>
              <a:t>La forme du bâtiment?</a:t>
            </a:r>
          </a:p>
          <a:p>
            <a:pPr algn="ctr"/>
            <a:r>
              <a:rPr lang="fr-FR" sz="2000" b="1" dirty="0" smtClean="0">
                <a:solidFill>
                  <a:srgbClr val="FF0000"/>
                </a:solidFill>
              </a:rPr>
              <a:t>Les matériaux utilisés?</a:t>
            </a:r>
          </a:p>
          <a:p>
            <a:pPr algn="ctr"/>
            <a:r>
              <a:rPr lang="fr-FR" sz="2000" b="1" dirty="0" smtClean="0">
                <a:solidFill>
                  <a:srgbClr val="FF0000"/>
                </a:solidFill>
              </a:rPr>
              <a:t>La technique constructive?</a:t>
            </a:r>
            <a:endParaRPr lang="fr-FR" sz="2000" b="1" dirty="0">
              <a:solidFill>
                <a:srgbClr val="FF0000"/>
              </a:solidFill>
            </a:endParaRPr>
          </a:p>
        </p:txBody>
      </p:sp>
      <p:sp>
        <p:nvSpPr>
          <p:cNvPr id="5" name="ZoneTexte 4"/>
          <p:cNvSpPr txBox="1"/>
          <p:nvPr/>
        </p:nvSpPr>
        <p:spPr>
          <a:xfrm>
            <a:off x="857224" y="1428736"/>
            <a:ext cx="7858180" cy="400110"/>
          </a:xfrm>
          <a:prstGeom prst="rect">
            <a:avLst/>
          </a:prstGeom>
          <a:noFill/>
        </p:spPr>
        <p:txBody>
          <a:bodyPr wrap="square" rtlCol="0">
            <a:spAutoFit/>
          </a:bodyPr>
          <a:lstStyle/>
          <a:p>
            <a:pPr algn="ctr"/>
            <a:r>
              <a:rPr lang="fr-FR" sz="2000" b="1" dirty="0" smtClean="0">
                <a:solidFill>
                  <a:srgbClr val="FF0000"/>
                </a:solidFill>
              </a:rPr>
              <a:t>Quels sont les matériaux utilisés dans l’Architecture?</a:t>
            </a:r>
            <a:endParaRPr lang="fr-FR" sz="2000" b="1" dirty="0">
              <a:solidFill>
                <a:srgbClr val="FF0000"/>
              </a:solidFill>
            </a:endParaRPr>
          </a:p>
        </p:txBody>
      </p:sp>
      <p:sp>
        <p:nvSpPr>
          <p:cNvPr id="6" name="ZoneTexte 5"/>
          <p:cNvSpPr txBox="1"/>
          <p:nvPr/>
        </p:nvSpPr>
        <p:spPr>
          <a:xfrm>
            <a:off x="857224" y="2428868"/>
            <a:ext cx="7858180" cy="707886"/>
          </a:xfrm>
          <a:prstGeom prst="rect">
            <a:avLst/>
          </a:prstGeom>
          <a:noFill/>
        </p:spPr>
        <p:txBody>
          <a:bodyPr wrap="square" rtlCol="0">
            <a:spAutoFit/>
          </a:bodyPr>
          <a:lstStyle/>
          <a:p>
            <a:pPr algn="ctr"/>
            <a:r>
              <a:rPr lang="fr-FR" sz="2000" b="1" dirty="0" smtClean="0">
                <a:solidFill>
                  <a:srgbClr val="FF0000"/>
                </a:solidFill>
              </a:rPr>
              <a:t>Est-ce que le choix du matériau conditionne notre expression Architecturale?</a:t>
            </a:r>
            <a:endParaRPr lang="fr-FR" sz="2000" b="1"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57356" y="1571612"/>
            <a:ext cx="5214974" cy="369332"/>
          </a:xfrm>
          <a:prstGeom prst="rect">
            <a:avLst/>
          </a:prstGeom>
          <a:noFill/>
        </p:spPr>
        <p:txBody>
          <a:bodyPr wrap="square" rtlCol="0">
            <a:spAutoFit/>
          </a:bodyPr>
          <a:lstStyle/>
          <a:p>
            <a:r>
              <a:rPr lang="fr-FR" dirty="0" smtClean="0"/>
              <a:t>La notion de : </a:t>
            </a:r>
            <a:r>
              <a:rPr lang="fr-FR" b="1" dirty="0" smtClean="0">
                <a:solidFill>
                  <a:srgbClr val="FF0000"/>
                </a:solidFill>
              </a:rPr>
              <a:t>LA VERITE CONSTRUCTIVE</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RÃ©sultat de recherche d'images pour &quot;Paul Chemetov&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28" name="Picture 4" descr="https://www.lemoniteur.fr/mediatheque/9/2/7/001029729_620x393_c.jpg"/>
          <p:cNvPicPr>
            <a:picLocks noChangeAspect="1" noChangeArrowheads="1"/>
          </p:cNvPicPr>
          <p:nvPr/>
        </p:nvPicPr>
        <p:blipFill>
          <a:blip r:embed="rId2"/>
          <a:srcRect l="22581" r="29032"/>
          <a:stretch>
            <a:fillRect/>
          </a:stretch>
        </p:blipFill>
        <p:spPr bwMode="auto">
          <a:xfrm>
            <a:off x="6357950" y="1142984"/>
            <a:ext cx="2453994" cy="3214710"/>
          </a:xfrm>
          <a:prstGeom prst="rect">
            <a:avLst/>
          </a:prstGeom>
          <a:noFill/>
        </p:spPr>
      </p:pic>
      <p:sp>
        <p:nvSpPr>
          <p:cNvPr id="4" name="Rectangle 3"/>
          <p:cNvSpPr/>
          <p:nvPr/>
        </p:nvSpPr>
        <p:spPr>
          <a:xfrm>
            <a:off x="6350414" y="500042"/>
            <a:ext cx="2507866" cy="523220"/>
          </a:xfrm>
          <a:prstGeom prst="rect">
            <a:avLst/>
          </a:prstGeom>
        </p:spPr>
        <p:txBody>
          <a:bodyPr wrap="none">
            <a:spAutoFit/>
          </a:bodyPr>
          <a:lstStyle/>
          <a:p>
            <a:r>
              <a:rPr lang="fr-FR" sz="2800" b="1" dirty="0" smtClean="0"/>
              <a:t>Paul </a:t>
            </a:r>
            <a:r>
              <a:rPr lang="fr-FR" sz="2800" b="1" dirty="0" err="1" smtClean="0"/>
              <a:t>Chemetov</a:t>
            </a:r>
            <a:r>
              <a:rPr lang="fr-FR" sz="2800" b="1" dirty="0" smtClean="0"/>
              <a:t> </a:t>
            </a:r>
            <a:endParaRPr lang="fr-FR" sz="2800" b="1" dirty="0"/>
          </a:p>
        </p:txBody>
      </p:sp>
      <p:sp>
        <p:nvSpPr>
          <p:cNvPr id="5" name="Rectangle 4"/>
          <p:cNvSpPr/>
          <p:nvPr/>
        </p:nvSpPr>
        <p:spPr>
          <a:xfrm>
            <a:off x="285720" y="4798180"/>
            <a:ext cx="8501122" cy="1631216"/>
          </a:xfrm>
          <a:prstGeom prst="rect">
            <a:avLst/>
          </a:prstGeom>
        </p:spPr>
        <p:txBody>
          <a:bodyPr wrap="square">
            <a:spAutoFit/>
          </a:bodyPr>
          <a:lstStyle/>
          <a:p>
            <a:r>
              <a:rPr lang="fr-FR" sz="2000" dirty="0" smtClean="0"/>
              <a:t>je revendiquerais très vivement le terme de </a:t>
            </a:r>
            <a:r>
              <a:rPr lang="fr-FR" sz="2000" b="1" dirty="0" smtClean="0">
                <a:solidFill>
                  <a:srgbClr val="FF0000"/>
                </a:solidFill>
              </a:rPr>
              <a:t>vérification constructive</a:t>
            </a:r>
            <a:r>
              <a:rPr lang="fr-FR" sz="2000" dirty="0" smtClean="0"/>
              <a:t>. Il faut bien savoir </a:t>
            </a:r>
            <a:r>
              <a:rPr lang="fr-FR" sz="2000" b="1" dirty="0" smtClean="0">
                <a:solidFill>
                  <a:srgbClr val="00B050"/>
                </a:solidFill>
              </a:rPr>
              <a:t>qu’on construit pour cacher et pour montrer </a:t>
            </a:r>
            <a:r>
              <a:rPr lang="fr-FR" sz="2000" dirty="0" smtClean="0"/>
              <a:t>en fonction de critères qui nous appartiennent. Pour avoir loué récemment un atelier dans la maison </a:t>
            </a:r>
            <a:r>
              <a:rPr lang="fr-FR" sz="2000" dirty="0" err="1" smtClean="0"/>
              <a:t>Planeix</a:t>
            </a:r>
            <a:r>
              <a:rPr lang="fr-FR" sz="2000" dirty="0" smtClean="0"/>
              <a:t> de Le Corbusier, je peux vous dire que c’est un bâtiment </a:t>
            </a:r>
            <a:r>
              <a:rPr lang="fr-FR" sz="2000" b="1" dirty="0" smtClean="0">
                <a:solidFill>
                  <a:srgbClr val="FF0000"/>
                </a:solidFill>
              </a:rPr>
              <a:t>très émouvant, mais très mal construit. </a:t>
            </a:r>
            <a:endParaRPr lang="fr-FR" sz="2000" b="1" dirty="0">
              <a:solidFill>
                <a:srgbClr val="FF0000"/>
              </a:solidFill>
            </a:endParaRPr>
          </a:p>
        </p:txBody>
      </p:sp>
      <p:sp>
        <p:nvSpPr>
          <p:cNvPr id="8" name="Rectangle 7"/>
          <p:cNvSpPr/>
          <p:nvPr/>
        </p:nvSpPr>
        <p:spPr>
          <a:xfrm>
            <a:off x="571472" y="1214422"/>
            <a:ext cx="5286412" cy="3170099"/>
          </a:xfrm>
          <a:prstGeom prst="rect">
            <a:avLst/>
          </a:prstGeom>
        </p:spPr>
        <p:txBody>
          <a:bodyPr wrap="square">
            <a:spAutoFit/>
          </a:bodyPr>
          <a:lstStyle/>
          <a:p>
            <a:r>
              <a:rPr lang="fr-FR" sz="2000" dirty="0" smtClean="0"/>
              <a:t>Pouvez-vous vous situer par rapport à la notion de « vérité constructive » ? Cette question même vous semble-t-elle pertinente ? La vérité constructive est une notion qui me paraît ambiguë parce qu’il n’y a pas qu’une vérité constructive. </a:t>
            </a:r>
            <a:r>
              <a:rPr lang="fr-FR" sz="2000" b="1" dirty="0" smtClean="0"/>
              <a:t>En effet, cela supposerait qu’il existe un système de construction meilleur qu’un autre. Or le propre de la construction, c’est précisément de poser, de comparer des hypothèses et d’en choisir une. </a:t>
            </a:r>
            <a:endParaRPr lang="fr-FR" sz="2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4670</TotalTime>
  <Words>2567</Words>
  <Application>Microsoft Office PowerPoint</Application>
  <PresentationFormat>Affichage à l'écran (4:3)</PresentationFormat>
  <Paragraphs>137</Paragraphs>
  <Slides>42</Slides>
  <Notes>0</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ladaoui</dc:creator>
  <cp:lastModifiedBy>ladaoui</cp:lastModifiedBy>
  <cp:revision>35</cp:revision>
  <dcterms:created xsi:type="dcterms:W3CDTF">2019-06-09T19:39:11Z</dcterms:created>
  <dcterms:modified xsi:type="dcterms:W3CDTF">2019-06-13T07:26:41Z</dcterms:modified>
</cp:coreProperties>
</file>